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4BB4-9938-C241-893E-0AD9BC801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0FE67-3C41-4540-B801-E3DA98EDD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3E76-DBA9-5347-8875-64C16EA6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24A2-FC74-574E-9E2B-B7698DD1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CC1C-D5B6-8C49-B8AA-95919039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CC2-8789-EB44-A052-8624783A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E659F-0151-4747-B15F-A9924EE7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0598-19F6-C346-98CA-47F3D799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6040-0074-9947-B86F-850FE8C8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237F-9AD3-D64D-BAA8-435ECA22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6C090-7D4E-4544-98F9-7ABD23B05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66047-0682-FC47-9F5B-540C8B0BE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0040-D509-DB40-9A86-E031B295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88D3-B925-DA49-A6E1-5DED9657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4D46-AE37-B741-A11A-AC5252B4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516A-8A1E-5444-B0B6-06C58794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E790-C887-4E46-A5EC-8BB4F8F6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8046-FE8C-E441-98B9-F1455FFA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099F-7125-8244-A82D-AA145B62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742E-C1B2-494E-987E-B9C2A4D7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3F3-25AC-1745-B86E-86A62C29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A052-8980-6944-BA3F-62EDC62E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7D76-F059-5F41-BCBC-1C569FFE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DC28-CD6A-0C43-9FE9-B88224B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E12F-7C2C-D446-9434-AA2567B2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194A-9506-AE4B-822E-AC6D9D39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3597-CCC3-6345-A245-43769D0D3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FB7E-557D-584A-A3DD-971A97FD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75F5F-EEF0-FF41-A8C8-1A48F3F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45846-1B72-0E48-9DF8-7EFD903B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85354-7F23-FF4D-BF8A-6B9FC50D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B1A6-0E98-2946-BC8B-626626F9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0AF1-DF50-1C41-8C1B-5EA05778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5FAA-00FB-0E41-9285-84D7BE0CA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696E8-8205-A34D-AE0C-509C986FF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E38B0-3870-4641-9525-7F70186CC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11397-744C-B044-AE86-9B50A09F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39C60-04FA-E44F-A569-D98FB68B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73F72-51C6-CA47-BCB8-3245DC8E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1C4F-9236-AB4E-B838-EFD3C2C3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5A307-6507-3F40-9C8C-9518C1CE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69186-B365-1341-BE7B-4E3C2E4C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6B53-DA6D-0443-9E50-D8DFBC77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A7875-60F9-A248-995A-13448CF5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A71CF-519B-BF48-B184-185678C8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701B-FA26-F344-A59D-86A07225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CC4C-EBB1-AA41-BEB0-183FB20E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B287-5D33-7A46-BFFC-EA0116FB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5A014-BD69-894E-9A65-0AA27FFA9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60FE1-416D-F849-8C0D-6A791411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1EFFB-F76A-704E-83DC-1EFFC2E8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69D5E-E342-CD4F-855A-3D089C04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D530-D547-FA41-A816-7CAB4F31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51CD0-BEAD-A849-B497-CB9F8684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56AD5-750B-A44C-ADFD-8CC80049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E33B-DE26-654F-A071-E4F4A45F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8AD81-B8C4-4A47-B66C-9DC9F7D1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3F73-6FA9-3A47-B2E9-A757DA9A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B272F-4C77-A340-8E08-E8D9A267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8133-C205-D04C-A1CC-AF601AC8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542A-CDCB-C241-ABFC-DEB38FF01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1DCF-EDCE-0640-AB31-E2FE7BC60734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27B3-6A6F-6448-AF25-AFA50D711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5644-45EB-2446-B0D4-57615BCE2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3929-67E8-5E4C-8DCB-9BE409CE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9B9E-6257-D74A-B44C-448FDED8C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6C463-388C-8F45-8DC2-BBB201A11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3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35BC-9F8D-B844-AA45-800570C1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84B3-A215-1544-ACE2-8E4DA2E6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Form:</a:t>
            </a:r>
          </a:p>
          <a:p>
            <a:pPr marL="0" indent="0">
              <a:buNone/>
            </a:pPr>
            <a:r>
              <a:rPr lang="en-US" dirty="0"/>
              <a:t>    filter(function, list)</a:t>
            </a:r>
          </a:p>
          <a:p>
            <a:pPr marL="0" indent="0">
              <a:buNone/>
            </a:pPr>
            <a:r>
              <a:rPr lang="en-US" dirty="0"/>
              <a:t>    example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    list = [1, 2, 3,4,5]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filtered_list</a:t>
            </a:r>
            <a:r>
              <a:rPr lang="en-US" dirty="0"/>
              <a:t> = filter(lambda x : x &gt; 3, list)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0888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57F7-E20D-A940-9B34-86A4A58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42566C8-C27C-274A-A1E0-E3318931E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21" y="1981200"/>
            <a:ext cx="9655446" cy="3824208"/>
          </a:xfrm>
        </p:spPr>
      </p:pic>
    </p:spTree>
    <p:extLst>
      <p:ext uri="{BB962C8B-B14F-4D97-AF65-F5344CB8AC3E}">
        <p14:creationId xmlns:p14="http://schemas.microsoft.com/office/powerpoint/2010/main" val="42586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CA62-6AB3-344A-A907-20B4E5F6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Fibonacci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DBBB092-06E8-DE45-85AF-610DAB97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238" y="2147888"/>
            <a:ext cx="9971524" cy="3060567"/>
          </a:xfrm>
        </p:spPr>
      </p:pic>
    </p:spTree>
    <p:extLst>
      <p:ext uri="{BB962C8B-B14F-4D97-AF65-F5344CB8AC3E}">
        <p14:creationId xmlns:p14="http://schemas.microsoft.com/office/powerpoint/2010/main" val="39301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E51B-2BE6-C944-8DD7-15E49D3C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with Strings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6EDE62B-CC55-BD47-B14A-48206F859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032" y="2252133"/>
            <a:ext cx="10678095" cy="2655094"/>
          </a:xfrm>
        </p:spPr>
      </p:pic>
    </p:spTree>
    <p:extLst>
      <p:ext uri="{BB962C8B-B14F-4D97-AF65-F5344CB8AC3E}">
        <p14:creationId xmlns:p14="http://schemas.microsoft.com/office/powerpoint/2010/main" val="400180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Filter</vt:lpstr>
      <vt:lpstr>Filter</vt:lpstr>
      <vt:lpstr>Simple Example</vt:lpstr>
      <vt:lpstr>Another Example Fibonacci</vt:lpstr>
      <vt:lpstr>Filter with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</dc:title>
  <dc:creator>Marilyn Waldman</dc:creator>
  <cp:lastModifiedBy>Marilyn Waldman</cp:lastModifiedBy>
  <cp:revision>3</cp:revision>
  <dcterms:created xsi:type="dcterms:W3CDTF">2018-12-30T00:20:43Z</dcterms:created>
  <dcterms:modified xsi:type="dcterms:W3CDTF">2018-12-30T00:33:16Z</dcterms:modified>
</cp:coreProperties>
</file>