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8" r:id="rId22"/>
    <p:sldId id="277" r:id="rId23"/>
    <p:sldId id="279" r:id="rId24"/>
    <p:sldId id="280" r:id="rId25"/>
    <p:sldId id="281" r:id="rId26"/>
    <p:sldId id="27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Roboto Slab" panose="020B0604020202020204" charset="0"/>
      <p:regular r:id="rId33"/>
      <p:bold r:id="rId34"/>
    </p:embeddedFont>
    <p:embeddedFont>
      <p:font typeface="Shadows Into Light" panose="020B0604020202020204" charset="0"/>
      <p:regular r:id="rId35"/>
    </p:embeddedFont>
    <p:embeddedFont>
      <p:font typeface="Varela Round" panose="020B0604020202020204" charset="-79"/>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84974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db249283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edb249283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33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db249283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edb249283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59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503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db249283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edb249283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527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db249283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db249283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86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db249283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db249283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749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571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31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f7126df6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f7126df6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19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7126df69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7126df69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28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7126df6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7126df6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31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f7126df69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f7126df69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60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3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661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7126df69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7126df69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95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26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1630650" y="1991813"/>
            <a:ext cx="5882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5800"/>
              <a:buNone/>
              <a:defRPr sz="5800">
                <a:solidFill>
                  <a:srgbClr val="FFFFFF"/>
                </a:solidFill>
              </a:defRPr>
            </a:lvl1pPr>
            <a:lvl2pPr lvl="1" algn="ctr">
              <a:spcBef>
                <a:spcPts val="0"/>
              </a:spcBef>
              <a:spcAft>
                <a:spcPts val="0"/>
              </a:spcAft>
              <a:buClr>
                <a:srgbClr val="FFFFFF"/>
              </a:buClr>
              <a:buSzPts val="5800"/>
              <a:buNone/>
              <a:defRPr sz="5800">
                <a:solidFill>
                  <a:srgbClr val="FFFFFF"/>
                </a:solidFill>
              </a:defRPr>
            </a:lvl2pPr>
            <a:lvl3pPr lvl="2" algn="ctr">
              <a:spcBef>
                <a:spcPts val="0"/>
              </a:spcBef>
              <a:spcAft>
                <a:spcPts val="0"/>
              </a:spcAft>
              <a:buClr>
                <a:srgbClr val="FFFFFF"/>
              </a:buClr>
              <a:buSzPts val="5800"/>
              <a:buNone/>
              <a:defRPr sz="5800">
                <a:solidFill>
                  <a:srgbClr val="FFFFFF"/>
                </a:solidFill>
              </a:defRPr>
            </a:lvl3pPr>
            <a:lvl4pPr lvl="3" algn="ctr">
              <a:spcBef>
                <a:spcPts val="0"/>
              </a:spcBef>
              <a:spcAft>
                <a:spcPts val="0"/>
              </a:spcAft>
              <a:buClr>
                <a:srgbClr val="FFFFFF"/>
              </a:buClr>
              <a:buSzPts val="5800"/>
              <a:buNone/>
              <a:defRPr sz="5800">
                <a:solidFill>
                  <a:srgbClr val="FFFFFF"/>
                </a:solidFill>
              </a:defRPr>
            </a:lvl4pPr>
            <a:lvl5pPr lvl="4" algn="ctr">
              <a:spcBef>
                <a:spcPts val="0"/>
              </a:spcBef>
              <a:spcAft>
                <a:spcPts val="0"/>
              </a:spcAft>
              <a:buClr>
                <a:srgbClr val="FFFFFF"/>
              </a:buClr>
              <a:buSzPts val="5800"/>
              <a:buNone/>
              <a:defRPr sz="5800">
                <a:solidFill>
                  <a:srgbClr val="FFFFFF"/>
                </a:solidFill>
              </a:defRPr>
            </a:lvl5pPr>
            <a:lvl6pPr lvl="5" algn="ctr">
              <a:spcBef>
                <a:spcPts val="0"/>
              </a:spcBef>
              <a:spcAft>
                <a:spcPts val="0"/>
              </a:spcAft>
              <a:buClr>
                <a:srgbClr val="FFFFFF"/>
              </a:buClr>
              <a:buSzPts val="5800"/>
              <a:buNone/>
              <a:defRPr sz="5800">
                <a:solidFill>
                  <a:srgbClr val="FFFFFF"/>
                </a:solidFill>
              </a:defRPr>
            </a:lvl6pPr>
            <a:lvl7pPr lvl="6" algn="ctr">
              <a:spcBef>
                <a:spcPts val="0"/>
              </a:spcBef>
              <a:spcAft>
                <a:spcPts val="0"/>
              </a:spcAft>
              <a:buClr>
                <a:srgbClr val="FFFFFF"/>
              </a:buClr>
              <a:buSzPts val="5800"/>
              <a:buNone/>
              <a:defRPr sz="5800">
                <a:solidFill>
                  <a:srgbClr val="FFFFFF"/>
                </a:solidFill>
              </a:defRPr>
            </a:lvl7pPr>
            <a:lvl8pPr lvl="7" algn="ctr">
              <a:spcBef>
                <a:spcPts val="0"/>
              </a:spcBef>
              <a:spcAft>
                <a:spcPts val="0"/>
              </a:spcAft>
              <a:buClr>
                <a:srgbClr val="FFFFFF"/>
              </a:buClr>
              <a:buSzPts val="5800"/>
              <a:buNone/>
              <a:defRPr sz="5800">
                <a:solidFill>
                  <a:srgbClr val="FFFFFF"/>
                </a:solidFill>
              </a:defRPr>
            </a:lvl8pPr>
            <a:lvl9pPr lvl="8" algn="ctr">
              <a:spcBef>
                <a:spcPts val="0"/>
              </a:spcBef>
              <a:spcAft>
                <a:spcPts val="0"/>
              </a:spcAft>
              <a:buClr>
                <a:srgbClr val="FFFFFF"/>
              </a:buClr>
              <a:buSzPts val="5800"/>
              <a:buNone/>
              <a:defRPr sz="5800">
                <a:solidFill>
                  <a:srgbClr val="FFFFFF"/>
                </a:solidFill>
              </a:defRPr>
            </a:lvl9pPr>
          </a:lstStyle>
          <a:p>
            <a:endParaRPr/>
          </a:p>
        </p:txBody>
      </p:sp>
      <p:sp>
        <p:nvSpPr>
          <p:cNvPr id="12" name="Google Shape;12;p2"/>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half">
  <p:cSld name="TITLE_AND_BODY_1">
    <p:spTree>
      <p:nvGrpSpPr>
        <p:cNvPr id="1" name="Shape 54"/>
        <p:cNvGrpSpPr/>
        <p:nvPr/>
      </p:nvGrpSpPr>
      <p:grpSpPr>
        <a:xfrm>
          <a:off x="0" y="0"/>
          <a:ext cx="0" cy="0"/>
          <a:chOff x="0" y="0"/>
          <a:chExt cx="0" cy="0"/>
        </a:xfrm>
      </p:grpSpPr>
      <p:grpSp>
        <p:nvGrpSpPr>
          <p:cNvPr id="55" name="Google Shape;55;p11"/>
          <p:cNvGrpSpPr/>
          <p:nvPr/>
        </p:nvGrpSpPr>
        <p:grpSpPr>
          <a:xfrm>
            <a:off x="4571990" y="1140477"/>
            <a:ext cx="4571845" cy="4007481"/>
            <a:chOff x="4571990" y="1140477"/>
            <a:chExt cx="4571845" cy="4007481"/>
          </a:xfrm>
        </p:grpSpPr>
        <p:sp>
          <p:nvSpPr>
            <p:cNvPr id="56" name="Google Shape;56;p11"/>
            <p:cNvSpPr/>
            <p:nvPr/>
          </p:nvSpPr>
          <p:spPr>
            <a:xfrm>
              <a:off x="514543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p:nvPr/>
          </p:nvSpPr>
          <p:spPr>
            <a:xfrm>
              <a:off x="5145436"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4571990"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6292327"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a:off x="5718882" y="343053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1"/>
            <p:cNvSpPr/>
            <p:nvPr/>
          </p:nvSpPr>
          <p:spPr>
            <a:xfrm>
              <a:off x="5718882" y="4575559"/>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1"/>
            <p:cNvSpPr/>
            <p:nvPr/>
          </p:nvSpPr>
          <p:spPr>
            <a:xfrm>
              <a:off x="7431431"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1"/>
            <p:cNvSpPr/>
            <p:nvPr/>
          </p:nvSpPr>
          <p:spPr>
            <a:xfrm>
              <a:off x="6857986" y="1140477"/>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1"/>
            <p:cNvSpPr/>
            <p:nvPr/>
          </p:nvSpPr>
          <p:spPr>
            <a:xfrm>
              <a:off x="8570535" y="2858018"/>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p:nvPr/>
          </p:nvSpPr>
          <p:spPr>
            <a:xfrm>
              <a:off x="8570535" y="4003045"/>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7997090" y="1712991"/>
              <a:ext cx="573300" cy="5724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11"/>
          <p:cNvGrpSpPr/>
          <p:nvPr/>
        </p:nvGrpSpPr>
        <p:grpSpPr>
          <a:xfrm>
            <a:off x="4571990" y="-4550"/>
            <a:ext cx="4571845" cy="4579995"/>
            <a:chOff x="4571990" y="-4550"/>
            <a:chExt cx="4571845" cy="4579995"/>
          </a:xfrm>
        </p:grpSpPr>
        <p:sp>
          <p:nvSpPr>
            <p:cNvPr id="68" name="Google Shape;68;p11"/>
            <p:cNvSpPr/>
            <p:nvPr/>
          </p:nvSpPr>
          <p:spPr>
            <a:xfrm>
              <a:off x="4571990"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1"/>
            <p:cNvSpPr/>
            <p:nvPr/>
          </p:nvSpPr>
          <p:spPr>
            <a:xfrm>
              <a:off x="4571990"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6292327" y="56796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6292327" y="2285504"/>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6292327"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5718882" y="-4550"/>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5718882"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7431431" y="4003045"/>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7986" y="343053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8570535" y="1712991"/>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5718882" y="2858018"/>
              <a:ext cx="573300" cy="5724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1"/>
          <p:cNvGrpSpPr/>
          <p:nvPr/>
        </p:nvGrpSpPr>
        <p:grpSpPr>
          <a:xfrm>
            <a:off x="4571990" y="-4550"/>
            <a:ext cx="4571845" cy="5152509"/>
            <a:chOff x="4571990" y="-4550"/>
            <a:chExt cx="4571845" cy="5152509"/>
          </a:xfrm>
        </p:grpSpPr>
        <p:sp>
          <p:nvSpPr>
            <p:cNvPr id="80" name="Google Shape;80;p11"/>
            <p:cNvSpPr/>
            <p:nvPr/>
          </p:nvSpPr>
          <p:spPr>
            <a:xfrm>
              <a:off x="514543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514543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4571990"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6292327" y="3430531"/>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5718882" y="4003045"/>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7431431"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7431431" y="4575559"/>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6857986" y="56796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6857986"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8570535" y="1140477"/>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7997090" y="-4550"/>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7997090" y="2285504"/>
              <a:ext cx="573300" cy="5724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11"/>
          <p:cNvGrpSpPr/>
          <p:nvPr/>
        </p:nvGrpSpPr>
        <p:grpSpPr>
          <a:xfrm>
            <a:off x="4571990" y="-4550"/>
            <a:ext cx="4571845" cy="5152509"/>
            <a:chOff x="4571990" y="-4550"/>
            <a:chExt cx="4571845" cy="5152509"/>
          </a:xfrm>
        </p:grpSpPr>
        <p:sp>
          <p:nvSpPr>
            <p:cNvPr id="93" name="Google Shape;93;p11"/>
            <p:cNvSpPr/>
            <p:nvPr/>
          </p:nvSpPr>
          <p:spPr>
            <a:xfrm>
              <a:off x="7431431"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145436"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5145436" y="171299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4571990"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4571990"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6292327" y="-4550"/>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6292327"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5718882"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7431431" y="228550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7431431" y="3430531"/>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857986" y="4003045"/>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8570535" y="567964"/>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8570535" y="4575559"/>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7997090" y="1140477"/>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7997090" y="2858018"/>
              <a:ext cx="573300" cy="5724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1"/>
          <p:cNvGrpSpPr/>
          <p:nvPr/>
        </p:nvGrpSpPr>
        <p:grpSpPr>
          <a:xfrm>
            <a:off x="4571990" y="-4550"/>
            <a:ext cx="4571845" cy="5152509"/>
            <a:chOff x="4571990" y="-4550"/>
            <a:chExt cx="4571845" cy="5152509"/>
          </a:xfrm>
        </p:grpSpPr>
        <p:sp>
          <p:nvSpPr>
            <p:cNvPr id="109" name="Google Shape;109;p11"/>
            <p:cNvSpPr/>
            <p:nvPr/>
          </p:nvSpPr>
          <p:spPr>
            <a:xfrm>
              <a:off x="5145436"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514543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4571990" y="228550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6292327"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5718882"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7431431" y="171299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6857986" y="2858018"/>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6857986" y="4575559"/>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8570535" y="-4550"/>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8570535" y="3430531"/>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7997090" y="567964"/>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7997090" y="4003045"/>
              <a:ext cx="573300" cy="5724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a:off x="4571990" y="-4550"/>
            <a:ext cx="4571845" cy="5152509"/>
            <a:chOff x="4571990" y="-4550"/>
            <a:chExt cx="4571845" cy="5152509"/>
          </a:xfrm>
        </p:grpSpPr>
        <p:sp>
          <p:nvSpPr>
            <p:cNvPr id="122" name="Google Shape;122;p11"/>
            <p:cNvSpPr/>
            <p:nvPr/>
          </p:nvSpPr>
          <p:spPr>
            <a:xfrm>
              <a:off x="7997090"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5145436" y="2858018"/>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45719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6292327" y="4575559"/>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5718882" y="1140477"/>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431431" y="56796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a:off x="6857986"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6857986" y="171299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8570535" y="2285504"/>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7997090" y="3430531"/>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4571990" y="-4550"/>
              <a:ext cx="573300" cy="5724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1"/>
          <p:cNvSpPr txBox="1">
            <a:spLocks noGrp="1"/>
          </p:cNvSpPr>
          <p:nvPr>
            <p:ph type="title"/>
          </p:nvPr>
        </p:nvSpPr>
        <p:spPr>
          <a:xfrm>
            <a:off x="457200" y="510775"/>
            <a:ext cx="35412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34" name="Google Shape;134;p11"/>
          <p:cNvSpPr txBox="1">
            <a:spLocks noGrp="1"/>
          </p:cNvSpPr>
          <p:nvPr>
            <p:ph type="body" idx="1"/>
          </p:nvPr>
        </p:nvSpPr>
        <p:spPr>
          <a:xfrm>
            <a:off x="457200" y="1504950"/>
            <a:ext cx="3541200" cy="32667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135" name="Google Shape;135;p11"/>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CUSTOM">
    <p:spTree>
      <p:nvGrpSpPr>
        <p:cNvPr id="1" name="Shape 136"/>
        <p:cNvGrpSpPr/>
        <p:nvPr/>
      </p:nvGrpSpPr>
      <p:grpSpPr>
        <a:xfrm>
          <a:off x="0" y="0"/>
          <a:ext cx="0" cy="0"/>
          <a:chOff x="0" y="0"/>
          <a:chExt cx="0" cy="0"/>
        </a:xfrm>
      </p:grpSpPr>
      <p:sp>
        <p:nvSpPr>
          <p:cNvPr id="137" name="Google Shape;137;p12"/>
          <p:cNvSpPr/>
          <p:nvPr/>
        </p:nvSpPr>
        <p:spPr>
          <a:xfrm>
            <a:off x="287749" y="-4550"/>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0" y="282737"/>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2"/>
          <p:cNvSpPr/>
          <p:nvPr/>
        </p:nvSpPr>
        <p:spPr>
          <a:xfrm>
            <a:off x="0" y="2006461"/>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2"/>
          <p:cNvSpPr/>
          <p:nvPr/>
        </p:nvSpPr>
        <p:spPr>
          <a:xfrm>
            <a:off x="863265" y="-4550"/>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rot="10800000">
            <a:off x="7162521" y="-4420"/>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rot="10800000">
            <a:off x="8889052" y="2006592"/>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rot="10800000">
            <a:off x="8889052" y="282868"/>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rot="10800000">
            <a:off x="6019317" y="-4420"/>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1726530" y="4879274"/>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a:off x="0" y="2868262"/>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0" y="4591986"/>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2"/>
          <p:cNvSpPr/>
          <p:nvPr/>
        </p:nvSpPr>
        <p:spPr>
          <a:xfrm>
            <a:off x="2869735" y="4879274"/>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2"/>
          <p:cNvSpPr/>
          <p:nvPr/>
        </p:nvSpPr>
        <p:spPr>
          <a:xfrm rot="10800000" flipH="1">
            <a:off x="4876124" y="4879404"/>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flipH="1">
            <a:off x="5451640" y="4879404"/>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flipH="1">
            <a:off x="8889070" y="3442967"/>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flipH="1">
            <a:off x="8889070" y="2868393"/>
            <a:ext cx="287700" cy="287100"/>
          </a:xfrm>
          <a:prstGeom prst="rect">
            <a:avLst/>
          </a:prstGeom>
          <a:solidFill>
            <a:srgbClr val="9ED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8601303" y="-4420"/>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8889052" y="1144730"/>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7450276" y="-4420"/>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287749" y="4879274"/>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0" y="3730124"/>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1438775" y="4879274"/>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flipH="1">
            <a:off x="6027150" y="4879404"/>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rot="10800000" flipH="1">
            <a:off x="7458110" y="4879404"/>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rot="10800000" flipH="1">
            <a:off x="8889070" y="4017542"/>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2"/>
          <p:cNvSpPr/>
          <p:nvPr/>
        </p:nvSpPr>
        <p:spPr>
          <a:xfrm>
            <a:off x="0" y="-4550"/>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0" y="171917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p:cNvSpPr/>
          <p:nvPr/>
        </p:nvSpPr>
        <p:spPr>
          <a:xfrm>
            <a:off x="1726530" y="-4550"/>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2"/>
          <p:cNvSpPr/>
          <p:nvPr/>
        </p:nvSpPr>
        <p:spPr>
          <a:xfrm>
            <a:off x="4012940" y="-4550"/>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2"/>
          <p:cNvSpPr/>
          <p:nvPr/>
        </p:nvSpPr>
        <p:spPr>
          <a:xfrm rot="10800000">
            <a:off x="8889052" y="2293879"/>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2"/>
          <p:cNvSpPr/>
          <p:nvPr/>
        </p:nvSpPr>
        <p:spPr>
          <a:xfrm rot="10800000">
            <a:off x="8889052" y="570155"/>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2"/>
          <p:cNvSpPr/>
          <p:nvPr/>
        </p:nvSpPr>
        <p:spPr>
          <a:xfrm rot="10800000">
            <a:off x="8313541" y="-4420"/>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2"/>
          <p:cNvSpPr/>
          <p:nvPr/>
        </p:nvSpPr>
        <p:spPr>
          <a:xfrm rot="10800000">
            <a:off x="6874766" y="-4420"/>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p:nvPr/>
        </p:nvSpPr>
        <p:spPr>
          <a:xfrm rot="10800000">
            <a:off x="5159959" y="-4420"/>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2"/>
          <p:cNvSpPr/>
          <p:nvPr/>
        </p:nvSpPr>
        <p:spPr>
          <a:xfrm>
            <a:off x="0" y="2580975"/>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2"/>
          <p:cNvSpPr/>
          <p:nvPr/>
        </p:nvSpPr>
        <p:spPr>
          <a:xfrm>
            <a:off x="0" y="4304699"/>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2"/>
          <p:cNvSpPr/>
          <p:nvPr/>
        </p:nvSpPr>
        <p:spPr>
          <a:xfrm>
            <a:off x="575510" y="487927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2"/>
          <p:cNvSpPr/>
          <p:nvPr/>
        </p:nvSpPr>
        <p:spPr>
          <a:xfrm>
            <a:off x="2014285" y="487927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2"/>
          <p:cNvSpPr/>
          <p:nvPr/>
        </p:nvSpPr>
        <p:spPr>
          <a:xfrm>
            <a:off x="3729092" y="487927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2"/>
          <p:cNvSpPr/>
          <p:nvPr/>
        </p:nvSpPr>
        <p:spPr>
          <a:xfrm rot="10800000" flipH="1">
            <a:off x="4588375" y="487940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2"/>
          <p:cNvSpPr/>
          <p:nvPr/>
        </p:nvSpPr>
        <p:spPr>
          <a:xfrm rot="10800000" flipH="1">
            <a:off x="6314905" y="487940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2"/>
          <p:cNvSpPr/>
          <p:nvPr/>
        </p:nvSpPr>
        <p:spPr>
          <a:xfrm rot="10800000" flipH="1">
            <a:off x="8889070" y="4304829"/>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2"/>
          <p:cNvSpPr/>
          <p:nvPr/>
        </p:nvSpPr>
        <p:spPr>
          <a:xfrm rot="10800000" flipH="1">
            <a:off x="8601315" y="4879404"/>
            <a:ext cx="287700" cy="287100"/>
          </a:xfrm>
          <a:prstGeom prst="rect">
            <a:avLst/>
          </a:prstGeom>
          <a:solidFill>
            <a:srgbClr val="DFE9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2"/>
          <p:cNvSpPr/>
          <p:nvPr/>
        </p:nvSpPr>
        <p:spPr>
          <a:xfrm>
            <a:off x="3729092" y="-455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2"/>
          <p:cNvSpPr/>
          <p:nvPr/>
        </p:nvSpPr>
        <p:spPr>
          <a:xfrm>
            <a:off x="0" y="2293749"/>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2"/>
          <p:cNvSpPr/>
          <p:nvPr/>
        </p:nvSpPr>
        <p:spPr>
          <a:xfrm>
            <a:off x="575510" y="-455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2"/>
          <p:cNvSpPr/>
          <p:nvPr/>
        </p:nvSpPr>
        <p:spPr>
          <a:xfrm>
            <a:off x="1151020" y="-455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2"/>
          <p:cNvSpPr/>
          <p:nvPr/>
        </p:nvSpPr>
        <p:spPr>
          <a:xfrm>
            <a:off x="2581980" y="-455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p:nvPr/>
        </p:nvSpPr>
        <p:spPr>
          <a:xfrm>
            <a:off x="3157490" y="-455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2"/>
          <p:cNvSpPr/>
          <p:nvPr/>
        </p:nvSpPr>
        <p:spPr>
          <a:xfrm rot="10800000">
            <a:off x="8889052" y="-442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p:nvPr/>
        </p:nvSpPr>
        <p:spPr>
          <a:xfrm rot="10800000">
            <a:off x="7738031" y="-442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2"/>
          <p:cNvSpPr/>
          <p:nvPr/>
        </p:nvSpPr>
        <p:spPr>
          <a:xfrm rot="10800000">
            <a:off x="6594827" y="-442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p:nvPr/>
        </p:nvSpPr>
        <p:spPr>
          <a:xfrm rot="10800000">
            <a:off x="4588357" y="-4420"/>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p:nvPr/>
        </p:nvSpPr>
        <p:spPr>
          <a:xfrm>
            <a:off x="0" y="487927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p:nvPr/>
        </p:nvSpPr>
        <p:spPr>
          <a:xfrm>
            <a:off x="1151020" y="487927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2"/>
          <p:cNvSpPr/>
          <p:nvPr/>
        </p:nvSpPr>
        <p:spPr>
          <a:xfrm>
            <a:off x="2294225" y="487927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p:nvPr/>
        </p:nvSpPr>
        <p:spPr>
          <a:xfrm>
            <a:off x="4300695" y="487927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2"/>
          <p:cNvSpPr/>
          <p:nvPr/>
        </p:nvSpPr>
        <p:spPr>
          <a:xfrm rot="10800000" flipH="1">
            <a:off x="8317467" y="487940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p:nvPr/>
        </p:nvSpPr>
        <p:spPr>
          <a:xfrm rot="10800000" flipH="1">
            <a:off x="5163885" y="487940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rot="10800000" flipH="1">
            <a:off x="5739395" y="487940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rot="10800000" flipH="1">
            <a:off x="7170355" y="487940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rot="10800000" flipH="1">
            <a:off x="7745865" y="4879404"/>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rot="10800000" flipH="1">
            <a:off x="8889070" y="4592117"/>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rot="10800000" flipH="1">
            <a:off x="8889070" y="2581105"/>
            <a:ext cx="287700" cy="287100"/>
          </a:xfrm>
          <a:prstGeom prst="rect">
            <a:avLst/>
          </a:prstGeom>
          <a:solidFill>
            <a:srgbClr val="50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0" y="857312"/>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0" y="1431887"/>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2014285" y="-4550"/>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4300695" y="-4550"/>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rot="10800000">
            <a:off x="8889052" y="1432017"/>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rot="10800000">
            <a:off x="8889052" y="857442"/>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rot="10800000">
            <a:off x="6307072" y="-4420"/>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rot="10800000">
            <a:off x="5447714" y="-4420"/>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2"/>
          <p:cNvSpPr/>
          <p:nvPr/>
        </p:nvSpPr>
        <p:spPr>
          <a:xfrm>
            <a:off x="0" y="3442837"/>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2"/>
          <p:cNvSpPr/>
          <p:nvPr/>
        </p:nvSpPr>
        <p:spPr>
          <a:xfrm>
            <a:off x="0" y="4017412"/>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2"/>
          <p:cNvSpPr/>
          <p:nvPr/>
        </p:nvSpPr>
        <p:spPr>
          <a:xfrm>
            <a:off x="2581980" y="4879274"/>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2"/>
          <p:cNvSpPr/>
          <p:nvPr/>
        </p:nvSpPr>
        <p:spPr>
          <a:xfrm>
            <a:off x="3441337" y="4879274"/>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2"/>
          <p:cNvSpPr/>
          <p:nvPr/>
        </p:nvSpPr>
        <p:spPr>
          <a:xfrm rot="10800000" flipH="1">
            <a:off x="6602660" y="4879404"/>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2"/>
          <p:cNvSpPr/>
          <p:nvPr/>
        </p:nvSpPr>
        <p:spPr>
          <a:xfrm rot="10800000" flipH="1">
            <a:off x="8889070" y="4879404"/>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2"/>
          <p:cNvSpPr/>
          <p:nvPr/>
        </p:nvSpPr>
        <p:spPr>
          <a:xfrm rot="10800000" flipH="1">
            <a:off x="8889070" y="3155680"/>
            <a:ext cx="287700" cy="287100"/>
          </a:xfrm>
          <a:prstGeom prst="rect">
            <a:avLst/>
          </a:prstGeom>
          <a:solidFill>
            <a:srgbClr val="2786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2"/>
          <p:cNvSpPr/>
          <p:nvPr/>
        </p:nvSpPr>
        <p:spPr>
          <a:xfrm>
            <a:off x="0" y="570025"/>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2"/>
          <p:cNvSpPr/>
          <p:nvPr/>
        </p:nvSpPr>
        <p:spPr>
          <a:xfrm>
            <a:off x="3441337" y="-4550"/>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2"/>
          <p:cNvSpPr/>
          <p:nvPr/>
        </p:nvSpPr>
        <p:spPr>
          <a:xfrm>
            <a:off x="2294225" y="-4550"/>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2"/>
          <p:cNvSpPr/>
          <p:nvPr/>
        </p:nvSpPr>
        <p:spPr>
          <a:xfrm rot="10800000">
            <a:off x="4876112" y="-4420"/>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2"/>
          <p:cNvSpPr/>
          <p:nvPr/>
        </p:nvSpPr>
        <p:spPr>
          <a:xfrm rot="10800000">
            <a:off x="8889052" y="1719304"/>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2"/>
          <p:cNvSpPr/>
          <p:nvPr/>
        </p:nvSpPr>
        <p:spPr>
          <a:xfrm rot="10800000">
            <a:off x="8025786" y="-4420"/>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2"/>
          <p:cNvSpPr/>
          <p:nvPr/>
        </p:nvSpPr>
        <p:spPr>
          <a:xfrm rot="10800000">
            <a:off x="5731562" y="-4420"/>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012940" y="4879274"/>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0" y="3155550"/>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863265" y="4879274"/>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3157490" y="4879274"/>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rot="10800000" flipH="1">
            <a:off x="8029712" y="4879404"/>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rot="10800000" flipH="1">
            <a:off x="8889070" y="3730255"/>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rot="10800000" flipH="1">
            <a:off x="6882600" y="4879404"/>
            <a:ext cx="287700" cy="287100"/>
          </a:xfrm>
          <a:prstGeom prst="rect">
            <a:avLst/>
          </a:pr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txBox="1">
            <a:spLocks noGrp="1"/>
          </p:cNvSpPr>
          <p:nvPr>
            <p:ph type="sldNum" idx="12"/>
          </p:nvPr>
        </p:nvSpPr>
        <p:spPr>
          <a:xfrm>
            <a:off x="287750" y="4304700"/>
            <a:ext cx="8601300" cy="5724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
        <p:nvSpPr>
          <p:cNvPr id="231" name="Google Shape;231;p12"/>
          <p:cNvSpPr/>
          <p:nvPr/>
        </p:nvSpPr>
        <p:spPr>
          <a:xfrm>
            <a:off x="0" y="1144599"/>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1438775" y="-4550"/>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2869735" y="-4550"/>
            <a:ext cx="287700" cy="287100"/>
          </a:xfrm>
          <a:prstGeom prst="rect">
            <a:avLst/>
          </a:prstGeom>
          <a:solidFill>
            <a:srgbClr val="266D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50450" y="1524982"/>
            <a:ext cx="58431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600"/>
              <a:buNone/>
              <a:defRPr sz="4600">
                <a:solidFill>
                  <a:schemeClr val="dk1"/>
                </a:solidFill>
              </a:defRPr>
            </a:lvl1pPr>
            <a:lvl2pPr lvl="1" algn="ctr" rtl="0">
              <a:spcBef>
                <a:spcPts val="0"/>
              </a:spcBef>
              <a:spcAft>
                <a:spcPts val="0"/>
              </a:spcAft>
              <a:buClr>
                <a:schemeClr val="dk1"/>
              </a:buClr>
              <a:buSzPts val="4600"/>
              <a:buNone/>
              <a:defRPr sz="4600">
                <a:solidFill>
                  <a:schemeClr val="dk1"/>
                </a:solidFill>
              </a:defRPr>
            </a:lvl2pPr>
            <a:lvl3pPr lvl="2" algn="ctr" rtl="0">
              <a:spcBef>
                <a:spcPts val="0"/>
              </a:spcBef>
              <a:spcAft>
                <a:spcPts val="0"/>
              </a:spcAft>
              <a:buClr>
                <a:schemeClr val="dk1"/>
              </a:buClr>
              <a:buSzPts val="4600"/>
              <a:buNone/>
              <a:defRPr sz="4600">
                <a:solidFill>
                  <a:schemeClr val="dk1"/>
                </a:solidFill>
              </a:defRPr>
            </a:lvl3pPr>
            <a:lvl4pPr lvl="3" algn="ctr" rtl="0">
              <a:spcBef>
                <a:spcPts val="0"/>
              </a:spcBef>
              <a:spcAft>
                <a:spcPts val="0"/>
              </a:spcAft>
              <a:buClr>
                <a:schemeClr val="dk1"/>
              </a:buClr>
              <a:buSzPts val="4600"/>
              <a:buNone/>
              <a:defRPr sz="4600">
                <a:solidFill>
                  <a:schemeClr val="dk1"/>
                </a:solidFill>
              </a:defRPr>
            </a:lvl4pPr>
            <a:lvl5pPr lvl="4" algn="ctr" rtl="0">
              <a:spcBef>
                <a:spcPts val="0"/>
              </a:spcBef>
              <a:spcAft>
                <a:spcPts val="0"/>
              </a:spcAft>
              <a:buClr>
                <a:schemeClr val="dk1"/>
              </a:buClr>
              <a:buSzPts val="4600"/>
              <a:buNone/>
              <a:defRPr sz="4600">
                <a:solidFill>
                  <a:schemeClr val="dk1"/>
                </a:solidFill>
              </a:defRPr>
            </a:lvl5pPr>
            <a:lvl6pPr lvl="5" algn="ctr" rtl="0">
              <a:spcBef>
                <a:spcPts val="0"/>
              </a:spcBef>
              <a:spcAft>
                <a:spcPts val="0"/>
              </a:spcAft>
              <a:buClr>
                <a:schemeClr val="dk1"/>
              </a:buClr>
              <a:buSzPts val="4600"/>
              <a:buNone/>
              <a:defRPr sz="4600">
                <a:solidFill>
                  <a:schemeClr val="dk1"/>
                </a:solidFill>
              </a:defRPr>
            </a:lvl6pPr>
            <a:lvl7pPr lvl="6" algn="ctr" rtl="0">
              <a:spcBef>
                <a:spcPts val="0"/>
              </a:spcBef>
              <a:spcAft>
                <a:spcPts val="0"/>
              </a:spcAft>
              <a:buClr>
                <a:schemeClr val="dk1"/>
              </a:buClr>
              <a:buSzPts val="4600"/>
              <a:buNone/>
              <a:defRPr sz="4600">
                <a:solidFill>
                  <a:schemeClr val="dk1"/>
                </a:solidFill>
              </a:defRPr>
            </a:lvl7pPr>
            <a:lvl8pPr lvl="7" algn="ctr" rtl="0">
              <a:spcBef>
                <a:spcPts val="0"/>
              </a:spcBef>
              <a:spcAft>
                <a:spcPts val="0"/>
              </a:spcAft>
              <a:buClr>
                <a:schemeClr val="dk1"/>
              </a:buClr>
              <a:buSzPts val="4600"/>
              <a:buNone/>
              <a:defRPr sz="4600">
                <a:solidFill>
                  <a:schemeClr val="dk1"/>
                </a:solidFill>
              </a:defRPr>
            </a:lvl8pPr>
            <a:lvl9pPr lvl="8" algn="ctr" rtl="0">
              <a:spcBef>
                <a:spcPts val="0"/>
              </a:spcBef>
              <a:spcAft>
                <a:spcPts val="0"/>
              </a:spcAft>
              <a:buClr>
                <a:schemeClr val="dk1"/>
              </a:buClr>
              <a:buSzPts val="4600"/>
              <a:buNone/>
              <a:defRPr sz="4600">
                <a:solidFill>
                  <a:schemeClr val="dk1"/>
                </a:solidFill>
              </a:defRPr>
            </a:lvl9pPr>
          </a:lstStyle>
          <a:p>
            <a:endParaRPr/>
          </a:p>
        </p:txBody>
      </p:sp>
      <p:sp>
        <p:nvSpPr>
          <p:cNvPr id="15" name="Google Shape;15;p3"/>
          <p:cNvSpPr txBox="1">
            <a:spLocks noGrp="1"/>
          </p:cNvSpPr>
          <p:nvPr>
            <p:ph type="subTitle" idx="1"/>
          </p:nvPr>
        </p:nvSpPr>
        <p:spPr>
          <a:xfrm>
            <a:off x="1650450" y="2629294"/>
            <a:ext cx="58431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79CB8"/>
              </a:buClr>
              <a:buSzPts val="1800"/>
              <a:buNone/>
              <a:defRPr sz="1800">
                <a:solidFill>
                  <a:srgbClr val="979CB8"/>
                </a:solidFill>
              </a:defRPr>
            </a:lvl1pPr>
            <a:lvl2pPr lvl="1" algn="ctr" rtl="0">
              <a:spcBef>
                <a:spcPts val="0"/>
              </a:spcBef>
              <a:spcAft>
                <a:spcPts val="0"/>
              </a:spcAft>
              <a:buClr>
                <a:srgbClr val="979CB8"/>
              </a:buClr>
              <a:buSzPts val="1800"/>
              <a:buNone/>
              <a:defRPr sz="1800">
                <a:solidFill>
                  <a:srgbClr val="979CB8"/>
                </a:solidFill>
              </a:defRPr>
            </a:lvl2pPr>
            <a:lvl3pPr lvl="2" algn="ctr" rtl="0">
              <a:spcBef>
                <a:spcPts val="0"/>
              </a:spcBef>
              <a:spcAft>
                <a:spcPts val="0"/>
              </a:spcAft>
              <a:buClr>
                <a:srgbClr val="979CB8"/>
              </a:buClr>
              <a:buSzPts val="1800"/>
              <a:buNone/>
              <a:defRPr sz="1800">
                <a:solidFill>
                  <a:srgbClr val="979CB8"/>
                </a:solidFill>
              </a:defRPr>
            </a:lvl3pPr>
            <a:lvl4pPr lvl="3" algn="ctr" rtl="0">
              <a:spcBef>
                <a:spcPts val="0"/>
              </a:spcBef>
              <a:spcAft>
                <a:spcPts val="0"/>
              </a:spcAft>
              <a:buClr>
                <a:srgbClr val="979CB8"/>
              </a:buClr>
              <a:buSzPts val="1800"/>
              <a:buNone/>
              <a:defRPr sz="1800">
                <a:solidFill>
                  <a:srgbClr val="979CB8"/>
                </a:solidFill>
              </a:defRPr>
            </a:lvl4pPr>
            <a:lvl5pPr lvl="4" algn="ctr" rtl="0">
              <a:spcBef>
                <a:spcPts val="0"/>
              </a:spcBef>
              <a:spcAft>
                <a:spcPts val="0"/>
              </a:spcAft>
              <a:buClr>
                <a:srgbClr val="979CB8"/>
              </a:buClr>
              <a:buSzPts val="1800"/>
              <a:buNone/>
              <a:defRPr sz="1800">
                <a:solidFill>
                  <a:srgbClr val="979CB8"/>
                </a:solidFill>
              </a:defRPr>
            </a:lvl5pPr>
            <a:lvl6pPr lvl="5" algn="ctr" rtl="0">
              <a:spcBef>
                <a:spcPts val="0"/>
              </a:spcBef>
              <a:spcAft>
                <a:spcPts val="0"/>
              </a:spcAft>
              <a:buClr>
                <a:srgbClr val="979CB8"/>
              </a:buClr>
              <a:buSzPts val="1800"/>
              <a:buNone/>
              <a:defRPr sz="1800">
                <a:solidFill>
                  <a:srgbClr val="979CB8"/>
                </a:solidFill>
              </a:defRPr>
            </a:lvl6pPr>
            <a:lvl7pPr lvl="6" algn="ctr" rtl="0">
              <a:spcBef>
                <a:spcPts val="0"/>
              </a:spcBef>
              <a:spcAft>
                <a:spcPts val="0"/>
              </a:spcAft>
              <a:buClr>
                <a:srgbClr val="979CB8"/>
              </a:buClr>
              <a:buSzPts val="1800"/>
              <a:buNone/>
              <a:defRPr sz="1800">
                <a:solidFill>
                  <a:srgbClr val="979CB8"/>
                </a:solidFill>
              </a:defRPr>
            </a:lvl7pPr>
            <a:lvl8pPr lvl="7" algn="ctr" rtl="0">
              <a:spcBef>
                <a:spcPts val="0"/>
              </a:spcBef>
              <a:spcAft>
                <a:spcPts val="0"/>
              </a:spcAft>
              <a:buClr>
                <a:srgbClr val="979CB8"/>
              </a:buClr>
              <a:buSzPts val="1800"/>
              <a:buNone/>
              <a:defRPr sz="1800">
                <a:solidFill>
                  <a:srgbClr val="979CB8"/>
                </a:solidFill>
              </a:defRPr>
            </a:lvl8pPr>
            <a:lvl9pPr lvl="8" algn="ctr" rtl="0">
              <a:spcBef>
                <a:spcPts val="0"/>
              </a:spcBef>
              <a:spcAft>
                <a:spcPts val="0"/>
              </a:spcAft>
              <a:buClr>
                <a:srgbClr val="979CB8"/>
              </a:buClr>
              <a:buSzPts val="1800"/>
              <a:buNone/>
              <a:defRPr sz="1800">
                <a:solidFill>
                  <a:srgbClr val="979CB8"/>
                </a:solidFill>
              </a:defRPr>
            </a:lvl9pPr>
          </a:lstStyle>
          <a:p>
            <a:endParaRPr/>
          </a:p>
        </p:txBody>
      </p:sp>
      <p:sp>
        <p:nvSpPr>
          <p:cNvPr id="16" name="Google Shape;16;p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1404600" y="2161800"/>
            <a:ext cx="63348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Shadows Into Light"/>
              <a:buChar char="▧"/>
              <a:defRPr sz="3000">
                <a:latin typeface="Shadows Into Light"/>
                <a:ea typeface="Shadows Into Light"/>
                <a:cs typeface="Shadows Into Light"/>
                <a:sym typeface="Shadows Into Light"/>
              </a:defRPr>
            </a:lvl1pPr>
            <a:lvl2pPr marL="914400" lvl="1"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2pPr>
            <a:lvl3pPr marL="1371600" lvl="2"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3pPr>
            <a:lvl4pPr marL="1828800" lvl="3"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4pPr>
            <a:lvl5pPr marL="2286000" lvl="4"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5pPr>
            <a:lvl6pPr marL="2743200" lvl="5"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6pPr>
            <a:lvl7pPr marL="3200400" lvl="6"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7pPr>
            <a:lvl8pPr marL="3657600" lvl="7" indent="-419100" algn="ctr" rtl="0">
              <a:spcBef>
                <a:spcPts val="0"/>
              </a:spcBef>
              <a:spcAft>
                <a:spcPts val="0"/>
              </a:spcAft>
              <a:buSzPts val="3000"/>
              <a:buFont typeface="Shadows Into Light"/>
              <a:buChar char="○"/>
              <a:defRPr sz="3000">
                <a:latin typeface="Shadows Into Light"/>
                <a:ea typeface="Shadows Into Light"/>
                <a:cs typeface="Shadows Into Light"/>
                <a:sym typeface="Shadows Into Light"/>
              </a:defRPr>
            </a:lvl8pPr>
            <a:lvl9pPr marL="4114800" lvl="8" indent="-419100" algn="ctr">
              <a:spcBef>
                <a:spcPts val="0"/>
              </a:spcBef>
              <a:spcAft>
                <a:spcPts val="0"/>
              </a:spcAft>
              <a:buSzPts val="3000"/>
              <a:buFont typeface="Shadows Into Light"/>
              <a:buChar char="■"/>
              <a:defRPr sz="3000">
                <a:latin typeface="Shadows Into Light"/>
                <a:ea typeface="Shadows Into Light"/>
                <a:cs typeface="Shadows Into Light"/>
                <a:sym typeface="Shadows Into Light"/>
              </a:defRPr>
            </a:lvl9pPr>
          </a:lstStyle>
          <a:p>
            <a:endParaRPr/>
          </a:p>
        </p:txBody>
      </p:sp>
      <p:sp>
        <p:nvSpPr>
          <p:cNvPr id="19" name="Google Shape;19;p4"/>
          <p:cNvSpPr txBox="1"/>
          <p:nvPr/>
        </p:nvSpPr>
        <p:spPr>
          <a:xfrm>
            <a:off x="3593400" y="1086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979CB8"/>
                </a:solidFill>
                <a:latin typeface="Varela Round"/>
                <a:ea typeface="Varela Round"/>
                <a:cs typeface="Varela Round"/>
                <a:sym typeface="Varela Round"/>
              </a:rPr>
              <a:t>“</a:t>
            </a:r>
            <a:endParaRPr sz="9600">
              <a:solidFill>
                <a:srgbClr val="979CB8"/>
              </a:solidFill>
              <a:latin typeface="Varela Round"/>
              <a:ea typeface="Varela Round"/>
              <a:cs typeface="Varela Round"/>
              <a:sym typeface="Varela Round"/>
            </a:endParaRPr>
          </a:p>
        </p:txBody>
      </p:sp>
      <p:sp>
        <p:nvSpPr>
          <p:cNvPr id="20" name="Google Shape;20;p4"/>
          <p:cNvSpPr/>
          <p:nvPr/>
        </p:nvSpPr>
        <p:spPr>
          <a:xfrm>
            <a:off x="4103660" y="1178421"/>
            <a:ext cx="986085" cy="869309"/>
          </a:xfrm>
          <a:custGeom>
            <a:avLst/>
            <a:gdLst/>
            <a:ahLst/>
            <a:cxnLst/>
            <a:rect l="l" t="t" r="r" b="b"/>
            <a:pathLst>
              <a:path w="59251" h="52447" extrusionOk="0">
                <a:moveTo>
                  <a:pt x="31417" y="954"/>
                </a:moveTo>
                <a:cubicBezTo>
                  <a:pt x="25372" y="537"/>
                  <a:pt x="17283" y="-1744"/>
                  <a:pt x="13340" y="2856"/>
                </a:cubicBezTo>
                <a:cubicBezTo>
                  <a:pt x="3771" y="14019"/>
                  <a:pt x="374" y="37628"/>
                  <a:pt x="11755" y="46938"/>
                </a:cubicBezTo>
                <a:cubicBezTo>
                  <a:pt x="19208" y="53034"/>
                  <a:pt x="30839" y="53180"/>
                  <a:pt x="40297" y="51378"/>
                </a:cubicBezTo>
                <a:cubicBezTo>
                  <a:pt x="46481" y="50200"/>
                  <a:pt x="49934" y="42779"/>
                  <a:pt x="52665" y="37107"/>
                </a:cubicBezTo>
                <a:cubicBezTo>
                  <a:pt x="55247" y="31745"/>
                  <a:pt x="60979" y="25793"/>
                  <a:pt x="58690" y="20299"/>
                </a:cubicBezTo>
                <a:cubicBezTo>
                  <a:pt x="57279" y="16912"/>
                  <a:pt x="53473" y="15077"/>
                  <a:pt x="50445" y="13005"/>
                </a:cubicBezTo>
                <a:cubicBezTo>
                  <a:pt x="41918" y="7171"/>
                  <a:pt x="31006" y="-916"/>
                  <a:pt x="21269" y="2539"/>
                </a:cubicBezTo>
                <a:cubicBezTo>
                  <a:pt x="13737" y="5212"/>
                  <a:pt x="5208" y="9706"/>
                  <a:pt x="2241" y="17127"/>
                </a:cubicBezTo>
                <a:cubicBezTo>
                  <a:pt x="-1025" y="25295"/>
                  <a:pt x="-738" y="36131"/>
                  <a:pt x="4144" y="43449"/>
                </a:cubicBezTo>
              </a:path>
            </a:pathLst>
          </a:custGeom>
          <a:noFill/>
          <a:ln w="9525" cap="flat" cmpd="sng">
            <a:solidFill>
              <a:srgbClr val="979CB8"/>
            </a:solidFill>
            <a:prstDash val="solid"/>
            <a:round/>
            <a:headEnd type="none" w="med" len="med"/>
            <a:tailEnd type="none" w="med" len="med"/>
          </a:ln>
        </p:spPr>
      </p:sp>
      <p:sp>
        <p:nvSpPr>
          <p:cNvPr id="21" name="Google Shape;21;p4"/>
          <p:cNvSpPr/>
          <p:nvPr/>
        </p:nvSpPr>
        <p:spPr>
          <a:xfrm>
            <a:off x="4046425" y="1113850"/>
            <a:ext cx="1051090" cy="976914"/>
          </a:xfrm>
          <a:custGeom>
            <a:avLst/>
            <a:gdLst/>
            <a:ahLst/>
            <a:cxnLst/>
            <a:rect l="l" t="t" r="r" b="b"/>
            <a:pathLst>
              <a:path w="63157" h="58939" extrusionOk="0">
                <a:moveTo>
                  <a:pt x="20826" y="0"/>
                </a:moveTo>
                <a:cubicBezTo>
                  <a:pt x="13566" y="0"/>
                  <a:pt x="6296" y="7516"/>
                  <a:pt x="4652" y="14588"/>
                </a:cubicBezTo>
                <a:cubicBezTo>
                  <a:pt x="2364" y="24428"/>
                  <a:pt x="5707" y="35897"/>
                  <a:pt x="11629" y="44082"/>
                </a:cubicBezTo>
                <a:cubicBezTo>
                  <a:pt x="17782" y="52587"/>
                  <a:pt x="29173" y="60332"/>
                  <a:pt x="39537" y="58670"/>
                </a:cubicBezTo>
                <a:cubicBezTo>
                  <a:pt x="49203" y="57120"/>
                  <a:pt x="49748" y="56659"/>
                  <a:pt x="57296" y="50424"/>
                </a:cubicBezTo>
                <a:cubicBezTo>
                  <a:pt x="62556" y="46079"/>
                  <a:pt x="64679" y="36600"/>
                  <a:pt x="61736" y="30445"/>
                </a:cubicBezTo>
                <a:cubicBezTo>
                  <a:pt x="58298" y="23257"/>
                  <a:pt x="56273" y="24644"/>
                  <a:pt x="50954" y="18711"/>
                </a:cubicBezTo>
                <a:cubicBezTo>
                  <a:pt x="47260" y="14591"/>
                  <a:pt x="44103" y="9185"/>
                  <a:pt x="38903" y="7294"/>
                </a:cubicBezTo>
                <a:cubicBezTo>
                  <a:pt x="33439" y="5307"/>
                  <a:pt x="26891" y="5218"/>
                  <a:pt x="21460" y="7294"/>
                </a:cubicBezTo>
                <a:cubicBezTo>
                  <a:pt x="9149" y="12001"/>
                  <a:pt x="-3826" y="29029"/>
                  <a:pt x="1164" y="41228"/>
                </a:cubicBezTo>
                <a:cubicBezTo>
                  <a:pt x="8128" y="58254"/>
                  <a:pt x="49341" y="57602"/>
                  <a:pt x="56345" y="40593"/>
                </a:cubicBezTo>
                <a:cubicBezTo>
                  <a:pt x="58882" y="34432"/>
                  <a:pt x="60567" y="26229"/>
                  <a:pt x="56979" y="20614"/>
                </a:cubicBezTo>
                <a:cubicBezTo>
                  <a:pt x="53070" y="14496"/>
                  <a:pt x="47109" y="9628"/>
                  <a:pt x="40806" y="6026"/>
                </a:cubicBezTo>
                <a:cubicBezTo>
                  <a:pt x="32309" y="1170"/>
                  <a:pt x="17818" y="3588"/>
                  <a:pt x="11946" y="11417"/>
                </a:cubicBezTo>
              </a:path>
            </a:pathLst>
          </a:custGeom>
          <a:noFill/>
          <a:ln w="9525" cap="flat" cmpd="sng">
            <a:solidFill>
              <a:srgbClr val="979CB8"/>
            </a:solidFill>
            <a:prstDash val="solid"/>
            <a:round/>
            <a:headEnd type="none" w="med" len="med"/>
            <a:tailEnd type="none" w="med" len="med"/>
          </a:ln>
        </p:spPr>
      </p:sp>
      <p:sp>
        <p:nvSpPr>
          <p:cNvPr id="22" name="Google Shape;22;p4"/>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atin typeface="Shadows Into Light"/>
                <a:ea typeface="Shadows Into Light"/>
                <a:cs typeface="Shadows Into Light"/>
                <a:sym typeface="Shadows Into Light"/>
              </a:defRPr>
            </a:lvl1pPr>
            <a:lvl2pPr lvl="1">
              <a:buNone/>
              <a:defRPr>
                <a:latin typeface="Shadows Into Light"/>
                <a:ea typeface="Shadows Into Light"/>
                <a:cs typeface="Shadows Into Light"/>
                <a:sym typeface="Shadows Into Light"/>
              </a:defRPr>
            </a:lvl2pPr>
            <a:lvl3pPr lvl="2">
              <a:buNone/>
              <a:defRPr>
                <a:latin typeface="Shadows Into Light"/>
                <a:ea typeface="Shadows Into Light"/>
                <a:cs typeface="Shadows Into Light"/>
                <a:sym typeface="Shadows Into Light"/>
              </a:defRPr>
            </a:lvl3pPr>
            <a:lvl4pPr lvl="3">
              <a:buNone/>
              <a:defRPr>
                <a:latin typeface="Shadows Into Light"/>
                <a:ea typeface="Shadows Into Light"/>
                <a:cs typeface="Shadows Into Light"/>
                <a:sym typeface="Shadows Into Light"/>
              </a:defRPr>
            </a:lvl4pPr>
            <a:lvl5pPr lvl="4">
              <a:buNone/>
              <a:defRPr>
                <a:latin typeface="Shadows Into Light"/>
                <a:ea typeface="Shadows Into Light"/>
                <a:cs typeface="Shadows Into Light"/>
                <a:sym typeface="Shadows Into Light"/>
              </a:defRPr>
            </a:lvl5pPr>
            <a:lvl6pPr lvl="5">
              <a:buNone/>
              <a:defRPr>
                <a:latin typeface="Shadows Into Light"/>
                <a:ea typeface="Shadows Into Light"/>
                <a:cs typeface="Shadows Into Light"/>
                <a:sym typeface="Shadows Into Light"/>
              </a:defRPr>
            </a:lvl6pPr>
            <a:lvl7pPr lvl="6">
              <a:buNone/>
              <a:defRPr>
                <a:latin typeface="Shadows Into Light"/>
                <a:ea typeface="Shadows Into Light"/>
                <a:cs typeface="Shadows Into Light"/>
                <a:sym typeface="Shadows Into Light"/>
              </a:defRPr>
            </a:lvl7pPr>
            <a:lvl8pPr lvl="7">
              <a:buNone/>
              <a:defRPr>
                <a:latin typeface="Shadows Into Light"/>
                <a:ea typeface="Shadows Into Light"/>
                <a:cs typeface="Shadows Into Light"/>
                <a:sym typeface="Shadows Into Light"/>
              </a:defRPr>
            </a:lvl8pPr>
            <a:lvl9pPr lvl="8">
              <a:buNone/>
              <a:defRPr>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a:spcBef>
                <a:spcPts val="0"/>
              </a:spcBef>
              <a:spcAft>
                <a:spcPts val="0"/>
              </a:spcAft>
              <a:buClr>
                <a:srgbClr val="979CB8"/>
              </a:buClr>
              <a:buSzPts val="2600"/>
              <a:buNone/>
              <a:defRPr>
                <a:solidFill>
                  <a:srgbClr val="979CB8"/>
                </a:solidFill>
              </a:defRPr>
            </a:lvl1pPr>
            <a:lvl2pPr lvl="1">
              <a:spcBef>
                <a:spcPts val="0"/>
              </a:spcBef>
              <a:spcAft>
                <a:spcPts val="0"/>
              </a:spcAft>
              <a:buClr>
                <a:srgbClr val="979CB8"/>
              </a:buClr>
              <a:buSzPts val="2600"/>
              <a:buNone/>
              <a:defRPr>
                <a:solidFill>
                  <a:srgbClr val="979CB8"/>
                </a:solidFill>
              </a:defRPr>
            </a:lvl2pPr>
            <a:lvl3pPr lvl="2">
              <a:spcBef>
                <a:spcPts val="0"/>
              </a:spcBef>
              <a:spcAft>
                <a:spcPts val="0"/>
              </a:spcAft>
              <a:buClr>
                <a:srgbClr val="979CB8"/>
              </a:buClr>
              <a:buSzPts val="2600"/>
              <a:buNone/>
              <a:defRPr>
                <a:solidFill>
                  <a:srgbClr val="979CB8"/>
                </a:solidFill>
              </a:defRPr>
            </a:lvl3pPr>
            <a:lvl4pPr lvl="3">
              <a:spcBef>
                <a:spcPts val="0"/>
              </a:spcBef>
              <a:spcAft>
                <a:spcPts val="0"/>
              </a:spcAft>
              <a:buClr>
                <a:srgbClr val="979CB8"/>
              </a:buClr>
              <a:buSzPts val="2600"/>
              <a:buNone/>
              <a:defRPr>
                <a:solidFill>
                  <a:srgbClr val="979CB8"/>
                </a:solidFill>
              </a:defRPr>
            </a:lvl4pPr>
            <a:lvl5pPr lvl="4">
              <a:spcBef>
                <a:spcPts val="0"/>
              </a:spcBef>
              <a:spcAft>
                <a:spcPts val="0"/>
              </a:spcAft>
              <a:buClr>
                <a:srgbClr val="979CB8"/>
              </a:buClr>
              <a:buSzPts val="2600"/>
              <a:buNone/>
              <a:defRPr>
                <a:solidFill>
                  <a:srgbClr val="979CB8"/>
                </a:solidFill>
              </a:defRPr>
            </a:lvl5pPr>
            <a:lvl6pPr lvl="5">
              <a:spcBef>
                <a:spcPts val="0"/>
              </a:spcBef>
              <a:spcAft>
                <a:spcPts val="0"/>
              </a:spcAft>
              <a:buClr>
                <a:srgbClr val="979CB8"/>
              </a:buClr>
              <a:buSzPts val="2600"/>
              <a:buNone/>
              <a:defRPr>
                <a:solidFill>
                  <a:srgbClr val="979CB8"/>
                </a:solidFill>
              </a:defRPr>
            </a:lvl6pPr>
            <a:lvl7pPr lvl="6">
              <a:spcBef>
                <a:spcPts val="0"/>
              </a:spcBef>
              <a:spcAft>
                <a:spcPts val="0"/>
              </a:spcAft>
              <a:buClr>
                <a:srgbClr val="979CB8"/>
              </a:buClr>
              <a:buSzPts val="2600"/>
              <a:buNone/>
              <a:defRPr>
                <a:solidFill>
                  <a:srgbClr val="979CB8"/>
                </a:solidFill>
              </a:defRPr>
            </a:lvl7pPr>
            <a:lvl8pPr lvl="7">
              <a:spcBef>
                <a:spcPts val="0"/>
              </a:spcBef>
              <a:spcAft>
                <a:spcPts val="0"/>
              </a:spcAft>
              <a:buClr>
                <a:srgbClr val="979CB8"/>
              </a:buClr>
              <a:buSzPts val="2600"/>
              <a:buNone/>
              <a:defRPr>
                <a:solidFill>
                  <a:srgbClr val="979CB8"/>
                </a:solidFill>
              </a:defRPr>
            </a:lvl8pPr>
            <a:lvl9pPr lvl="8">
              <a:spcBef>
                <a:spcPts val="0"/>
              </a:spcBef>
              <a:spcAft>
                <a:spcPts val="0"/>
              </a:spcAft>
              <a:buClr>
                <a:srgbClr val="979CB8"/>
              </a:buClr>
              <a:buSzPts val="2600"/>
              <a:buNone/>
              <a:defRPr>
                <a:solidFill>
                  <a:srgbClr val="979CB8"/>
                </a:solidFill>
              </a:defRPr>
            </a:lvl9pPr>
          </a:lstStyle>
          <a:p>
            <a:endParaRPr/>
          </a:p>
        </p:txBody>
      </p:sp>
      <p:sp>
        <p:nvSpPr>
          <p:cNvPr id="25" name="Google Shape;25;p5"/>
          <p:cNvSpPr txBox="1">
            <a:spLocks noGrp="1"/>
          </p:cNvSpPr>
          <p:nvPr>
            <p:ph type="body" idx="1"/>
          </p:nvPr>
        </p:nvSpPr>
        <p:spPr>
          <a:xfrm>
            <a:off x="1070325" y="1438988"/>
            <a:ext cx="7056300" cy="30621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27" name="Google Shape;27;p5"/>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28" name="Google Shape;28;p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1109975" y="1373588"/>
            <a:ext cx="3266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1" name="Google Shape;31;p6"/>
          <p:cNvSpPr txBox="1">
            <a:spLocks noGrp="1"/>
          </p:cNvSpPr>
          <p:nvPr>
            <p:ph type="body" idx="2"/>
          </p:nvPr>
        </p:nvSpPr>
        <p:spPr>
          <a:xfrm>
            <a:off x="4915550" y="1373588"/>
            <a:ext cx="3155400" cy="308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2" name="Google Shape;32;p6"/>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33" name="Google Shape;33;p6"/>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4" name="Google Shape;34;p6"/>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5" name="Google Shape;35;p6"/>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10148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2"/>
          </p:nvPr>
        </p:nvSpPr>
        <p:spPr>
          <a:xfrm>
            <a:off x="34299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body" idx="3"/>
          </p:nvPr>
        </p:nvSpPr>
        <p:spPr>
          <a:xfrm>
            <a:off x="5845025" y="1427100"/>
            <a:ext cx="2297400" cy="3068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0" name="Google Shape;40;p7"/>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1" name="Google Shape;41;p7"/>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42" name="Google Shape;42;p7"/>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43" name="Google Shape;43;p7"/>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027950" y="517331"/>
            <a:ext cx="7088100" cy="68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979CB8"/>
              </a:buClr>
              <a:buSzPts val="2600"/>
              <a:buNone/>
              <a:defRPr>
                <a:solidFill>
                  <a:srgbClr val="979CB8"/>
                </a:solidFill>
              </a:defRPr>
            </a:lvl1pPr>
            <a:lvl2pPr lvl="1" rtl="0">
              <a:spcBef>
                <a:spcPts val="0"/>
              </a:spcBef>
              <a:spcAft>
                <a:spcPts val="0"/>
              </a:spcAft>
              <a:buClr>
                <a:srgbClr val="979CB8"/>
              </a:buClr>
              <a:buSzPts val="2600"/>
              <a:buNone/>
              <a:defRPr>
                <a:solidFill>
                  <a:srgbClr val="979CB8"/>
                </a:solidFill>
              </a:defRPr>
            </a:lvl2pPr>
            <a:lvl3pPr lvl="2" rtl="0">
              <a:spcBef>
                <a:spcPts val="0"/>
              </a:spcBef>
              <a:spcAft>
                <a:spcPts val="0"/>
              </a:spcAft>
              <a:buClr>
                <a:srgbClr val="979CB8"/>
              </a:buClr>
              <a:buSzPts val="2600"/>
              <a:buNone/>
              <a:defRPr>
                <a:solidFill>
                  <a:srgbClr val="979CB8"/>
                </a:solidFill>
              </a:defRPr>
            </a:lvl3pPr>
            <a:lvl4pPr lvl="3" rtl="0">
              <a:spcBef>
                <a:spcPts val="0"/>
              </a:spcBef>
              <a:spcAft>
                <a:spcPts val="0"/>
              </a:spcAft>
              <a:buClr>
                <a:srgbClr val="979CB8"/>
              </a:buClr>
              <a:buSzPts val="2600"/>
              <a:buNone/>
              <a:defRPr>
                <a:solidFill>
                  <a:srgbClr val="979CB8"/>
                </a:solidFill>
              </a:defRPr>
            </a:lvl4pPr>
            <a:lvl5pPr lvl="4" rtl="0">
              <a:spcBef>
                <a:spcPts val="0"/>
              </a:spcBef>
              <a:spcAft>
                <a:spcPts val="0"/>
              </a:spcAft>
              <a:buClr>
                <a:srgbClr val="979CB8"/>
              </a:buClr>
              <a:buSzPts val="2600"/>
              <a:buNone/>
              <a:defRPr>
                <a:solidFill>
                  <a:srgbClr val="979CB8"/>
                </a:solidFill>
              </a:defRPr>
            </a:lvl5pPr>
            <a:lvl6pPr lvl="5" rtl="0">
              <a:spcBef>
                <a:spcPts val="0"/>
              </a:spcBef>
              <a:spcAft>
                <a:spcPts val="0"/>
              </a:spcAft>
              <a:buClr>
                <a:srgbClr val="979CB8"/>
              </a:buClr>
              <a:buSzPts val="2600"/>
              <a:buNone/>
              <a:defRPr>
                <a:solidFill>
                  <a:srgbClr val="979CB8"/>
                </a:solidFill>
              </a:defRPr>
            </a:lvl6pPr>
            <a:lvl7pPr lvl="6" rtl="0">
              <a:spcBef>
                <a:spcPts val="0"/>
              </a:spcBef>
              <a:spcAft>
                <a:spcPts val="0"/>
              </a:spcAft>
              <a:buClr>
                <a:srgbClr val="979CB8"/>
              </a:buClr>
              <a:buSzPts val="2600"/>
              <a:buNone/>
              <a:defRPr>
                <a:solidFill>
                  <a:srgbClr val="979CB8"/>
                </a:solidFill>
              </a:defRPr>
            </a:lvl7pPr>
            <a:lvl8pPr lvl="7" rtl="0">
              <a:spcBef>
                <a:spcPts val="0"/>
              </a:spcBef>
              <a:spcAft>
                <a:spcPts val="0"/>
              </a:spcAft>
              <a:buClr>
                <a:srgbClr val="979CB8"/>
              </a:buClr>
              <a:buSzPts val="2600"/>
              <a:buNone/>
              <a:defRPr>
                <a:solidFill>
                  <a:srgbClr val="979CB8"/>
                </a:solidFill>
              </a:defRPr>
            </a:lvl8pPr>
            <a:lvl9pPr lvl="8" rtl="0">
              <a:spcBef>
                <a:spcPts val="0"/>
              </a:spcBef>
              <a:spcAft>
                <a:spcPts val="0"/>
              </a:spcAft>
              <a:buClr>
                <a:srgbClr val="979CB8"/>
              </a:buClr>
              <a:buSzPts val="2600"/>
              <a:buNone/>
              <a:defRPr>
                <a:solidFill>
                  <a:srgbClr val="979CB8"/>
                </a:solidFill>
              </a:defRPr>
            </a:lvl9pPr>
          </a:lstStyle>
          <a:p>
            <a:endParaRPr/>
          </a:p>
        </p:txBody>
      </p:sp>
      <p:sp>
        <p:nvSpPr>
          <p:cNvPr id="46" name="Google Shape;46;p8"/>
          <p:cNvSpPr/>
          <p:nvPr/>
        </p:nvSpPr>
        <p:spPr>
          <a:xfrm>
            <a:off x="3120675" y="1149938"/>
            <a:ext cx="3060325" cy="11494"/>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47" name="Google Shape;47;p8"/>
          <p:cNvSpPr/>
          <p:nvPr/>
        </p:nvSpPr>
        <p:spPr>
          <a:xfrm>
            <a:off x="3068250" y="1183294"/>
            <a:ext cx="3226850" cy="11906"/>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48" name="Google Shape;48;p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9"/>
          <p:cNvSpPr txBox="1">
            <a:spLocks noGrp="1"/>
          </p:cNvSpPr>
          <p:nvPr>
            <p:ph type="body" idx="1"/>
          </p:nvPr>
        </p:nvSpPr>
        <p:spPr>
          <a:xfrm>
            <a:off x="980400" y="4120556"/>
            <a:ext cx="71832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Clr>
                <a:srgbClr val="979CB8"/>
              </a:buClr>
              <a:buSzPts val="1600"/>
              <a:buNone/>
              <a:defRPr sz="1600">
                <a:solidFill>
                  <a:srgbClr val="979CB8"/>
                </a:solidFill>
              </a:defRPr>
            </a:lvl1pPr>
          </a:lstStyle>
          <a:p>
            <a:endParaRPr/>
          </a:p>
        </p:txBody>
      </p:sp>
      <p:sp>
        <p:nvSpPr>
          <p:cNvPr id="51" name="Google Shape;51;p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solidFill>
                  <a:srgbClr val="979CB8"/>
                </a:solidFill>
              </a:defRPr>
            </a:lvl1pPr>
            <a:lvl2pPr lvl="1">
              <a:buNone/>
              <a:defRPr>
                <a:solidFill>
                  <a:srgbClr val="979CB8"/>
                </a:solidFill>
              </a:defRPr>
            </a:lvl2pPr>
            <a:lvl3pPr lvl="2">
              <a:buNone/>
              <a:defRPr>
                <a:solidFill>
                  <a:srgbClr val="979CB8"/>
                </a:solidFill>
              </a:defRPr>
            </a:lvl3pPr>
            <a:lvl4pPr lvl="3">
              <a:buNone/>
              <a:defRPr>
                <a:solidFill>
                  <a:srgbClr val="979CB8"/>
                </a:solidFill>
              </a:defRPr>
            </a:lvl4pPr>
            <a:lvl5pPr lvl="4">
              <a:buNone/>
              <a:defRPr>
                <a:solidFill>
                  <a:srgbClr val="979CB8"/>
                </a:solidFill>
              </a:defRPr>
            </a:lvl5pPr>
            <a:lvl6pPr lvl="5">
              <a:buNone/>
              <a:defRPr>
                <a:solidFill>
                  <a:srgbClr val="979CB8"/>
                </a:solidFill>
              </a:defRPr>
            </a:lvl6pPr>
            <a:lvl7pPr lvl="6">
              <a:buNone/>
              <a:defRPr>
                <a:solidFill>
                  <a:srgbClr val="979CB8"/>
                </a:solidFill>
              </a:defRPr>
            </a:lvl7pPr>
            <a:lvl8pPr lvl="7">
              <a:buNone/>
              <a:defRPr>
                <a:solidFill>
                  <a:srgbClr val="979CB8"/>
                </a:solidFill>
              </a:defRPr>
            </a:lvl8pPr>
            <a:lvl9pPr lvl="8">
              <a:buNone/>
              <a:defRPr>
                <a:solidFill>
                  <a:srgbClr val="979CB8"/>
                </a:solidFill>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824550" y="593531"/>
            <a:ext cx="7547700" cy="682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1pPr>
            <a:lvl2pPr lvl="1"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2pPr>
            <a:lvl3pPr lvl="2"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3pPr>
            <a:lvl4pPr lvl="3"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4pPr>
            <a:lvl5pPr lvl="4"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5pPr>
            <a:lvl6pPr lvl="5"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6pPr>
            <a:lvl7pPr lvl="6"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7pPr>
            <a:lvl8pPr lvl="7"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8pPr>
            <a:lvl9pPr lvl="8" algn="ctr">
              <a:spcBef>
                <a:spcPts val="0"/>
              </a:spcBef>
              <a:spcAft>
                <a:spcPts val="0"/>
              </a:spcAft>
              <a:buClr>
                <a:schemeClr val="dk2"/>
              </a:buClr>
              <a:buSzPts val="2600"/>
              <a:buFont typeface="Shadows Into Light"/>
              <a:buNone/>
              <a:defRPr sz="2600">
                <a:solidFill>
                  <a:schemeClr val="dk2"/>
                </a:solidFill>
                <a:latin typeface="Shadows Into Light"/>
                <a:ea typeface="Shadows Into Light"/>
                <a:cs typeface="Shadows Into Light"/>
                <a:sym typeface="Shadows Into Light"/>
              </a:defRPr>
            </a:lvl9pPr>
          </a:lstStyle>
          <a:p>
            <a:endParaRPr/>
          </a:p>
        </p:txBody>
      </p:sp>
      <p:sp>
        <p:nvSpPr>
          <p:cNvPr id="8" name="Google Shape;8;p1"/>
          <p:cNvSpPr txBox="1">
            <a:spLocks noGrp="1"/>
          </p:cNvSpPr>
          <p:nvPr>
            <p:ph type="body" idx="1"/>
          </p:nvPr>
        </p:nvSpPr>
        <p:spPr>
          <a:xfrm>
            <a:off x="1070325" y="1438988"/>
            <a:ext cx="7056300" cy="3062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1pPr>
            <a:lvl2pPr marL="914400" lvl="1"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2pPr>
            <a:lvl3pPr marL="1371600" lvl="2"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3pPr>
            <a:lvl4pPr marL="1828800" lvl="3"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4pPr>
            <a:lvl5pPr marL="2286000" lvl="4"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5pPr>
            <a:lvl6pPr marL="2743200" lvl="5"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6pPr>
            <a:lvl7pPr marL="3200400" lvl="6"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7pPr>
            <a:lvl8pPr marL="3657600" lvl="7"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8pPr>
            <a:lvl9pPr marL="4114800" lvl="8" indent="-381000">
              <a:spcBef>
                <a:spcPts val="0"/>
              </a:spcBef>
              <a:spcAft>
                <a:spcPts val="0"/>
              </a:spcAft>
              <a:buClr>
                <a:schemeClr val="dk1"/>
              </a:buClr>
              <a:buSzPts val="2400"/>
              <a:buFont typeface="Varela Round"/>
              <a:buChar char="■"/>
              <a:defRPr sz="2400">
                <a:solidFill>
                  <a:schemeClr val="dk1"/>
                </a:solidFill>
                <a:latin typeface="Varela Round"/>
                <a:ea typeface="Varela Round"/>
                <a:cs typeface="Varela Round"/>
                <a:sym typeface="Varela Round"/>
              </a:defRPr>
            </a:lvl9pPr>
          </a:lstStyle>
          <a:p>
            <a:endParaRPr/>
          </a:p>
        </p:txBody>
      </p:sp>
      <p:sp>
        <p:nvSpPr>
          <p:cNvPr id="9" name="Google Shape;9;p1"/>
          <p:cNvSpPr txBox="1">
            <a:spLocks noGrp="1"/>
          </p:cNvSpPr>
          <p:nvPr>
            <p:ph type="sldNum" idx="12"/>
          </p:nvPr>
        </p:nvSpPr>
        <p:spPr>
          <a:xfrm>
            <a:off x="4348076" y="4726751"/>
            <a:ext cx="548700" cy="299100"/>
          </a:xfrm>
          <a:prstGeom prst="rect">
            <a:avLst/>
          </a:prstGeom>
          <a:noFill/>
          <a:ln>
            <a:noFill/>
          </a:ln>
        </p:spPr>
        <p:txBody>
          <a:bodyPr spcFirstLastPara="1" wrap="square" lIns="91425" tIns="91425" rIns="91425" bIns="91425" anchor="t" anchorCtr="0">
            <a:noAutofit/>
          </a:bodyPr>
          <a:lstStyle>
            <a:lvl1pPr lvl="0" algn="ctr">
              <a:buNone/>
              <a:defRPr sz="1300">
                <a:solidFill>
                  <a:schemeClr val="dk2"/>
                </a:solidFill>
                <a:latin typeface="Shadows Into Light"/>
                <a:ea typeface="Shadows Into Light"/>
                <a:cs typeface="Shadows Into Light"/>
                <a:sym typeface="Shadows Into Light"/>
              </a:defRPr>
            </a:lvl1pPr>
            <a:lvl2pPr lvl="1" algn="ctr">
              <a:buNone/>
              <a:defRPr sz="1300">
                <a:solidFill>
                  <a:schemeClr val="dk2"/>
                </a:solidFill>
                <a:latin typeface="Shadows Into Light"/>
                <a:ea typeface="Shadows Into Light"/>
                <a:cs typeface="Shadows Into Light"/>
                <a:sym typeface="Shadows Into Light"/>
              </a:defRPr>
            </a:lvl2pPr>
            <a:lvl3pPr lvl="2" algn="ctr">
              <a:buNone/>
              <a:defRPr sz="1300">
                <a:solidFill>
                  <a:schemeClr val="dk2"/>
                </a:solidFill>
                <a:latin typeface="Shadows Into Light"/>
                <a:ea typeface="Shadows Into Light"/>
                <a:cs typeface="Shadows Into Light"/>
                <a:sym typeface="Shadows Into Light"/>
              </a:defRPr>
            </a:lvl3pPr>
            <a:lvl4pPr lvl="3" algn="ctr">
              <a:buNone/>
              <a:defRPr sz="1300">
                <a:solidFill>
                  <a:schemeClr val="dk2"/>
                </a:solidFill>
                <a:latin typeface="Shadows Into Light"/>
                <a:ea typeface="Shadows Into Light"/>
                <a:cs typeface="Shadows Into Light"/>
                <a:sym typeface="Shadows Into Light"/>
              </a:defRPr>
            </a:lvl4pPr>
            <a:lvl5pPr lvl="4" algn="ctr">
              <a:buNone/>
              <a:defRPr sz="1300">
                <a:solidFill>
                  <a:schemeClr val="dk2"/>
                </a:solidFill>
                <a:latin typeface="Shadows Into Light"/>
                <a:ea typeface="Shadows Into Light"/>
                <a:cs typeface="Shadows Into Light"/>
                <a:sym typeface="Shadows Into Light"/>
              </a:defRPr>
            </a:lvl5pPr>
            <a:lvl6pPr lvl="5" algn="ctr">
              <a:buNone/>
              <a:defRPr sz="1300">
                <a:solidFill>
                  <a:schemeClr val="dk2"/>
                </a:solidFill>
                <a:latin typeface="Shadows Into Light"/>
                <a:ea typeface="Shadows Into Light"/>
                <a:cs typeface="Shadows Into Light"/>
                <a:sym typeface="Shadows Into Light"/>
              </a:defRPr>
            </a:lvl6pPr>
            <a:lvl7pPr lvl="6" algn="ctr">
              <a:buNone/>
              <a:defRPr sz="1300">
                <a:solidFill>
                  <a:schemeClr val="dk2"/>
                </a:solidFill>
                <a:latin typeface="Shadows Into Light"/>
                <a:ea typeface="Shadows Into Light"/>
                <a:cs typeface="Shadows Into Light"/>
                <a:sym typeface="Shadows Into Light"/>
              </a:defRPr>
            </a:lvl7pPr>
            <a:lvl8pPr lvl="7" algn="ctr">
              <a:buNone/>
              <a:defRPr sz="1300">
                <a:solidFill>
                  <a:schemeClr val="dk2"/>
                </a:solidFill>
                <a:latin typeface="Shadows Into Light"/>
                <a:ea typeface="Shadows Into Light"/>
                <a:cs typeface="Shadows Into Light"/>
                <a:sym typeface="Shadows Into Light"/>
              </a:defRPr>
            </a:lvl8pPr>
            <a:lvl9pPr lvl="8" algn="ctr">
              <a:buNone/>
              <a:defRPr sz="1300">
                <a:solidFill>
                  <a:schemeClr val="dk2"/>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oleObject" Target="../embeddings/oleObject2.bin"/><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0B883"/>
        </a:solidFill>
        <a:effectLst/>
      </p:bgPr>
    </p:bg>
    <p:spTree>
      <p:nvGrpSpPr>
        <p:cNvPr id="1" name="Shape 237"/>
        <p:cNvGrpSpPr/>
        <p:nvPr/>
      </p:nvGrpSpPr>
      <p:grpSpPr>
        <a:xfrm>
          <a:off x="0" y="0"/>
          <a:ext cx="0" cy="0"/>
          <a:chOff x="0" y="0"/>
          <a:chExt cx="0" cy="0"/>
        </a:xfrm>
      </p:grpSpPr>
      <p:sp>
        <p:nvSpPr>
          <p:cNvPr id="238" name="Google Shape;238;p13"/>
          <p:cNvSpPr txBox="1">
            <a:spLocks noGrp="1"/>
          </p:cNvSpPr>
          <p:nvPr>
            <p:ph type="ctrTitle"/>
          </p:nvPr>
        </p:nvSpPr>
        <p:spPr>
          <a:xfrm>
            <a:off x="1391425" y="1873980"/>
            <a:ext cx="5882700" cy="15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900">
                <a:solidFill>
                  <a:srgbClr val="000000"/>
                </a:solidFill>
              </a:rPr>
              <a:t>Integrantes:</a:t>
            </a:r>
            <a:endParaRPr sz="2900">
              <a:solidFill>
                <a:srgbClr val="000000"/>
              </a:solidFill>
            </a:endParaRPr>
          </a:p>
          <a:p>
            <a:pPr marL="0" lvl="0" indent="0" algn="ctr" rtl="0">
              <a:spcBef>
                <a:spcPts val="0"/>
              </a:spcBef>
              <a:spcAft>
                <a:spcPts val="0"/>
              </a:spcAft>
              <a:buNone/>
            </a:pPr>
            <a:endParaRPr sz="2900">
              <a:solidFill>
                <a:srgbClr val="000000"/>
              </a:solidFill>
            </a:endParaRPr>
          </a:p>
          <a:p>
            <a:pPr marL="0" lvl="0" indent="0" algn="ctr" rtl="0">
              <a:spcBef>
                <a:spcPts val="0"/>
              </a:spcBef>
              <a:spcAft>
                <a:spcPts val="0"/>
              </a:spcAft>
              <a:buNone/>
            </a:pPr>
            <a:r>
              <a:rPr lang="en" sz="2900">
                <a:solidFill>
                  <a:srgbClr val="000000"/>
                </a:solidFill>
              </a:rPr>
              <a:t>Quispe Ticona Marilyn</a:t>
            </a:r>
            <a:endParaRPr sz="2900">
              <a:solidFill>
                <a:srgbClr val="000000"/>
              </a:solidFill>
            </a:endParaRPr>
          </a:p>
          <a:p>
            <a:pPr marL="0" lvl="0" indent="0" algn="ctr" rtl="0">
              <a:spcBef>
                <a:spcPts val="0"/>
              </a:spcBef>
              <a:spcAft>
                <a:spcPts val="0"/>
              </a:spcAft>
              <a:buNone/>
            </a:pPr>
            <a:r>
              <a:rPr lang="en" sz="2900">
                <a:solidFill>
                  <a:srgbClr val="000000"/>
                </a:solidFill>
              </a:rPr>
              <a:t>Cordova Huaracha Alex</a:t>
            </a:r>
            <a:endParaRPr sz="2900">
              <a:solidFill>
                <a:srgbClr val="000000"/>
              </a:solidFill>
            </a:endParaRPr>
          </a:p>
          <a:p>
            <a:pPr marL="0" lvl="0" indent="0" algn="ctr" rtl="0">
              <a:spcBef>
                <a:spcPts val="0"/>
              </a:spcBef>
              <a:spcAft>
                <a:spcPts val="0"/>
              </a:spcAft>
              <a:buNone/>
            </a:pPr>
            <a:r>
              <a:rPr lang="en" sz="2900">
                <a:solidFill>
                  <a:srgbClr val="000000"/>
                </a:solidFill>
              </a:rPr>
              <a:t>Huaylla Chuctaya Wilson</a:t>
            </a:r>
            <a:endParaRPr sz="2900">
              <a:solidFill>
                <a:srgbClr val="000000"/>
              </a:solidFill>
            </a:endParaRPr>
          </a:p>
        </p:txBody>
      </p:sp>
      <p:sp>
        <p:nvSpPr>
          <p:cNvPr id="239" name="Google Shape;239;p13"/>
          <p:cNvSpPr txBox="1">
            <a:spLocks noGrp="1"/>
          </p:cNvSpPr>
          <p:nvPr>
            <p:ph type="ctrTitle"/>
          </p:nvPr>
        </p:nvSpPr>
        <p:spPr>
          <a:xfrm>
            <a:off x="4152800" y="3586050"/>
            <a:ext cx="4486200" cy="53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400" dirty="0">
              <a:solidFill>
                <a:srgbClr val="000000"/>
              </a:solidFill>
            </a:endParaRPr>
          </a:p>
          <a:p>
            <a:pPr marL="0" lvl="0" indent="0" algn="ctr" rtl="0">
              <a:spcBef>
                <a:spcPts val="0"/>
              </a:spcBef>
              <a:spcAft>
                <a:spcPts val="0"/>
              </a:spcAft>
              <a:buNone/>
            </a:pPr>
            <a:endParaRPr sz="3400" dirty="0">
              <a:solidFill>
                <a:srgbClr val="000000"/>
              </a:solidFill>
            </a:endParaRPr>
          </a:p>
          <a:p>
            <a:pPr marL="0" lvl="0" indent="0" algn="ctr" rtl="0">
              <a:spcBef>
                <a:spcPts val="0"/>
              </a:spcBef>
              <a:spcAft>
                <a:spcPts val="0"/>
              </a:spcAft>
              <a:buNone/>
            </a:pPr>
            <a:r>
              <a:rPr lang="en" sz="2900" dirty="0">
                <a:solidFill>
                  <a:srgbClr val="000000"/>
                </a:solidFill>
              </a:rPr>
              <a:t>Arequipa, DIECIEMBRE 2021</a:t>
            </a:r>
            <a:endParaRPr sz="2900" dirty="0">
              <a:solidFill>
                <a:srgbClr val="000000"/>
              </a:solidFill>
            </a:endParaRPr>
          </a:p>
        </p:txBody>
      </p:sp>
      <p:pic>
        <p:nvPicPr>
          <p:cNvPr id="240" name="Google Shape;240;p13"/>
          <p:cNvPicPr preferRelativeResize="0"/>
          <p:nvPr/>
        </p:nvPicPr>
        <p:blipFill>
          <a:blip r:embed="rId3">
            <a:alphaModFix/>
          </a:blip>
          <a:stretch>
            <a:fillRect/>
          </a:stretch>
        </p:blipFill>
        <p:spPr>
          <a:xfrm>
            <a:off x="683900" y="399738"/>
            <a:ext cx="4086225" cy="111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2"/>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10</a:t>
            </a:fld>
            <a:endParaRPr>
              <a:solidFill>
                <a:schemeClr val="dk2"/>
              </a:solidFill>
              <a:latin typeface="Shadows Into Light"/>
              <a:ea typeface="Shadows Into Light"/>
              <a:cs typeface="Shadows Into Light"/>
              <a:sym typeface="Shadows Into Light"/>
            </a:endParaRPr>
          </a:p>
        </p:txBody>
      </p:sp>
      <p:sp>
        <p:nvSpPr>
          <p:cNvPr id="298" name="Google Shape;298;p22"/>
          <p:cNvSpPr txBox="1">
            <a:spLocks noGrp="1"/>
          </p:cNvSpPr>
          <p:nvPr>
            <p:ph type="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b="1">
                <a:solidFill>
                  <a:srgbClr val="50B883"/>
                </a:solidFill>
              </a:rPr>
              <a:t>3.</a:t>
            </a:r>
            <a:endParaRPr sz="7200" b="1">
              <a:solidFill>
                <a:srgbClr val="50B883"/>
              </a:solidFill>
            </a:endParaRPr>
          </a:p>
          <a:p>
            <a:pPr marL="0" lvl="0" indent="0" algn="ctr" rtl="0">
              <a:spcBef>
                <a:spcPts val="0"/>
              </a:spcBef>
              <a:spcAft>
                <a:spcPts val="0"/>
              </a:spcAft>
              <a:buNone/>
            </a:pPr>
            <a:r>
              <a:rPr lang="en"/>
              <a:t>Modelo conceptual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0B883"/>
        </a:solidFill>
        <a:effectLst/>
      </p:bgPr>
    </p:bg>
    <p:spTree>
      <p:nvGrpSpPr>
        <p:cNvPr id="1" name="Shape 302"/>
        <p:cNvGrpSpPr/>
        <p:nvPr/>
      </p:nvGrpSpPr>
      <p:grpSpPr>
        <a:xfrm>
          <a:off x="0" y="0"/>
          <a:ext cx="0" cy="0"/>
          <a:chOff x="0" y="0"/>
          <a:chExt cx="0" cy="0"/>
        </a:xfrm>
      </p:grpSpPr>
      <p:sp>
        <p:nvSpPr>
          <p:cNvPr id="303" name="Google Shape;303;p23"/>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11</a:t>
            </a:fld>
            <a:endParaRPr>
              <a:solidFill>
                <a:schemeClr val="dk2"/>
              </a:solidFill>
              <a:latin typeface="Shadows Into Light"/>
              <a:ea typeface="Shadows Into Light"/>
              <a:cs typeface="Shadows Into Light"/>
              <a:sym typeface="Shadows Into Light"/>
            </a:endParaRPr>
          </a:p>
        </p:txBody>
      </p:sp>
      <p:pic>
        <p:nvPicPr>
          <p:cNvPr id="304" name="Google Shape;304;p23"/>
          <p:cNvPicPr preferRelativeResize="0"/>
          <p:nvPr/>
        </p:nvPicPr>
        <p:blipFill>
          <a:blip r:embed="rId3">
            <a:alphaModFix/>
          </a:blip>
          <a:stretch>
            <a:fillRect/>
          </a:stretch>
        </p:blipFill>
        <p:spPr>
          <a:xfrm>
            <a:off x="534450" y="425475"/>
            <a:ext cx="8118224" cy="4518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4"/>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12</a:t>
            </a:fld>
            <a:endParaRPr>
              <a:solidFill>
                <a:schemeClr val="dk2"/>
              </a:solidFill>
              <a:latin typeface="Shadows Into Light"/>
              <a:ea typeface="Shadows Into Light"/>
              <a:cs typeface="Shadows Into Light"/>
              <a:sym typeface="Shadows Into Light"/>
            </a:endParaRPr>
          </a:p>
        </p:txBody>
      </p:sp>
      <p:sp>
        <p:nvSpPr>
          <p:cNvPr id="310" name="Google Shape;310;p24"/>
          <p:cNvSpPr txBox="1">
            <a:spLocks noGrp="1"/>
          </p:cNvSpPr>
          <p:nvPr>
            <p:ph type="title"/>
          </p:nvPr>
        </p:nvSpPr>
        <p:spPr>
          <a:xfrm>
            <a:off x="543900" y="2489091"/>
            <a:ext cx="3438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b="1">
                <a:solidFill>
                  <a:srgbClr val="50B883"/>
                </a:solidFill>
              </a:rPr>
              <a:t>4.</a:t>
            </a:r>
            <a:endParaRPr sz="7200" b="1">
              <a:solidFill>
                <a:srgbClr val="50B883"/>
              </a:solidFill>
            </a:endParaRPr>
          </a:p>
          <a:p>
            <a:pPr marL="0" lvl="0" indent="0" algn="ctr" rtl="0">
              <a:spcBef>
                <a:spcPts val="0"/>
              </a:spcBef>
              <a:spcAft>
                <a:spcPts val="0"/>
              </a:spcAft>
              <a:buNone/>
            </a:pPr>
            <a:r>
              <a:rPr lang="en"/>
              <a:t>Caso de uso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ED155"/>
        </a:solidFill>
        <a:effectLst/>
      </p:bgPr>
    </p:bg>
    <p:spTree>
      <p:nvGrpSpPr>
        <p:cNvPr id="1" name="Shape 314"/>
        <p:cNvGrpSpPr/>
        <p:nvPr/>
      </p:nvGrpSpPr>
      <p:grpSpPr>
        <a:xfrm>
          <a:off x="0" y="0"/>
          <a:ext cx="0" cy="0"/>
          <a:chOff x="0" y="0"/>
          <a:chExt cx="0" cy="0"/>
        </a:xfrm>
      </p:grpSpPr>
      <p:sp>
        <p:nvSpPr>
          <p:cNvPr id="315" name="Google Shape;315;p25"/>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979CB8"/>
                </a:solidFill>
              </a:rPr>
              <a:t>13</a:t>
            </a:fld>
            <a:endParaRPr>
              <a:solidFill>
                <a:srgbClr val="979CB8"/>
              </a:solidFill>
            </a:endParaRPr>
          </a:p>
        </p:txBody>
      </p:sp>
      <p:sp>
        <p:nvSpPr>
          <p:cNvPr id="316" name="Google Shape;316;p25"/>
          <p:cNvSpPr txBox="1">
            <a:spLocks noGrp="1"/>
          </p:cNvSpPr>
          <p:nvPr>
            <p:ph type="body" idx="1"/>
          </p:nvPr>
        </p:nvSpPr>
        <p:spPr>
          <a:xfrm>
            <a:off x="980400" y="4120556"/>
            <a:ext cx="7183200" cy="519600"/>
          </a:xfrm>
          <a:prstGeom prst="rect">
            <a:avLst/>
          </a:prstGeom>
        </p:spPr>
        <p:txBody>
          <a:bodyPr spcFirstLastPara="1" wrap="square" lIns="91425" tIns="91425" rIns="91425" bIns="91425" anchor="b" anchorCtr="0">
            <a:noAutofit/>
          </a:bodyPr>
          <a:lstStyle/>
          <a:p>
            <a:pPr marL="0" lvl="0" indent="0" algn="ctr" rtl="0">
              <a:spcBef>
                <a:spcPts val="360"/>
              </a:spcBef>
              <a:spcAft>
                <a:spcPts val="0"/>
              </a:spcAft>
              <a:buNone/>
            </a:pPr>
            <a:endParaRPr/>
          </a:p>
        </p:txBody>
      </p:sp>
      <p:pic>
        <p:nvPicPr>
          <p:cNvPr id="317" name="Google Shape;317;p25" descr="Text Box"/>
          <p:cNvPicPr preferRelativeResize="0"/>
          <p:nvPr/>
        </p:nvPicPr>
        <p:blipFill>
          <a:blip r:embed="rId3">
            <a:alphaModFix/>
          </a:blip>
          <a:stretch>
            <a:fillRect/>
          </a:stretch>
        </p:blipFill>
        <p:spPr>
          <a:xfrm>
            <a:off x="152400" y="152400"/>
            <a:ext cx="6067425" cy="276225"/>
          </a:xfrm>
          <a:prstGeom prst="rect">
            <a:avLst/>
          </a:prstGeom>
          <a:noFill/>
          <a:ln>
            <a:noFill/>
          </a:ln>
        </p:spPr>
      </p:pic>
      <p:pic>
        <p:nvPicPr>
          <p:cNvPr id="318" name="Google Shape;318;p25"/>
          <p:cNvPicPr preferRelativeResize="0"/>
          <p:nvPr/>
        </p:nvPicPr>
        <p:blipFill>
          <a:blip r:embed="rId4">
            <a:alphaModFix/>
          </a:blip>
          <a:stretch>
            <a:fillRect/>
          </a:stretch>
        </p:blipFill>
        <p:spPr>
          <a:xfrm>
            <a:off x="1397600" y="318950"/>
            <a:ext cx="5592475" cy="456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sldNum" idx="12"/>
          </p:nvPr>
        </p:nvSpPr>
        <p:spPr>
          <a:xfrm>
            <a:off x="8570575" y="4571050"/>
            <a:ext cx="5733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14</a:t>
            </a:fld>
            <a:endParaRPr>
              <a:solidFill>
                <a:schemeClr val="dk2"/>
              </a:solidFill>
              <a:latin typeface="Shadows Into Light"/>
              <a:ea typeface="Shadows Into Light"/>
              <a:cs typeface="Shadows Into Light"/>
              <a:sym typeface="Shadows Into Light"/>
            </a:endParaRPr>
          </a:p>
        </p:txBody>
      </p:sp>
      <p:sp>
        <p:nvSpPr>
          <p:cNvPr id="324" name="Google Shape;324;p26"/>
          <p:cNvSpPr txBox="1"/>
          <p:nvPr/>
        </p:nvSpPr>
        <p:spPr>
          <a:xfrm>
            <a:off x="415250" y="1848425"/>
            <a:ext cx="3456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a:solidFill>
                  <a:schemeClr val="accent3"/>
                </a:solidFill>
                <a:latin typeface="Roboto Slab"/>
                <a:ea typeface="Roboto Slab"/>
                <a:cs typeface="Roboto Slab"/>
                <a:sym typeface="Roboto Slab"/>
              </a:rPr>
              <a:t>5.</a:t>
            </a:r>
            <a:endParaRPr sz="7200" b="1">
              <a:solidFill>
                <a:schemeClr val="accent3"/>
              </a:solidFill>
              <a:latin typeface="Roboto Slab"/>
              <a:ea typeface="Roboto Slab"/>
              <a:cs typeface="Roboto Slab"/>
              <a:sym typeface="Roboto Slab"/>
            </a:endParaRPr>
          </a:p>
          <a:p>
            <a:pPr marL="0" lvl="0" indent="0" algn="l" rtl="0">
              <a:spcBef>
                <a:spcPts val="0"/>
              </a:spcBef>
              <a:spcAft>
                <a:spcPts val="0"/>
              </a:spcAft>
              <a:buNone/>
            </a:pPr>
            <a:r>
              <a:rPr lang="en" sz="3000">
                <a:solidFill>
                  <a:schemeClr val="accent1"/>
                </a:solidFill>
                <a:latin typeface="Roboto Slab"/>
                <a:ea typeface="Roboto Slab"/>
                <a:cs typeface="Roboto Slab"/>
                <a:sym typeface="Roboto Slab"/>
              </a:rPr>
              <a:t>Diseño de clases</a:t>
            </a:r>
            <a:endParaRPr sz="3000">
              <a:solidFill>
                <a:schemeClr val="accent1"/>
              </a:solidFill>
              <a:latin typeface="Roboto Slab"/>
              <a:ea typeface="Roboto Slab"/>
              <a:cs typeface="Roboto Slab"/>
              <a:sym typeface="Roboto Slab"/>
            </a:endParaRPr>
          </a:p>
          <a:p>
            <a:pPr marL="0" lvl="0" indent="0" algn="l" rtl="0">
              <a:spcBef>
                <a:spcPts val="0"/>
              </a:spcBef>
              <a:spcAft>
                <a:spcPts val="0"/>
              </a:spcAft>
              <a:buNone/>
            </a:pPr>
            <a:endParaRPr sz="3000">
              <a:solidFill>
                <a:schemeClr val="accent1"/>
              </a:solidFill>
              <a:latin typeface="Roboto Slab"/>
              <a:ea typeface="Roboto Slab"/>
              <a:cs typeface="Roboto Slab"/>
              <a:sym typeface="Roboto Slab"/>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868B"/>
        </a:solidFill>
        <a:effectLst/>
      </p:bgPr>
    </p:bg>
    <p:spTree>
      <p:nvGrpSpPr>
        <p:cNvPr id="1" name="Shape 328"/>
        <p:cNvGrpSpPr/>
        <p:nvPr/>
      </p:nvGrpSpPr>
      <p:grpSpPr>
        <a:xfrm>
          <a:off x="0" y="0"/>
          <a:ext cx="0" cy="0"/>
          <a:chOff x="0" y="0"/>
          <a:chExt cx="0" cy="0"/>
        </a:xfrm>
      </p:grpSpPr>
      <p:sp>
        <p:nvSpPr>
          <p:cNvPr id="329" name="Google Shape;329;p27"/>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15</a:t>
            </a:fld>
            <a:endParaRPr>
              <a:solidFill>
                <a:schemeClr val="dk2"/>
              </a:solidFill>
              <a:latin typeface="Shadows Into Light"/>
              <a:ea typeface="Shadows Into Light"/>
              <a:cs typeface="Shadows Into Light"/>
              <a:sym typeface="Shadows Into Light"/>
            </a:endParaRPr>
          </a:p>
        </p:txBody>
      </p:sp>
      <p:sp>
        <p:nvSpPr>
          <p:cNvPr id="330" name="Google Shape;330;p27"/>
          <p:cNvSpPr txBox="1"/>
          <p:nvPr/>
        </p:nvSpPr>
        <p:spPr>
          <a:xfrm>
            <a:off x="227700" y="0"/>
            <a:ext cx="4006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1"/>
                </a:solidFill>
                <a:latin typeface="Roboto Slab"/>
                <a:ea typeface="Roboto Slab"/>
                <a:cs typeface="Roboto Slab"/>
                <a:sym typeface="Roboto Slab"/>
              </a:rPr>
              <a:t>Modelo Entidad Relación </a:t>
            </a:r>
            <a:endParaRPr sz="3000">
              <a:solidFill>
                <a:schemeClr val="accent1"/>
              </a:solidFill>
              <a:latin typeface="Roboto Slab"/>
              <a:ea typeface="Roboto Slab"/>
              <a:cs typeface="Roboto Slab"/>
              <a:sym typeface="Roboto Slab"/>
            </a:endParaRPr>
          </a:p>
          <a:p>
            <a:pPr marL="0" lvl="0" indent="0" algn="l" rtl="0">
              <a:spcBef>
                <a:spcPts val="0"/>
              </a:spcBef>
              <a:spcAft>
                <a:spcPts val="0"/>
              </a:spcAft>
              <a:buNone/>
            </a:pPr>
            <a:endParaRPr sz="3000">
              <a:solidFill>
                <a:schemeClr val="accent1"/>
              </a:solidFill>
              <a:latin typeface="Roboto Slab"/>
              <a:ea typeface="Roboto Slab"/>
              <a:cs typeface="Roboto Slab"/>
              <a:sym typeface="Roboto Slab"/>
            </a:endParaRPr>
          </a:p>
        </p:txBody>
      </p:sp>
      <p:pic>
        <p:nvPicPr>
          <p:cNvPr id="331" name="Google Shape;331;p27"/>
          <p:cNvPicPr preferRelativeResize="0"/>
          <p:nvPr/>
        </p:nvPicPr>
        <p:blipFill>
          <a:blip r:embed="rId3">
            <a:alphaModFix/>
          </a:blip>
          <a:stretch>
            <a:fillRect/>
          </a:stretch>
        </p:blipFill>
        <p:spPr>
          <a:xfrm>
            <a:off x="3305000" y="0"/>
            <a:ext cx="4513281" cy="472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16</a:t>
            </a:fld>
            <a:endParaRPr lang="es-PE"/>
          </a:p>
        </p:txBody>
      </p:sp>
      <p:pic>
        <p:nvPicPr>
          <p:cNvPr id="4" name="Imagen 3"/>
          <p:cNvPicPr/>
          <p:nvPr/>
        </p:nvPicPr>
        <p:blipFill>
          <a:blip r:embed="rId2"/>
          <a:stretch>
            <a:fillRect/>
          </a:stretch>
        </p:blipFill>
        <p:spPr>
          <a:xfrm>
            <a:off x="812900" y="1085850"/>
            <a:ext cx="7070351" cy="3571875"/>
          </a:xfrm>
          <a:prstGeom prst="rect">
            <a:avLst/>
          </a:prstGeom>
        </p:spPr>
      </p:pic>
      <p:sp>
        <p:nvSpPr>
          <p:cNvPr id="5" name="CuadroTexto 4"/>
          <p:cNvSpPr txBox="1"/>
          <p:nvPr/>
        </p:nvSpPr>
        <p:spPr>
          <a:xfrm>
            <a:off x="1190625" y="771525"/>
            <a:ext cx="4259499" cy="307777"/>
          </a:xfrm>
          <a:prstGeom prst="rect">
            <a:avLst/>
          </a:prstGeom>
          <a:noFill/>
        </p:spPr>
        <p:txBody>
          <a:bodyPr wrap="none" rtlCol="0">
            <a:spAutoFit/>
          </a:bodyPr>
          <a:lstStyle/>
          <a:p>
            <a:r>
              <a:rPr lang="es-PE" dirty="0"/>
              <a:t>VISTA DE LA APLICACIÓN WEB MARKETPLACE</a:t>
            </a:r>
          </a:p>
        </p:txBody>
      </p:sp>
    </p:spTree>
    <p:extLst>
      <p:ext uri="{BB962C8B-B14F-4D97-AF65-F5344CB8AC3E}">
        <p14:creationId xmlns:p14="http://schemas.microsoft.com/office/powerpoint/2010/main" val="2604672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17</a:t>
            </a:fld>
            <a:endParaRPr lang="es-PE"/>
          </a:p>
        </p:txBody>
      </p:sp>
      <p:sp>
        <p:nvSpPr>
          <p:cNvPr id="4" name="Rectangle 2"/>
          <p:cNvSpPr>
            <a:spLocks noChangeArrowheads="1"/>
          </p:cNvSpPr>
          <p:nvPr/>
        </p:nvSpPr>
        <p:spPr bwMode="auto">
          <a:xfrm>
            <a:off x="790575" y="733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5" name="Objeto 4"/>
          <p:cNvGraphicFramePr>
            <a:graphicFrameLocks noChangeAspect="1"/>
          </p:cNvGraphicFramePr>
          <p:nvPr>
            <p:extLst>
              <p:ext uri="{D42A27DB-BD31-4B8C-83A1-F6EECF244321}">
                <p14:modId xmlns:p14="http://schemas.microsoft.com/office/powerpoint/2010/main" val="569484396"/>
              </p:ext>
            </p:extLst>
          </p:nvPr>
        </p:nvGraphicFramePr>
        <p:xfrm>
          <a:off x="726701" y="843444"/>
          <a:ext cx="3895725" cy="3000375"/>
        </p:xfrm>
        <a:graphic>
          <a:graphicData uri="http://schemas.openxmlformats.org/presentationml/2006/ole">
            <mc:AlternateContent xmlns:mc="http://schemas.openxmlformats.org/markup-compatibility/2006">
              <mc:Choice xmlns:v="urn:schemas-microsoft-com:vml" Requires="v">
                <p:oleObj spid="_x0000_s1039" name="Imagen de mapa de bits" r:id="rId3" imgW="3266667" imgH="3600000" progId="Paint.Picture">
                  <p:embed/>
                </p:oleObj>
              </mc:Choice>
              <mc:Fallback>
                <p:oleObj name="Imagen de mapa de bits" r:id="rId3" imgW="3266667" imgH="3600000"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01" y="843444"/>
                        <a:ext cx="3895725" cy="300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4770782" y="733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PE"/>
          </a:p>
        </p:txBody>
      </p:sp>
      <p:graphicFrame>
        <p:nvGraphicFramePr>
          <p:cNvPr id="9" name="Objeto 8"/>
          <p:cNvGraphicFramePr>
            <a:graphicFrameLocks noChangeAspect="1"/>
          </p:cNvGraphicFramePr>
          <p:nvPr>
            <p:extLst>
              <p:ext uri="{D42A27DB-BD31-4B8C-83A1-F6EECF244321}">
                <p14:modId xmlns:p14="http://schemas.microsoft.com/office/powerpoint/2010/main" val="3845223266"/>
              </p:ext>
            </p:extLst>
          </p:nvPr>
        </p:nvGraphicFramePr>
        <p:xfrm>
          <a:off x="4770782" y="705812"/>
          <a:ext cx="3627052" cy="3248025"/>
        </p:xfrm>
        <a:graphic>
          <a:graphicData uri="http://schemas.openxmlformats.org/presentationml/2006/ole">
            <mc:AlternateContent xmlns:mc="http://schemas.openxmlformats.org/markup-compatibility/2006">
              <mc:Choice xmlns:v="urn:schemas-microsoft-com:vml" Requires="v">
                <p:oleObj spid="_x0000_s1040" name="Imagen de mapa de bits" r:id="rId5" imgW="4048690" imgH="4342857" progId="Paint.Picture">
                  <p:embed/>
                </p:oleObj>
              </mc:Choice>
              <mc:Fallback>
                <p:oleObj name="Imagen de mapa de bits" r:id="rId5" imgW="4048690" imgH="4342857"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782" y="705812"/>
                        <a:ext cx="3627052" cy="3248025"/>
                      </a:xfrm>
                      <a:prstGeom prst="rect">
                        <a:avLst/>
                      </a:prstGeom>
                      <a:noFill/>
                    </p:spPr>
                  </p:pic>
                </p:oleObj>
              </mc:Fallback>
            </mc:AlternateContent>
          </a:graphicData>
        </a:graphic>
      </p:graphicFrame>
    </p:spTree>
    <p:extLst>
      <p:ext uri="{BB962C8B-B14F-4D97-AF65-F5344CB8AC3E}">
        <p14:creationId xmlns:p14="http://schemas.microsoft.com/office/powerpoint/2010/main" val="338901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18</a:t>
            </a:fld>
            <a:endParaRPr lang="es-PE"/>
          </a:p>
        </p:txBody>
      </p:sp>
      <p:pic>
        <p:nvPicPr>
          <p:cNvPr id="4" name="Imagen 3"/>
          <p:cNvPicPr/>
          <p:nvPr/>
        </p:nvPicPr>
        <p:blipFill>
          <a:blip r:embed="rId2"/>
          <a:stretch>
            <a:fillRect/>
          </a:stretch>
        </p:blipFill>
        <p:spPr>
          <a:xfrm>
            <a:off x="1340167" y="822325"/>
            <a:ext cx="6089333" cy="3054350"/>
          </a:xfrm>
          <a:prstGeom prst="rect">
            <a:avLst/>
          </a:prstGeom>
        </p:spPr>
      </p:pic>
    </p:spTree>
    <p:extLst>
      <p:ext uri="{BB962C8B-B14F-4D97-AF65-F5344CB8AC3E}">
        <p14:creationId xmlns:p14="http://schemas.microsoft.com/office/powerpoint/2010/main" val="1440248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19</a:t>
            </a:fld>
            <a:endParaRPr lang="es-PE"/>
          </a:p>
        </p:txBody>
      </p:sp>
      <p:pic>
        <p:nvPicPr>
          <p:cNvPr id="4" name="Imagen 3"/>
          <p:cNvPicPr/>
          <p:nvPr/>
        </p:nvPicPr>
        <p:blipFill>
          <a:blip r:embed="rId2"/>
          <a:stretch>
            <a:fillRect/>
          </a:stretch>
        </p:blipFill>
        <p:spPr>
          <a:xfrm>
            <a:off x="1676400" y="595312"/>
            <a:ext cx="5791200" cy="3952875"/>
          </a:xfrm>
          <a:prstGeom prst="rect">
            <a:avLst/>
          </a:prstGeom>
        </p:spPr>
      </p:pic>
    </p:spTree>
    <p:extLst>
      <p:ext uri="{BB962C8B-B14F-4D97-AF65-F5344CB8AC3E}">
        <p14:creationId xmlns:p14="http://schemas.microsoft.com/office/powerpoint/2010/main" val="418384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868B"/>
        </a:solidFill>
        <a:effectLst/>
      </p:bgPr>
    </p:bg>
    <p:spTree>
      <p:nvGrpSpPr>
        <p:cNvPr id="1" name="Shape 244"/>
        <p:cNvGrpSpPr/>
        <p:nvPr/>
      </p:nvGrpSpPr>
      <p:grpSpPr>
        <a:xfrm>
          <a:off x="0" y="0"/>
          <a:ext cx="0" cy="0"/>
          <a:chOff x="0" y="0"/>
          <a:chExt cx="0" cy="0"/>
        </a:xfrm>
      </p:grpSpPr>
      <p:sp>
        <p:nvSpPr>
          <p:cNvPr id="245" name="Google Shape;245;p14"/>
          <p:cNvSpPr txBox="1">
            <a:spLocks noGrp="1"/>
          </p:cNvSpPr>
          <p:nvPr>
            <p:ph type="ctrTitle"/>
          </p:nvPr>
        </p:nvSpPr>
        <p:spPr>
          <a:xfrm>
            <a:off x="1563825" y="228313"/>
            <a:ext cx="5882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DESCRIPCION DEL PROBLEMA</a:t>
            </a:r>
            <a:endParaRPr sz="3000"/>
          </a:p>
        </p:txBody>
      </p:sp>
      <p:sp>
        <p:nvSpPr>
          <p:cNvPr id="246" name="Google Shape;246;p14"/>
          <p:cNvSpPr/>
          <p:nvPr/>
        </p:nvSpPr>
        <p:spPr>
          <a:xfrm>
            <a:off x="961925" y="1991850"/>
            <a:ext cx="1963872" cy="11598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CRISIS ECONOMICA</a:t>
            </a:r>
            <a:endParaRPr/>
          </a:p>
        </p:txBody>
      </p:sp>
      <p:sp>
        <p:nvSpPr>
          <p:cNvPr id="247" name="Google Shape;247;p14"/>
          <p:cNvSpPr/>
          <p:nvPr/>
        </p:nvSpPr>
        <p:spPr>
          <a:xfrm>
            <a:off x="3523238" y="1881225"/>
            <a:ext cx="1963872" cy="11598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PANDEMIA</a:t>
            </a:r>
            <a:endParaRPr/>
          </a:p>
        </p:txBody>
      </p:sp>
      <p:sp>
        <p:nvSpPr>
          <p:cNvPr id="248" name="Google Shape;248;p14"/>
          <p:cNvSpPr/>
          <p:nvPr/>
        </p:nvSpPr>
        <p:spPr>
          <a:xfrm>
            <a:off x="2044800" y="3534125"/>
            <a:ext cx="1963872" cy="11598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MIEDO DE CONTAGIO</a:t>
            </a:r>
            <a:endParaRPr/>
          </a:p>
        </p:txBody>
      </p:sp>
      <p:pic>
        <p:nvPicPr>
          <p:cNvPr id="249" name="Google Shape;249;p14"/>
          <p:cNvPicPr preferRelativeResize="0"/>
          <p:nvPr/>
        </p:nvPicPr>
        <p:blipFill>
          <a:blip r:embed="rId3">
            <a:alphaModFix/>
          </a:blip>
          <a:stretch>
            <a:fillRect/>
          </a:stretch>
        </p:blipFill>
        <p:spPr>
          <a:xfrm>
            <a:off x="5743126" y="2226097"/>
            <a:ext cx="3271025" cy="2249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20</a:t>
            </a:fld>
            <a:endParaRPr lang="es-PE"/>
          </a:p>
        </p:txBody>
      </p:sp>
      <p:pic>
        <p:nvPicPr>
          <p:cNvPr id="4" name="Imagen 3"/>
          <p:cNvPicPr/>
          <p:nvPr/>
        </p:nvPicPr>
        <p:blipFill>
          <a:blip r:embed="rId2"/>
          <a:stretch>
            <a:fillRect/>
          </a:stretch>
        </p:blipFill>
        <p:spPr>
          <a:xfrm>
            <a:off x="1828800" y="942975"/>
            <a:ext cx="5238750" cy="3619500"/>
          </a:xfrm>
          <a:prstGeom prst="rect">
            <a:avLst/>
          </a:prstGeom>
        </p:spPr>
      </p:pic>
      <p:sp>
        <p:nvSpPr>
          <p:cNvPr id="5" name="CuadroTexto 4"/>
          <p:cNvSpPr txBox="1"/>
          <p:nvPr/>
        </p:nvSpPr>
        <p:spPr>
          <a:xfrm>
            <a:off x="1085850" y="635198"/>
            <a:ext cx="2929007" cy="307777"/>
          </a:xfrm>
          <a:prstGeom prst="rect">
            <a:avLst/>
          </a:prstGeom>
          <a:noFill/>
        </p:spPr>
        <p:txBody>
          <a:bodyPr wrap="none" rtlCol="0">
            <a:spAutoFit/>
          </a:bodyPr>
          <a:lstStyle/>
          <a:p>
            <a:r>
              <a:rPr lang="es-PE" dirty="0"/>
              <a:t>ORGANIZACIÓN DEL PAQUETE </a:t>
            </a:r>
          </a:p>
        </p:txBody>
      </p:sp>
    </p:spTree>
    <p:extLst>
      <p:ext uri="{BB962C8B-B14F-4D97-AF65-F5344CB8AC3E}">
        <p14:creationId xmlns:p14="http://schemas.microsoft.com/office/powerpoint/2010/main" val="224447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LOGUEO</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21</a:t>
            </a:fld>
            <a:endParaRPr lang="es-PE"/>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193551" y="1200131"/>
            <a:ext cx="4857750" cy="3350260"/>
          </a:xfrm>
          <a:prstGeom prst="rect">
            <a:avLst/>
          </a:prstGeom>
        </p:spPr>
      </p:pic>
    </p:spTree>
    <p:extLst>
      <p:ext uri="{BB962C8B-B14F-4D97-AF65-F5344CB8AC3E}">
        <p14:creationId xmlns:p14="http://schemas.microsoft.com/office/powerpoint/2010/main" val="38267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CONEXIÓN CON LA BASE DE DATOS </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22</a:t>
            </a:fld>
            <a:endParaRPr lang="es-PE"/>
          </a:p>
        </p:txBody>
      </p:sp>
      <p:pic>
        <p:nvPicPr>
          <p:cNvPr id="4" name="Imagen 3"/>
          <p:cNvPicPr/>
          <p:nvPr/>
        </p:nvPicPr>
        <p:blipFill>
          <a:blip r:embed="rId2"/>
          <a:stretch>
            <a:fillRect/>
          </a:stretch>
        </p:blipFill>
        <p:spPr>
          <a:xfrm>
            <a:off x="1938337" y="1276985"/>
            <a:ext cx="5267325" cy="2589530"/>
          </a:xfrm>
          <a:prstGeom prst="rect">
            <a:avLst/>
          </a:prstGeom>
        </p:spPr>
      </p:pic>
    </p:spTree>
    <p:extLst>
      <p:ext uri="{BB962C8B-B14F-4D97-AF65-F5344CB8AC3E}">
        <p14:creationId xmlns:p14="http://schemas.microsoft.com/office/powerpoint/2010/main" val="341335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Conexión con la tienda </a:t>
            </a:r>
          </a:p>
        </p:txBody>
      </p:sp>
      <p:sp>
        <p:nvSpPr>
          <p:cNvPr id="3" name="Marcador de número de diapositiva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23</a:t>
            </a:fld>
            <a:endParaRPr lang="es-PE"/>
          </a:p>
        </p:txBody>
      </p:sp>
      <p:pic>
        <p:nvPicPr>
          <p:cNvPr id="4" name="Imagen 3"/>
          <p:cNvPicPr/>
          <p:nvPr/>
        </p:nvPicPr>
        <p:blipFill>
          <a:blip r:embed="rId2"/>
          <a:stretch>
            <a:fillRect/>
          </a:stretch>
        </p:blipFill>
        <p:spPr>
          <a:xfrm>
            <a:off x="1647825" y="1200131"/>
            <a:ext cx="5848350" cy="3314065"/>
          </a:xfrm>
          <a:prstGeom prst="rect">
            <a:avLst/>
          </a:prstGeom>
        </p:spPr>
      </p:pic>
    </p:spTree>
    <p:extLst>
      <p:ext uri="{BB962C8B-B14F-4D97-AF65-F5344CB8AC3E}">
        <p14:creationId xmlns:p14="http://schemas.microsoft.com/office/powerpoint/2010/main" val="264319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ABEB7-D2A7-47D8-B139-78880E72D6DC}"/>
              </a:ext>
            </a:extLst>
          </p:cNvPr>
          <p:cNvSpPr>
            <a:spLocks noGrp="1"/>
          </p:cNvSpPr>
          <p:nvPr>
            <p:ph type="title"/>
          </p:nvPr>
        </p:nvSpPr>
        <p:spPr/>
        <p:txBody>
          <a:bodyPr/>
          <a:lstStyle/>
          <a:p>
            <a:r>
              <a:rPr lang="es-MX" dirty="0"/>
              <a:t>CONCLUSIONES</a:t>
            </a:r>
            <a:endParaRPr lang="es-PE" dirty="0"/>
          </a:p>
        </p:txBody>
      </p:sp>
      <p:sp>
        <p:nvSpPr>
          <p:cNvPr id="4" name="Marcador de texto 3">
            <a:extLst>
              <a:ext uri="{FF2B5EF4-FFF2-40B4-BE49-F238E27FC236}">
                <a16:creationId xmlns:a16="http://schemas.microsoft.com/office/drawing/2014/main" id="{B8EE7F8E-2128-4A8F-B8A6-F8744EDA282E}"/>
              </a:ext>
            </a:extLst>
          </p:cNvPr>
          <p:cNvSpPr>
            <a:spLocks noGrp="1"/>
          </p:cNvSpPr>
          <p:nvPr>
            <p:ph type="body" idx="1"/>
          </p:nvPr>
        </p:nvSpPr>
        <p:spPr>
          <a:xfrm>
            <a:off x="1094276" y="684076"/>
            <a:ext cx="7056300" cy="3062100"/>
          </a:xfrm>
        </p:spPr>
        <p:txBody>
          <a:bodyPr/>
          <a:lstStyle/>
          <a:p>
            <a:pPr marL="0" indent="0">
              <a:lnSpc>
                <a:spcPct val="107000"/>
              </a:lnSpc>
              <a:spcAft>
                <a:spcPts val="790"/>
              </a:spcAft>
              <a:buNone/>
            </a:pPr>
            <a:endParaRPr lang="es-PE" sz="1800" b="1" dirty="0">
              <a:solidFill>
                <a:srgbClr val="000000"/>
              </a:solidFill>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1200" dirty="0">
                <a:effectLst/>
                <a:latin typeface="Arial" panose="020B0604020202020204" pitchFamily="34" charset="0"/>
                <a:ea typeface="Arial" panose="020B0604020202020204" pitchFamily="34" charset="0"/>
              </a:rPr>
              <a:t>Concluimos que este aplicativo web Marketplace permite tener un control en la distribución de los productos, así como enlazar las tiendas con sus clientes para facilitar la compra de los usuarios. </a:t>
            </a:r>
            <a:endParaRPr lang="es-PE"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200" dirty="0">
                <a:effectLst/>
                <a:latin typeface="Arial" panose="020B0604020202020204" pitchFamily="34" charset="0"/>
                <a:ea typeface="Arial" panose="020B0604020202020204" pitchFamily="34" charset="0"/>
              </a:rPr>
              <a:t>También para poder realizar el aplicativo web se realizó el análisis de la problemática e identificar los requisitos funcionales y no funcionales para el usuario. </a:t>
            </a:r>
            <a:endParaRPr lang="es-PE"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200" dirty="0">
                <a:effectLst/>
                <a:latin typeface="Arial" panose="020B0604020202020204" pitchFamily="34" charset="0"/>
                <a:ea typeface="Arial" panose="020B0604020202020204" pitchFamily="34" charset="0"/>
              </a:rPr>
              <a:t>Por otro lado, se contribuyó el aplicativo web y la base de datos que pueda contener varias tiendas en una página web e implementar un sistema que permita modificar la información.</a:t>
            </a:r>
            <a:endParaRPr lang="es-PE"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200" dirty="0">
                <a:effectLst/>
                <a:latin typeface="Arial" panose="020B0604020202020204" pitchFamily="34" charset="0"/>
                <a:ea typeface="Arial" panose="020B0604020202020204" pitchFamily="34" charset="0"/>
              </a:rPr>
              <a:t>Para esto se diseñó un portal web que permitiendo vender y ofrecer productos y servicios que ofrecen diferentes tiendas. </a:t>
            </a:r>
            <a:endParaRPr lang="es-PE"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200" dirty="0">
                <a:effectLst/>
                <a:latin typeface="Arial" panose="020B0604020202020204" pitchFamily="34" charset="0"/>
                <a:ea typeface="Arial" panose="020B0604020202020204" pitchFamily="34" charset="0"/>
              </a:rPr>
              <a:t>Por último, para verificar lo implementado se realizó pruebas que comprueben que la aplicación es fácil y accesible al cliente.</a:t>
            </a:r>
            <a:endParaRPr lang="es-PE" sz="1200" dirty="0">
              <a:effectLst/>
              <a:latin typeface="Calibri" panose="020F0502020204030204" pitchFamily="34" charset="0"/>
              <a:ea typeface="Calibri" panose="020F0502020204030204" pitchFamily="34" charset="0"/>
            </a:endParaRPr>
          </a:p>
        </p:txBody>
      </p:sp>
      <p:sp>
        <p:nvSpPr>
          <p:cNvPr id="3" name="Marcador de número de diapositiva 2">
            <a:extLst>
              <a:ext uri="{FF2B5EF4-FFF2-40B4-BE49-F238E27FC236}">
                <a16:creationId xmlns:a16="http://schemas.microsoft.com/office/drawing/2014/main" id="{DAAF35B0-FFB4-4DF5-897C-5B06C571D2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24</a:t>
            </a:fld>
            <a:endParaRPr lang="es-PE"/>
          </a:p>
        </p:txBody>
      </p:sp>
    </p:spTree>
    <p:extLst>
      <p:ext uri="{BB962C8B-B14F-4D97-AF65-F5344CB8AC3E}">
        <p14:creationId xmlns:p14="http://schemas.microsoft.com/office/powerpoint/2010/main" val="1550214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ABEB7-D2A7-47D8-B139-78880E72D6DC}"/>
              </a:ext>
            </a:extLst>
          </p:cNvPr>
          <p:cNvSpPr>
            <a:spLocks noGrp="1"/>
          </p:cNvSpPr>
          <p:nvPr>
            <p:ph type="title"/>
          </p:nvPr>
        </p:nvSpPr>
        <p:spPr>
          <a:xfrm>
            <a:off x="1012050" y="559861"/>
            <a:ext cx="7088100" cy="682800"/>
          </a:xfrm>
        </p:spPr>
        <p:txBody>
          <a:bodyPr/>
          <a:lstStyle/>
          <a:p>
            <a:r>
              <a:rPr lang="es-MX" dirty="0"/>
              <a:t>RECOMENDACIONES</a:t>
            </a:r>
            <a:endParaRPr lang="es-PE" dirty="0"/>
          </a:p>
        </p:txBody>
      </p:sp>
      <p:sp>
        <p:nvSpPr>
          <p:cNvPr id="4" name="Marcador de texto 3">
            <a:extLst>
              <a:ext uri="{FF2B5EF4-FFF2-40B4-BE49-F238E27FC236}">
                <a16:creationId xmlns:a16="http://schemas.microsoft.com/office/drawing/2014/main" id="{B8EE7F8E-2128-4A8F-B8A6-F8744EDA282E}"/>
              </a:ext>
            </a:extLst>
          </p:cNvPr>
          <p:cNvSpPr>
            <a:spLocks noGrp="1"/>
          </p:cNvSpPr>
          <p:nvPr>
            <p:ph type="body" idx="1"/>
          </p:nvPr>
        </p:nvSpPr>
        <p:spPr>
          <a:xfrm>
            <a:off x="1043850" y="772210"/>
            <a:ext cx="7056300" cy="3062100"/>
          </a:xfrm>
        </p:spPr>
        <p:txBody>
          <a:bodyPr/>
          <a:lstStyle/>
          <a:p>
            <a:pPr marL="0" indent="0">
              <a:lnSpc>
                <a:spcPct val="107000"/>
              </a:lnSpc>
              <a:spcAft>
                <a:spcPts val="790"/>
              </a:spcAft>
              <a:buNone/>
            </a:pPr>
            <a:endParaRPr lang="es-PE" sz="1800" b="1" dirty="0">
              <a:solidFill>
                <a:srgbClr val="000000"/>
              </a:solidFill>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s-PE" sz="1800" dirty="0">
                <a:effectLst/>
                <a:latin typeface="Arial" panose="020B0604020202020204" pitchFamily="34" charset="0"/>
                <a:ea typeface="Calibri" panose="020F0502020204030204" pitchFamily="34" charset="0"/>
              </a:rPr>
              <a:t>En el aplicativo se podría agregar un rastreo de pedido para mayor seguridad del cliente, que consistiría el estado del envió del pedido al colocar el código del pedido y verificar si esta en pendiente, envió o entregado. </a:t>
            </a:r>
            <a:endParaRPr lang="es-PE" sz="1800" dirty="0">
              <a:effectLst/>
              <a:latin typeface="Calibri" panose="020F0502020204030204" pitchFamily="34" charset="0"/>
              <a:ea typeface="Calibri" panose="020F0502020204030204" pitchFamily="34" charset="0"/>
            </a:endParaRPr>
          </a:p>
          <a:p>
            <a:pPr algn="just">
              <a:lnSpc>
                <a:spcPct val="107000"/>
              </a:lnSpc>
              <a:spcAft>
                <a:spcPts val="800"/>
              </a:spcAft>
            </a:pPr>
            <a:r>
              <a:rPr lang="es-PE" sz="1800" dirty="0">
                <a:effectLst/>
                <a:latin typeface="Arial" panose="020B0604020202020204" pitchFamily="34" charset="0"/>
                <a:ea typeface="Calibri" panose="020F0502020204030204" pitchFamily="34" charset="0"/>
              </a:rPr>
              <a:t>También se puede implementar el método de pago virtual o con tarjeta, agregando la tarjeta de crédito o debito para realizar las compras; facilitando así las compras que realizara el cliente. </a:t>
            </a:r>
            <a:endParaRPr lang="es-PE" sz="1800" dirty="0">
              <a:effectLst/>
              <a:latin typeface="Calibri" panose="020F0502020204030204" pitchFamily="34" charset="0"/>
              <a:ea typeface="Calibri" panose="020F0502020204030204" pitchFamily="34" charset="0"/>
            </a:endParaRPr>
          </a:p>
          <a:p>
            <a:endParaRPr lang="es-PE" dirty="0"/>
          </a:p>
        </p:txBody>
      </p:sp>
      <p:sp>
        <p:nvSpPr>
          <p:cNvPr id="3" name="Marcador de número de diapositiva 2">
            <a:extLst>
              <a:ext uri="{FF2B5EF4-FFF2-40B4-BE49-F238E27FC236}">
                <a16:creationId xmlns:a16="http://schemas.microsoft.com/office/drawing/2014/main" id="{DAAF35B0-FFB4-4DF5-897C-5B06C571D2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25</a:t>
            </a:fld>
            <a:endParaRPr lang="es-PE"/>
          </a:p>
        </p:txBody>
      </p:sp>
    </p:spTree>
    <p:extLst>
      <p:ext uri="{BB962C8B-B14F-4D97-AF65-F5344CB8AC3E}">
        <p14:creationId xmlns:p14="http://schemas.microsoft.com/office/powerpoint/2010/main" val="125866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FE954"/>
        </a:solidFill>
        <a:effectLst/>
      </p:bgPr>
    </p:bg>
    <p:spTree>
      <p:nvGrpSpPr>
        <p:cNvPr id="1" name="Shape 335"/>
        <p:cNvGrpSpPr/>
        <p:nvPr/>
      </p:nvGrpSpPr>
      <p:grpSpPr>
        <a:xfrm>
          <a:off x="0" y="0"/>
          <a:ext cx="0" cy="0"/>
          <a:chOff x="0" y="0"/>
          <a:chExt cx="0" cy="0"/>
        </a:xfrm>
      </p:grpSpPr>
      <p:sp>
        <p:nvSpPr>
          <p:cNvPr id="336" name="Google Shape;336;p2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26</a:t>
            </a:fld>
            <a:endParaRPr>
              <a:solidFill>
                <a:schemeClr val="dk2"/>
              </a:solidFill>
              <a:latin typeface="Shadows Into Light"/>
              <a:ea typeface="Shadows Into Light"/>
              <a:cs typeface="Shadows Into Light"/>
              <a:sym typeface="Shadows Into Light"/>
            </a:endParaRPr>
          </a:p>
        </p:txBody>
      </p:sp>
      <p:sp>
        <p:nvSpPr>
          <p:cNvPr id="337" name="Google Shape;337;p28"/>
          <p:cNvSpPr txBox="1">
            <a:spLocks noGrp="1"/>
          </p:cNvSpPr>
          <p:nvPr>
            <p:ph type="ctrTitle" idx="4294967295"/>
          </p:nvPr>
        </p:nvSpPr>
        <p:spPr>
          <a:xfrm>
            <a:off x="954225" y="2269822"/>
            <a:ext cx="4024200" cy="76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Gracias !!</a:t>
            </a:r>
            <a:endParaRPr sz="6000"/>
          </a:p>
        </p:txBody>
      </p:sp>
      <p:grpSp>
        <p:nvGrpSpPr>
          <p:cNvPr id="338" name="Google Shape;338;p28"/>
          <p:cNvGrpSpPr/>
          <p:nvPr/>
        </p:nvGrpSpPr>
        <p:grpSpPr>
          <a:xfrm>
            <a:off x="5292257" y="1331149"/>
            <a:ext cx="2350291" cy="2172779"/>
            <a:chOff x="5975075" y="2327500"/>
            <a:chExt cx="420100" cy="388350"/>
          </a:xfrm>
        </p:grpSpPr>
        <p:sp>
          <p:nvSpPr>
            <p:cNvPr id="339" name="Google Shape;339;p2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66D78"/>
                </a:solidFill>
              </a:endParaRPr>
            </a:p>
          </p:txBody>
        </p:sp>
        <p:sp>
          <p:nvSpPr>
            <p:cNvPr id="340" name="Google Shape;340;p2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5FB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66D78"/>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E954"/>
        </a:solidFill>
        <a:effectLst/>
      </p:bgPr>
    </p:bg>
    <p:spTree>
      <p:nvGrpSpPr>
        <p:cNvPr id="1" name="Shape 253"/>
        <p:cNvGrpSpPr/>
        <p:nvPr/>
      </p:nvGrpSpPr>
      <p:grpSpPr>
        <a:xfrm>
          <a:off x="0" y="0"/>
          <a:ext cx="0" cy="0"/>
          <a:chOff x="0" y="0"/>
          <a:chExt cx="0" cy="0"/>
        </a:xfrm>
      </p:grpSpPr>
      <p:sp>
        <p:nvSpPr>
          <p:cNvPr id="254" name="Google Shape;254;p15"/>
          <p:cNvSpPr txBox="1">
            <a:spLocks noGrp="1"/>
          </p:cNvSpPr>
          <p:nvPr>
            <p:ph type="ctrTitle"/>
          </p:nvPr>
        </p:nvSpPr>
        <p:spPr>
          <a:xfrm>
            <a:off x="1497025" y="482188"/>
            <a:ext cx="5882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MISION</a:t>
            </a:r>
            <a:endParaRPr dirty="0"/>
          </a:p>
        </p:txBody>
      </p:sp>
      <p:sp>
        <p:nvSpPr>
          <p:cNvPr id="255" name="Google Shape;255;p15"/>
          <p:cNvSpPr/>
          <p:nvPr/>
        </p:nvSpPr>
        <p:spPr>
          <a:xfrm>
            <a:off x="1776850" y="1883725"/>
            <a:ext cx="5183700" cy="2551800"/>
          </a:xfrm>
          <a:prstGeom prst="teardrop">
            <a:avLst>
              <a:gd name="adj" fmla="val 10000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just" rtl="0">
              <a:lnSpc>
                <a:spcPct val="115000"/>
              </a:lnSpc>
              <a:spcBef>
                <a:spcPts val="900"/>
              </a:spcBef>
              <a:spcAft>
                <a:spcPts val="0"/>
              </a:spcAft>
              <a:buNone/>
            </a:pPr>
            <a:r>
              <a:rPr lang="en" sz="1100" dirty="0">
                <a:solidFill>
                  <a:schemeClr val="tx1">
                    <a:lumMod val="50000"/>
                  </a:schemeClr>
                </a:solidFill>
                <a:highlight>
                  <a:srgbClr val="FFFFFF"/>
                </a:highlight>
              </a:rPr>
              <a:t>Ser una vitrina virtual que agrupe a microempresas del sector comercio donde los clientes pueden tener acceso a productos de diversas marcas de manera ordenada, clasificada y cualificada.</a:t>
            </a:r>
            <a:endParaRPr sz="1100" dirty="0">
              <a:solidFill>
                <a:schemeClr val="tx1">
                  <a:lumMod val="50000"/>
                </a:schemeClr>
              </a:solidFill>
              <a:highlight>
                <a:srgbClr val="FFFFFF"/>
              </a:highlight>
            </a:endParaRPr>
          </a:p>
          <a:p>
            <a:pPr marL="0" lvl="0" indent="0" algn="l" rtl="0">
              <a:spcBef>
                <a:spcPts val="90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6"/>
          <p:cNvSpPr txBox="1">
            <a:spLocks noGrp="1"/>
          </p:cNvSpPr>
          <p:nvPr>
            <p:ph type="ctrTitle"/>
          </p:nvPr>
        </p:nvSpPr>
        <p:spPr>
          <a:xfrm>
            <a:off x="1563850" y="482163"/>
            <a:ext cx="5882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VISION</a:t>
            </a:r>
            <a:endParaRPr/>
          </a:p>
        </p:txBody>
      </p:sp>
      <p:sp>
        <p:nvSpPr>
          <p:cNvPr id="261" name="Google Shape;261;p16"/>
          <p:cNvSpPr/>
          <p:nvPr/>
        </p:nvSpPr>
        <p:spPr>
          <a:xfrm>
            <a:off x="1776850" y="1883725"/>
            <a:ext cx="5183700" cy="2551800"/>
          </a:xfrm>
          <a:prstGeom prst="teardrop">
            <a:avLst>
              <a:gd name="adj" fmla="val 10000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
              <a:t>Ser la principal plataforma  virtual de comercio  para las microempresas  del sector  comercio  de region sur  y la principal  solución  tecnológica  para las personas que desean  comprar  productos  de primera  necesidades  por internet.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868B"/>
        </a:solidFill>
        <a:effectLst/>
      </p:bgPr>
    </p:bg>
    <p:spTree>
      <p:nvGrpSpPr>
        <p:cNvPr id="1" name="Shape 265"/>
        <p:cNvGrpSpPr/>
        <p:nvPr/>
      </p:nvGrpSpPr>
      <p:grpSpPr>
        <a:xfrm>
          <a:off x="0" y="0"/>
          <a:ext cx="0" cy="0"/>
          <a:chOff x="0" y="0"/>
          <a:chExt cx="0" cy="0"/>
        </a:xfrm>
      </p:grpSpPr>
      <p:sp>
        <p:nvSpPr>
          <p:cNvPr id="266" name="Google Shape;266;p17"/>
          <p:cNvSpPr txBox="1">
            <a:spLocks noGrp="1"/>
          </p:cNvSpPr>
          <p:nvPr>
            <p:ph type="ctrTitle"/>
          </p:nvPr>
        </p:nvSpPr>
        <p:spPr>
          <a:xfrm>
            <a:off x="3501000" y="361913"/>
            <a:ext cx="5882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Entorno</a:t>
            </a:r>
            <a:endParaRPr/>
          </a:p>
        </p:txBody>
      </p:sp>
      <p:sp>
        <p:nvSpPr>
          <p:cNvPr id="267" name="Google Shape;267;p17"/>
          <p:cNvSpPr/>
          <p:nvPr/>
        </p:nvSpPr>
        <p:spPr>
          <a:xfrm>
            <a:off x="133600" y="1269175"/>
            <a:ext cx="7334400" cy="3794100"/>
          </a:xfrm>
          <a:prstGeom prst="bevel">
            <a:avLst>
              <a:gd name="adj" fmla="val 125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900"/>
              </a:spcBef>
              <a:spcAft>
                <a:spcPts val="0"/>
              </a:spcAft>
              <a:buNone/>
            </a:pPr>
            <a:r>
              <a:rPr lang="en" sz="1100"/>
              <a:t>Los vendedores son asociados que ofrecen sus productos en la plataforma, donde organizan sus productos, paquetes y ofertas.</a:t>
            </a:r>
            <a:endParaRPr sz="1100"/>
          </a:p>
          <a:p>
            <a:pPr marL="0" lvl="0" indent="0" algn="just" rtl="0">
              <a:lnSpc>
                <a:spcPct val="115000"/>
              </a:lnSpc>
              <a:spcBef>
                <a:spcPts val="900"/>
              </a:spcBef>
              <a:spcAft>
                <a:spcPts val="0"/>
              </a:spcAft>
              <a:buNone/>
            </a:pPr>
            <a:r>
              <a:rPr lang="en" sz="1100"/>
              <a:t>También son responsables por las informaciones referentes a su tienda y los productos ofrecidos, y de mantener la eficiencia del flujo de ventas. El operador de la plataforma de Marketplace es el responsable por gestionar los accesos y las transacciones.</a:t>
            </a:r>
            <a:endParaRPr sz="1100"/>
          </a:p>
          <a:p>
            <a:pPr marL="0" lvl="0" indent="0" algn="just" rtl="0">
              <a:lnSpc>
                <a:spcPct val="115000"/>
              </a:lnSpc>
              <a:spcBef>
                <a:spcPts val="900"/>
              </a:spcBef>
              <a:spcAft>
                <a:spcPts val="0"/>
              </a:spcAft>
              <a:buNone/>
            </a:pPr>
            <a:r>
              <a:rPr lang="en" sz="1100"/>
              <a:t>La plataforma deberá tener un fácil navegabilidad y usabilidad, además de ser intuitiva tanto para los vendedores como para los compradores. También debe tener métodos fáciles para elegir, facilitando la interacción y las posibilidades de compra.</a:t>
            </a:r>
            <a:endParaRPr sz="1100"/>
          </a:p>
          <a:p>
            <a:pPr marL="0" lvl="0" indent="0" algn="just" rtl="0">
              <a:lnSpc>
                <a:spcPct val="115000"/>
              </a:lnSpc>
              <a:spcBef>
                <a:spcPts val="900"/>
              </a:spcBef>
              <a:spcAft>
                <a:spcPts val="0"/>
              </a:spcAft>
              <a:buNone/>
            </a:pPr>
            <a:r>
              <a:rPr lang="en" sz="1100"/>
              <a:t> Los potenciales compradores deberán tener acceso a toda la información que puedan requerir acerca de los productos, garantías, reputación del vendedor, metodología de la operatoria y entrega, vías de contacto necesarias, etc. </a:t>
            </a:r>
            <a:endParaRPr sz="1100"/>
          </a:p>
          <a:p>
            <a:pPr marL="0" lvl="0" indent="0" algn="l" rtl="0">
              <a:spcBef>
                <a:spcPts val="9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FBBC5"/>
        </a:solidFill>
        <a:effectLst/>
      </p:bgPr>
    </p:bg>
    <p:spTree>
      <p:nvGrpSpPr>
        <p:cNvPr id="1" name="Shape 271"/>
        <p:cNvGrpSpPr/>
        <p:nvPr/>
      </p:nvGrpSpPr>
      <p:grpSpPr>
        <a:xfrm>
          <a:off x="0" y="0"/>
          <a:ext cx="0" cy="0"/>
          <a:chOff x="0" y="0"/>
          <a:chExt cx="0" cy="0"/>
        </a:xfrm>
      </p:grpSpPr>
      <p:sp>
        <p:nvSpPr>
          <p:cNvPr id="272" name="Google Shape;272;p18"/>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6</a:t>
            </a:fld>
            <a:endParaRPr>
              <a:solidFill>
                <a:schemeClr val="dk2"/>
              </a:solidFill>
              <a:latin typeface="Shadows Into Light"/>
              <a:ea typeface="Shadows Into Light"/>
              <a:cs typeface="Shadows Into Light"/>
              <a:sym typeface="Shadows Into Light"/>
            </a:endParaRPr>
          </a:p>
        </p:txBody>
      </p:sp>
      <p:sp>
        <p:nvSpPr>
          <p:cNvPr id="273" name="Google Shape;273;p18"/>
          <p:cNvSpPr txBox="1"/>
          <p:nvPr/>
        </p:nvSpPr>
        <p:spPr>
          <a:xfrm>
            <a:off x="1186400" y="1706925"/>
            <a:ext cx="3456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a:solidFill>
                  <a:srgbClr val="FFD966"/>
                </a:solidFill>
                <a:latin typeface="Roboto Slab"/>
                <a:ea typeface="Roboto Slab"/>
                <a:cs typeface="Roboto Slab"/>
                <a:sym typeface="Roboto Slab"/>
              </a:rPr>
              <a:t>1</a:t>
            </a:r>
            <a:r>
              <a:rPr lang="en" sz="7200" b="1">
                <a:solidFill>
                  <a:schemeClr val="accent3"/>
                </a:solidFill>
                <a:latin typeface="Roboto Slab"/>
                <a:ea typeface="Roboto Slab"/>
                <a:cs typeface="Roboto Slab"/>
                <a:sym typeface="Roboto Slab"/>
              </a:rPr>
              <a:t>.</a:t>
            </a:r>
            <a:endParaRPr sz="7200" b="1">
              <a:solidFill>
                <a:schemeClr val="accent3"/>
              </a:solidFill>
              <a:latin typeface="Roboto Slab"/>
              <a:ea typeface="Roboto Slab"/>
              <a:cs typeface="Roboto Slab"/>
              <a:sym typeface="Roboto Slab"/>
            </a:endParaRPr>
          </a:p>
          <a:p>
            <a:pPr marL="0" lvl="0" indent="0" algn="l" rtl="0">
              <a:spcBef>
                <a:spcPts val="0"/>
              </a:spcBef>
              <a:spcAft>
                <a:spcPts val="0"/>
              </a:spcAft>
              <a:buNone/>
            </a:pPr>
            <a:r>
              <a:rPr lang="en" sz="3000">
                <a:solidFill>
                  <a:schemeClr val="accent1"/>
                </a:solidFill>
                <a:latin typeface="Roboto Slab"/>
                <a:ea typeface="Roboto Slab"/>
                <a:cs typeface="Roboto Slab"/>
                <a:sym typeface="Roboto Slab"/>
              </a:rPr>
              <a:t>MODELO E-R</a:t>
            </a:r>
            <a:endParaRPr sz="3000">
              <a:solidFill>
                <a:schemeClr val="accent1"/>
              </a:solidFill>
              <a:latin typeface="Roboto Slab"/>
              <a:ea typeface="Roboto Slab"/>
              <a:cs typeface="Roboto Slab"/>
              <a:sym typeface="Roboto Slab"/>
            </a:endParaRPr>
          </a:p>
          <a:p>
            <a:pPr marL="0" lvl="0" indent="0" algn="l" rtl="0">
              <a:spcBef>
                <a:spcPts val="0"/>
              </a:spcBef>
              <a:spcAft>
                <a:spcPts val="0"/>
              </a:spcAft>
              <a:buNone/>
            </a:pPr>
            <a:endParaRPr sz="3000">
              <a:solidFill>
                <a:schemeClr val="accent1"/>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FBBC5"/>
        </a:solidFill>
        <a:effectLst/>
      </p:bgPr>
    </p:bg>
    <p:spTree>
      <p:nvGrpSpPr>
        <p:cNvPr id="1" name="Shape 277"/>
        <p:cNvGrpSpPr/>
        <p:nvPr/>
      </p:nvGrpSpPr>
      <p:grpSpPr>
        <a:xfrm>
          <a:off x="0" y="0"/>
          <a:ext cx="0" cy="0"/>
          <a:chOff x="0" y="0"/>
          <a:chExt cx="0" cy="0"/>
        </a:xfrm>
      </p:grpSpPr>
      <p:sp>
        <p:nvSpPr>
          <p:cNvPr id="278" name="Google Shape;278;p19"/>
          <p:cNvSpPr txBox="1">
            <a:spLocks noGrp="1"/>
          </p:cNvSpPr>
          <p:nvPr>
            <p:ph type="title"/>
          </p:nvPr>
        </p:nvSpPr>
        <p:spPr>
          <a:xfrm>
            <a:off x="259100" y="0"/>
            <a:ext cx="5040000" cy="57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Diseño de base de datos</a:t>
            </a:r>
            <a:endParaRPr dirty="0"/>
          </a:p>
        </p:txBody>
      </p:sp>
      <p:sp>
        <p:nvSpPr>
          <p:cNvPr id="279" name="Google Shape;279;p19"/>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7</a:t>
            </a:fld>
            <a:endParaRPr>
              <a:solidFill>
                <a:schemeClr val="dk2"/>
              </a:solidFill>
              <a:latin typeface="Shadows Into Light"/>
              <a:ea typeface="Shadows Into Light"/>
              <a:cs typeface="Shadows Into Light"/>
              <a:sym typeface="Shadows Into Light"/>
            </a:endParaRPr>
          </a:p>
        </p:txBody>
      </p:sp>
      <p:pic>
        <p:nvPicPr>
          <p:cNvPr id="280" name="Google Shape;280;p19"/>
          <p:cNvPicPr preferRelativeResize="0"/>
          <p:nvPr/>
        </p:nvPicPr>
        <p:blipFill>
          <a:blip r:embed="rId3">
            <a:alphaModFix/>
          </a:blip>
          <a:stretch>
            <a:fillRect/>
          </a:stretch>
        </p:blipFill>
        <p:spPr>
          <a:xfrm>
            <a:off x="506725" y="500350"/>
            <a:ext cx="8334301" cy="467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FBBC5"/>
        </a:solidFill>
        <a:effectLst/>
      </p:bgPr>
    </p:bg>
    <p:spTree>
      <p:nvGrpSpPr>
        <p:cNvPr id="1" name="Shape 284"/>
        <p:cNvGrpSpPr/>
        <p:nvPr/>
      </p:nvGrpSpPr>
      <p:grpSpPr>
        <a:xfrm>
          <a:off x="0" y="0"/>
          <a:ext cx="0" cy="0"/>
          <a:chOff x="0" y="0"/>
          <a:chExt cx="0" cy="0"/>
        </a:xfrm>
      </p:grpSpPr>
      <p:sp>
        <p:nvSpPr>
          <p:cNvPr id="285" name="Google Shape;285;p20"/>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8</a:t>
            </a:fld>
            <a:endParaRPr>
              <a:solidFill>
                <a:schemeClr val="dk2"/>
              </a:solidFill>
              <a:latin typeface="Shadows Into Light"/>
              <a:ea typeface="Shadows Into Light"/>
              <a:cs typeface="Shadows Into Light"/>
              <a:sym typeface="Shadows Into Light"/>
            </a:endParaRPr>
          </a:p>
        </p:txBody>
      </p:sp>
      <p:sp>
        <p:nvSpPr>
          <p:cNvPr id="286" name="Google Shape;286;p20"/>
          <p:cNvSpPr txBox="1"/>
          <p:nvPr/>
        </p:nvSpPr>
        <p:spPr>
          <a:xfrm>
            <a:off x="1186400" y="1706925"/>
            <a:ext cx="3456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a:solidFill>
                  <a:srgbClr val="FFD966"/>
                </a:solidFill>
                <a:latin typeface="Roboto Slab"/>
                <a:ea typeface="Roboto Slab"/>
                <a:cs typeface="Roboto Slab"/>
                <a:sym typeface="Roboto Slab"/>
              </a:rPr>
              <a:t>2</a:t>
            </a:r>
            <a:r>
              <a:rPr lang="en" sz="7200" b="1">
                <a:solidFill>
                  <a:schemeClr val="accent3"/>
                </a:solidFill>
                <a:latin typeface="Roboto Slab"/>
                <a:ea typeface="Roboto Slab"/>
                <a:cs typeface="Roboto Slab"/>
                <a:sym typeface="Roboto Slab"/>
              </a:rPr>
              <a:t>.</a:t>
            </a:r>
            <a:endParaRPr sz="7200" b="1">
              <a:solidFill>
                <a:schemeClr val="accent3"/>
              </a:solidFill>
              <a:latin typeface="Roboto Slab"/>
              <a:ea typeface="Roboto Slab"/>
              <a:cs typeface="Roboto Slab"/>
              <a:sym typeface="Roboto Slab"/>
            </a:endParaRPr>
          </a:p>
          <a:p>
            <a:pPr marL="0" lvl="0" indent="0" algn="l" rtl="0">
              <a:spcBef>
                <a:spcPts val="0"/>
              </a:spcBef>
              <a:spcAft>
                <a:spcPts val="0"/>
              </a:spcAft>
              <a:buNone/>
            </a:pPr>
            <a:r>
              <a:rPr lang="en" sz="3000">
                <a:solidFill>
                  <a:schemeClr val="accent1"/>
                </a:solidFill>
                <a:latin typeface="Roboto Slab"/>
                <a:ea typeface="Roboto Slab"/>
                <a:cs typeface="Roboto Slab"/>
                <a:sym typeface="Roboto Slab"/>
              </a:rPr>
              <a:t>BASE DE DATOS</a:t>
            </a:r>
            <a:endParaRPr sz="3000">
              <a:solidFill>
                <a:schemeClr val="accent1"/>
              </a:solidFill>
              <a:latin typeface="Roboto Slab"/>
              <a:ea typeface="Roboto Slab"/>
              <a:cs typeface="Roboto Slab"/>
              <a:sym typeface="Roboto Slab"/>
            </a:endParaRPr>
          </a:p>
          <a:p>
            <a:pPr marL="0" lvl="0" indent="0" algn="l" rtl="0">
              <a:spcBef>
                <a:spcPts val="0"/>
              </a:spcBef>
              <a:spcAft>
                <a:spcPts val="0"/>
              </a:spcAft>
              <a:buNone/>
            </a:pPr>
            <a:endParaRPr sz="3000">
              <a:solidFill>
                <a:schemeClr val="accent1"/>
              </a:solidFill>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ED155"/>
        </a:solidFill>
        <a:effectLst/>
      </p:bgPr>
    </p:bg>
    <p:spTree>
      <p:nvGrpSpPr>
        <p:cNvPr id="1" name="Shape 290"/>
        <p:cNvGrpSpPr/>
        <p:nvPr/>
      </p:nvGrpSpPr>
      <p:grpSpPr>
        <a:xfrm>
          <a:off x="0" y="0"/>
          <a:ext cx="0" cy="0"/>
          <a:chOff x="0" y="0"/>
          <a:chExt cx="0" cy="0"/>
        </a:xfrm>
      </p:grpSpPr>
      <p:sp>
        <p:nvSpPr>
          <p:cNvPr id="291" name="Google Shape;291;p21"/>
          <p:cNvSpPr txBox="1">
            <a:spLocks noGrp="1"/>
          </p:cNvSpPr>
          <p:nvPr>
            <p:ph type="sldNum" idx="12"/>
          </p:nvPr>
        </p:nvSpPr>
        <p:spPr>
          <a:xfrm>
            <a:off x="4348076" y="4726751"/>
            <a:ext cx="548700" cy="29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chemeClr val="dk2"/>
                </a:solidFill>
                <a:latin typeface="Shadows Into Light"/>
                <a:ea typeface="Shadows Into Light"/>
                <a:cs typeface="Shadows Into Light"/>
                <a:sym typeface="Shadows Into Light"/>
              </a:rPr>
              <a:t>9</a:t>
            </a:fld>
            <a:endParaRPr>
              <a:solidFill>
                <a:schemeClr val="dk2"/>
              </a:solidFill>
              <a:latin typeface="Shadows Into Light"/>
              <a:ea typeface="Shadows Into Light"/>
              <a:cs typeface="Shadows Into Light"/>
              <a:sym typeface="Shadows Into Light"/>
            </a:endParaRPr>
          </a:p>
        </p:txBody>
      </p:sp>
      <p:pic>
        <p:nvPicPr>
          <p:cNvPr id="292" name="Google Shape;292;p21"/>
          <p:cNvPicPr preferRelativeResize="0"/>
          <p:nvPr/>
        </p:nvPicPr>
        <p:blipFill>
          <a:blip r:embed="rId3">
            <a:alphaModFix/>
          </a:blip>
          <a:stretch>
            <a:fillRect/>
          </a:stretch>
        </p:blipFill>
        <p:spPr>
          <a:xfrm>
            <a:off x="314025" y="135000"/>
            <a:ext cx="8829975" cy="5008501"/>
          </a:xfrm>
          <a:prstGeom prst="rect">
            <a:avLst/>
          </a:prstGeom>
          <a:noFill/>
          <a:ln>
            <a:noFill/>
          </a:ln>
        </p:spPr>
      </p:pic>
    </p:spTree>
  </p:cSld>
  <p:clrMapOvr>
    <a:masterClrMapping/>
  </p:clrMapOvr>
</p:sld>
</file>

<file path=ppt/theme/theme1.xml><?xml version="1.0" encoding="utf-8"?>
<a:theme xmlns:a="http://schemas.openxmlformats.org/drawingml/2006/main" name="Trinculo template">
  <a:themeElements>
    <a:clrScheme name="Custom 347">
      <a:dk1>
        <a:srgbClr val="505670"/>
      </a:dk1>
      <a:lt1>
        <a:srgbClr val="FFFFFF"/>
      </a:lt1>
      <a:dk2>
        <a:srgbClr val="979CB8"/>
      </a:dk2>
      <a:lt2>
        <a:srgbClr val="EFF0F4"/>
      </a:lt2>
      <a:accent1>
        <a:srgbClr val="F9AC08"/>
      </a:accent1>
      <a:accent2>
        <a:srgbClr val="C48706"/>
      </a:accent2>
      <a:accent3>
        <a:srgbClr val="01ABCF"/>
      </a:accent3>
      <a:accent4>
        <a:srgbClr val="00839F"/>
      </a:accent4>
      <a:accent5>
        <a:srgbClr val="AACF20"/>
      </a:accent5>
      <a:accent6>
        <a:srgbClr val="EA3A68"/>
      </a:accent6>
      <a:hlink>
        <a:srgbClr val="50567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519</Words>
  <Application>Microsoft Office PowerPoint</Application>
  <PresentationFormat>Presentación en pantalla (16:9)</PresentationFormat>
  <Paragraphs>71</Paragraphs>
  <Slides>26</Slides>
  <Notes>16</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4" baseType="lpstr">
      <vt:lpstr>Arial</vt:lpstr>
      <vt:lpstr>Times New Roman</vt:lpstr>
      <vt:lpstr>Roboto Slab</vt:lpstr>
      <vt:lpstr>Varela Round</vt:lpstr>
      <vt:lpstr>Calibri</vt:lpstr>
      <vt:lpstr>Shadows Into Light</vt:lpstr>
      <vt:lpstr>Trinculo template</vt:lpstr>
      <vt:lpstr>Imagen de mapa de bits</vt:lpstr>
      <vt:lpstr>Integrantes:  Quispe Ticona Marilyn Cordova Huaracha Alex Huaylla Chuctaya Wilson</vt:lpstr>
      <vt:lpstr>DESCRIPCION DEL PROBLEMA</vt:lpstr>
      <vt:lpstr>MISION</vt:lpstr>
      <vt:lpstr>VISION</vt:lpstr>
      <vt:lpstr>Entorno</vt:lpstr>
      <vt:lpstr>Presentación de PowerPoint</vt:lpstr>
      <vt:lpstr>Diseño de base de datos</vt:lpstr>
      <vt:lpstr>Presentación de PowerPoint</vt:lpstr>
      <vt:lpstr>Presentación de PowerPoint</vt:lpstr>
      <vt:lpstr>3. Modelo conceptual</vt:lpstr>
      <vt:lpstr>Presentación de PowerPoint</vt:lpstr>
      <vt:lpstr>4. Caso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LOGUEO</vt:lpstr>
      <vt:lpstr>CONEXIÓN CON LA BASE DE DATOS </vt:lpstr>
      <vt:lpstr>Conexión con la tienda </vt:lpstr>
      <vt:lpstr>CONCLUSIONES</vt:lpstr>
      <vt:lpstr>RECOMENDACIONES</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  Quispe Ticona Marilyn Cordova Huaracha Alex Huaylla Chuctaya Wilson</dc:title>
  <dc:creator>Wilsonx54x</dc:creator>
  <cp:lastModifiedBy>marilyn quispe</cp:lastModifiedBy>
  <cp:revision>5</cp:revision>
  <dcterms:modified xsi:type="dcterms:W3CDTF">2021-12-11T13:52:05Z</dcterms:modified>
</cp:coreProperties>
</file>