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3CADF-6425-43E7-AF68-B727E5F37C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14AEB2F0-F998-4E54-99F5-1C5003BCF112}">
      <dgm:prSet phldrT="[Texto]"/>
      <dgm:spPr/>
      <dgm:t>
        <a:bodyPr/>
        <a:lstStyle/>
        <a:p>
          <a:r>
            <a:rPr lang="es-ES" dirty="0" smtClean="0"/>
            <a:t>Los dispositivos de entrada/salida (E/S) sirven a la computadora para obtener información del mundo exterior y/o comunicar los resultados generados por el computador al exterior. </a:t>
          </a:r>
          <a:endParaRPr lang="es-GT" dirty="0"/>
        </a:p>
      </dgm:t>
    </dgm:pt>
    <dgm:pt modelId="{E74AFDE1-FB0B-4925-966C-29CD84DDB027}" type="parTrans" cxnId="{1957AD99-A9F5-4736-A807-15FE86DB1C66}">
      <dgm:prSet/>
      <dgm:spPr/>
      <dgm:t>
        <a:bodyPr/>
        <a:lstStyle/>
        <a:p>
          <a:endParaRPr lang="es-GT"/>
        </a:p>
      </dgm:t>
    </dgm:pt>
    <dgm:pt modelId="{D032EA34-87EB-4D89-B2A1-1A35F43CEF39}" type="sibTrans" cxnId="{1957AD99-A9F5-4736-A807-15FE86DB1C66}">
      <dgm:prSet/>
      <dgm:spPr/>
      <dgm:t>
        <a:bodyPr/>
        <a:lstStyle/>
        <a:p>
          <a:endParaRPr lang="es-GT"/>
        </a:p>
      </dgm:t>
    </dgm:pt>
    <dgm:pt modelId="{FB8C5485-B934-4C95-B0A2-3C4C0CB784AF}">
      <dgm:prSet/>
      <dgm:spPr/>
      <dgm:t>
        <a:bodyPr/>
        <a:lstStyle/>
        <a:p>
          <a:r>
            <a:rPr lang="es-ES" dirty="0" smtClean="0"/>
            <a:t>Dos partes esenciales la constituyen, el </a:t>
          </a:r>
          <a:r>
            <a:rPr lang="es-ES" i="1" dirty="0" smtClean="0"/>
            <a:t>hardware</a:t>
          </a:r>
          <a:r>
            <a:rPr lang="es-ES" dirty="0" smtClean="0"/>
            <a:t>, (</a:t>
          </a:r>
          <a:r>
            <a:rPr lang="es-ES" i="1" dirty="0" err="1" smtClean="0"/>
            <a:t>hard</a:t>
          </a:r>
          <a:r>
            <a:rPr lang="es-ES" dirty="0" smtClean="0"/>
            <a:t> = duro) que es su composición física (circuitos electrónicos, cables, gabinete, teclado, </a:t>
          </a:r>
          <a:r>
            <a:rPr lang="es-ES" dirty="0" err="1" smtClean="0"/>
            <a:t>etc</a:t>
          </a:r>
          <a:r>
            <a:rPr lang="es-ES" dirty="0" smtClean="0"/>
            <a:t>) y su </a:t>
          </a:r>
          <a:r>
            <a:rPr lang="es-ES" i="1" dirty="0" smtClean="0"/>
            <a:t>software</a:t>
          </a:r>
          <a:r>
            <a:rPr lang="es-ES" dirty="0" smtClean="0"/>
            <a:t>, siendo ésta la parte intangible (programas, datos, información, etc.).</a:t>
          </a:r>
          <a:endParaRPr lang="es-GT" dirty="0"/>
        </a:p>
      </dgm:t>
    </dgm:pt>
    <dgm:pt modelId="{E8518B4B-B2B6-4B64-8722-2288947E9589}" type="parTrans" cxnId="{15276285-EEED-4BC2-852C-A74BCA314BE1}">
      <dgm:prSet/>
      <dgm:spPr/>
      <dgm:t>
        <a:bodyPr/>
        <a:lstStyle/>
        <a:p>
          <a:endParaRPr lang="es-GT"/>
        </a:p>
      </dgm:t>
    </dgm:pt>
    <dgm:pt modelId="{19459A52-E037-4053-97AE-15CAE950BB8E}" type="sibTrans" cxnId="{15276285-EEED-4BC2-852C-A74BCA314BE1}">
      <dgm:prSet/>
      <dgm:spPr/>
      <dgm:t>
        <a:bodyPr/>
        <a:lstStyle/>
        <a:p>
          <a:endParaRPr lang="es-GT"/>
        </a:p>
      </dgm:t>
    </dgm:pt>
    <dgm:pt modelId="{6E2EF5A2-01AC-4A06-A3FE-1AA0F0182016}">
      <dgm:prSet/>
      <dgm:spPr/>
      <dgm:t>
        <a:bodyPr/>
        <a:lstStyle/>
        <a:p>
          <a:r>
            <a:rPr lang="es-ES" dirty="0" smtClean="0"/>
            <a:t>Lejos de ser un invento de alguien en particular, el ordenador es el resultado evolutivo de ideas y realizaciones de muchas personas relacionadas con áreas tales como la electrónica, la mecánica, los materiales semiconductores, la lógica, el álgebra y la programación.</a:t>
          </a:r>
          <a:endParaRPr lang="es-GT" dirty="0"/>
        </a:p>
      </dgm:t>
    </dgm:pt>
    <dgm:pt modelId="{501E23D5-7818-49EA-AC30-0DCFB59D2D0C}" type="parTrans" cxnId="{A143F27F-187B-49B5-8545-E7B15DD17319}">
      <dgm:prSet/>
      <dgm:spPr/>
      <dgm:t>
        <a:bodyPr/>
        <a:lstStyle/>
        <a:p>
          <a:endParaRPr lang="es-GT"/>
        </a:p>
      </dgm:t>
    </dgm:pt>
    <dgm:pt modelId="{C829C32A-E317-4BD4-B642-2B389607CB11}" type="sibTrans" cxnId="{A143F27F-187B-49B5-8545-E7B15DD17319}">
      <dgm:prSet/>
      <dgm:spPr/>
      <dgm:t>
        <a:bodyPr/>
        <a:lstStyle/>
        <a:p>
          <a:endParaRPr lang="es-GT"/>
        </a:p>
      </dgm:t>
    </dgm:pt>
    <dgm:pt modelId="{A763668F-1D84-469D-ACA9-14A33023FBD9}" type="pres">
      <dgm:prSet presAssocID="{31D3CADF-6425-43E7-AF68-B727E5F37CF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CC857CAB-1646-4F82-A26A-5EB720CAA763}" type="pres">
      <dgm:prSet presAssocID="{FB8C5485-B934-4C95-B0A2-3C4C0CB784AF}" presName="node" presStyleLbl="node1" presStyleIdx="0" presStyleCnt="3" custScaleX="142849" custScaleY="126858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FA641B83-29A7-4FA9-9F2C-E7ED92441DA7}" type="pres">
      <dgm:prSet presAssocID="{19459A52-E037-4053-97AE-15CAE950BB8E}" presName="sibTrans" presStyleCnt="0"/>
      <dgm:spPr/>
    </dgm:pt>
    <dgm:pt modelId="{7A7DC007-4CD9-4B15-8E5B-C98E015067CB}" type="pres">
      <dgm:prSet presAssocID="{6E2EF5A2-01AC-4A06-A3FE-1AA0F0182016}" presName="node" presStyleLbl="node1" presStyleIdx="1" presStyleCnt="3" custScaleX="156462" custScaleY="121007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D09E8A91-12DA-44E1-955C-0EE67063B447}" type="pres">
      <dgm:prSet presAssocID="{C829C32A-E317-4BD4-B642-2B389607CB11}" presName="sibTrans" presStyleCnt="0"/>
      <dgm:spPr/>
    </dgm:pt>
    <dgm:pt modelId="{869D5899-994C-49A6-862D-3DE4A5D0EC80}" type="pres">
      <dgm:prSet presAssocID="{14AEB2F0-F998-4E54-99F5-1C5003BCF112}" presName="node" presStyleLbl="node1" presStyleIdx="2" presStyleCnt="3" custScaleX="179875" custScaleY="181267" custLinFactNeighborX="5319" custLinFactNeighborY="81265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A143F27F-187B-49B5-8545-E7B15DD17319}" srcId="{31D3CADF-6425-43E7-AF68-B727E5F37CFA}" destId="{6E2EF5A2-01AC-4A06-A3FE-1AA0F0182016}" srcOrd="1" destOrd="0" parTransId="{501E23D5-7818-49EA-AC30-0DCFB59D2D0C}" sibTransId="{C829C32A-E317-4BD4-B642-2B389607CB11}"/>
    <dgm:cxn modelId="{15276285-EEED-4BC2-852C-A74BCA314BE1}" srcId="{31D3CADF-6425-43E7-AF68-B727E5F37CFA}" destId="{FB8C5485-B934-4C95-B0A2-3C4C0CB784AF}" srcOrd="0" destOrd="0" parTransId="{E8518B4B-B2B6-4B64-8722-2288947E9589}" sibTransId="{19459A52-E037-4053-97AE-15CAE950BB8E}"/>
    <dgm:cxn modelId="{1B077E27-8E06-4B4D-B7A4-336A5BA63F49}" type="presOf" srcId="{6E2EF5A2-01AC-4A06-A3FE-1AA0F0182016}" destId="{7A7DC007-4CD9-4B15-8E5B-C98E015067CB}" srcOrd="0" destOrd="0" presId="urn:microsoft.com/office/officeart/2005/8/layout/default"/>
    <dgm:cxn modelId="{7E8E648C-A061-48F9-BE6C-16E745875531}" type="presOf" srcId="{14AEB2F0-F998-4E54-99F5-1C5003BCF112}" destId="{869D5899-994C-49A6-862D-3DE4A5D0EC80}" srcOrd="0" destOrd="0" presId="urn:microsoft.com/office/officeart/2005/8/layout/default"/>
    <dgm:cxn modelId="{1957AD99-A9F5-4736-A807-15FE86DB1C66}" srcId="{31D3CADF-6425-43E7-AF68-B727E5F37CFA}" destId="{14AEB2F0-F998-4E54-99F5-1C5003BCF112}" srcOrd="2" destOrd="0" parTransId="{E74AFDE1-FB0B-4925-966C-29CD84DDB027}" sibTransId="{D032EA34-87EB-4D89-B2A1-1A35F43CEF39}"/>
    <dgm:cxn modelId="{514358CC-2B2B-444E-A91A-C4E61712CD12}" type="presOf" srcId="{FB8C5485-B934-4C95-B0A2-3C4C0CB784AF}" destId="{CC857CAB-1646-4F82-A26A-5EB720CAA763}" srcOrd="0" destOrd="0" presId="urn:microsoft.com/office/officeart/2005/8/layout/default"/>
    <dgm:cxn modelId="{869557E0-6D57-4C84-935F-208CF6E67A40}" type="presOf" srcId="{31D3CADF-6425-43E7-AF68-B727E5F37CFA}" destId="{A763668F-1D84-469D-ACA9-14A33023FBD9}" srcOrd="0" destOrd="0" presId="urn:microsoft.com/office/officeart/2005/8/layout/default"/>
    <dgm:cxn modelId="{ECEB0E30-437F-40CF-92E8-A31FD64D95C6}" type="presParOf" srcId="{A763668F-1D84-469D-ACA9-14A33023FBD9}" destId="{CC857CAB-1646-4F82-A26A-5EB720CAA763}" srcOrd="0" destOrd="0" presId="urn:microsoft.com/office/officeart/2005/8/layout/default"/>
    <dgm:cxn modelId="{6FA0D447-06CD-44CC-AC37-618EB26FA739}" type="presParOf" srcId="{A763668F-1D84-469D-ACA9-14A33023FBD9}" destId="{FA641B83-29A7-4FA9-9F2C-E7ED92441DA7}" srcOrd="1" destOrd="0" presId="urn:microsoft.com/office/officeart/2005/8/layout/default"/>
    <dgm:cxn modelId="{B420392A-3F3A-4EF9-A5A5-1B10BB66A1BD}" type="presParOf" srcId="{A763668F-1D84-469D-ACA9-14A33023FBD9}" destId="{7A7DC007-4CD9-4B15-8E5B-C98E015067CB}" srcOrd="2" destOrd="0" presId="urn:microsoft.com/office/officeart/2005/8/layout/default"/>
    <dgm:cxn modelId="{D88B6049-E8AC-48CE-B6F7-F3BB51C94E53}" type="presParOf" srcId="{A763668F-1D84-469D-ACA9-14A33023FBD9}" destId="{D09E8A91-12DA-44E1-955C-0EE67063B447}" srcOrd="3" destOrd="0" presId="urn:microsoft.com/office/officeart/2005/8/layout/default"/>
    <dgm:cxn modelId="{CC6F1BCB-59AF-40F3-90A1-462AE69D14F7}" type="presParOf" srcId="{A763668F-1D84-469D-ACA9-14A33023FBD9}" destId="{869D5899-994C-49A6-862D-3DE4A5D0EC8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D3CADF-6425-43E7-AF68-B727E5F37C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CAD10AE6-1D6B-4DB3-BF07-7B3AAECF610C}">
      <dgm:prSet phldrT="[Texto]"/>
      <dgm:spPr/>
      <dgm:t>
        <a:bodyPr/>
        <a:lstStyle/>
        <a:p>
          <a:r>
            <a:rPr lang="es-GT" dirty="0" smtClean="0"/>
            <a:t>ALGORITMOS</a:t>
          </a:r>
        </a:p>
        <a:p>
          <a:r>
            <a:rPr lang="es-GT" dirty="0" smtClean="0"/>
            <a:t>Es una secuencia de pasos finitos que cumplen una acción.</a:t>
          </a:r>
          <a:endParaRPr lang="es-GT" dirty="0"/>
        </a:p>
      </dgm:t>
    </dgm:pt>
    <dgm:pt modelId="{00F9B101-14CF-483E-ABC9-9F0BFFAC0610}" type="parTrans" cxnId="{C5804C66-0E84-4670-A2E4-636326183B0D}">
      <dgm:prSet/>
      <dgm:spPr/>
      <dgm:t>
        <a:bodyPr/>
        <a:lstStyle/>
        <a:p>
          <a:endParaRPr lang="es-GT"/>
        </a:p>
      </dgm:t>
    </dgm:pt>
    <dgm:pt modelId="{42587938-4453-477D-8DCC-1105162036D9}" type="sibTrans" cxnId="{C5804C66-0E84-4670-A2E4-636326183B0D}">
      <dgm:prSet/>
      <dgm:spPr/>
      <dgm:t>
        <a:bodyPr/>
        <a:lstStyle/>
        <a:p>
          <a:endParaRPr lang="es-GT"/>
        </a:p>
      </dgm:t>
    </dgm:pt>
    <dgm:pt modelId="{861F6836-F39A-4780-BD00-D71A9E1D7A5B}">
      <dgm:prSet phldrT="[Texto]"/>
      <dgm:spPr/>
      <dgm:t>
        <a:bodyPr/>
        <a:lstStyle/>
        <a:p>
          <a:r>
            <a:rPr lang="es-GT" dirty="0" smtClean="0"/>
            <a:t>SINTAXIS</a:t>
          </a:r>
        </a:p>
        <a:p>
          <a:r>
            <a:rPr lang="es-GT" dirty="0" smtClean="0"/>
            <a:t>Es la forma en la que se tiene que crear un código o algoritmo</a:t>
          </a:r>
          <a:endParaRPr lang="es-GT" dirty="0"/>
        </a:p>
      </dgm:t>
    </dgm:pt>
    <dgm:pt modelId="{E32BE4CF-A850-4B72-BA51-6597C0D7BCD4}" type="parTrans" cxnId="{E8459231-0135-4D79-976D-181AE4F2900B}">
      <dgm:prSet/>
      <dgm:spPr/>
      <dgm:t>
        <a:bodyPr/>
        <a:lstStyle/>
        <a:p>
          <a:endParaRPr lang="es-GT"/>
        </a:p>
      </dgm:t>
    </dgm:pt>
    <dgm:pt modelId="{048A72E2-4717-4E14-9AF6-C1F81F78C17E}" type="sibTrans" cxnId="{E8459231-0135-4D79-976D-181AE4F2900B}">
      <dgm:prSet/>
      <dgm:spPr/>
      <dgm:t>
        <a:bodyPr/>
        <a:lstStyle/>
        <a:p>
          <a:endParaRPr lang="es-GT"/>
        </a:p>
      </dgm:t>
    </dgm:pt>
    <dgm:pt modelId="{14AEB2F0-F998-4E54-99F5-1C5003BCF112}">
      <dgm:prSet phldrT="[Texto]"/>
      <dgm:spPr/>
      <dgm:t>
        <a:bodyPr/>
        <a:lstStyle/>
        <a:p>
          <a:r>
            <a:rPr lang="es-GT" dirty="0" smtClean="0"/>
            <a:t>PSEUDOCODIGO</a:t>
          </a:r>
        </a:p>
        <a:p>
          <a:r>
            <a:rPr lang="es-GT" dirty="0" smtClean="0"/>
            <a:t>Es el lenguaje informal que se utiliza para que un usuario comprenda el código</a:t>
          </a:r>
          <a:endParaRPr lang="es-GT" dirty="0"/>
        </a:p>
      </dgm:t>
    </dgm:pt>
    <dgm:pt modelId="{E74AFDE1-FB0B-4925-966C-29CD84DDB027}" type="parTrans" cxnId="{1957AD99-A9F5-4736-A807-15FE86DB1C66}">
      <dgm:prSet/>
      <dgm:spPr/>
      <dgm:t>
        <a:bodyPr/>
        <a:lstStyle/>
        <a:p>
          <a:endParaRPr lang="es-GT"/>
        </a:p>
      </dgm:t>
    </dgm:pt>
    <dgm:pt modelId="{D032EA34-87EB-4D89-B2A1-1A35F43CEF39}" type="sibTrans" cxnId="{1957AD99-A9F5-4736-A807-15FE86DB1C66}">
      <dgm:prSet/>
      <dgm:spPr/>
      <dgm:t>
        <a:bodyPr/>
        <a:lstStyle/>
        <a:p>
          <a:endParaRPr lang="es-GT"/>
        </a:p>
      </dgm:t>
    </dgm:pt>
    <dgm:pt modelId="{667DCC55-46DF-4CE7-920A-FEEE6F743C75}">
      <dgm:prSet phldrT="[Texto]"/>
      <dgm:spPr/>
      <dgm:t>
        <a:bodyPr/>
        <a:lstStyle/>
        <a:p>
          <a:r>
            <a:rPr lang="es-GT" dirty="0" smtClean="0"/>
            <a:t>DATO</a:t>
          </a:r>
        </a:p>
        <a:p>
          <a:r>
            <a:rPr lang="es-GT" dirty="0" smtClean="0"/>
            <a:t>Es el conjunto de símbolos comprendidos </a:t>
          </a:r>
          <a:endParaRPr lang="es-GT" dirty="0"/>
        </a:p>
      </dgm:t>
    </dgm:pt>
    <dgm:pt modelId="{04045404-57E3-4E19-BCB6-5B33CE907D60}" type="parTrans" cxnId="{57800BEA-2056-45D0-BEB1-223B727F757E}">
      <dgm:prSet/>
      <dgm:spPr/>
      <dgm:t>
        <a:bodyPr/>
        <a:lstStyle/>
        <a:p>
          <a:endParaRPr lang="es-GT"/>
        </a:p>
      </dgm:t>
    </dgm:pt>
    <dgm:pt modelId="{3E3D37B7-2DC9-49A5-A7D1-C95F4014A5C8}" type="sibTrans" cxnId="{57800BEA-2056-45D0-BEB1-223B727F757E}">
      <dgm:prSet/>
      <dgm:spPr/>
      <dgm:t>
        <a:bodyPr/>
        <a:lstStyle/>
        <a:p>
          <a:endParaRPr lang="es-GT"/>
        </a:p>
      </dgm:t>
    </dgm:pt>
    <dgm:pt modelId="{32671004-5229-4752-BD1F-CD7C03390B79}">
      <dgm:prSet phldrT="[Texto]"/>
      <dgm:spPr/>
      <dgm:t>
        <a:bodyPr/>
        <a:lstStyle/>
        <a:p>
          <a:r>
            <a:rPr lang="es-GT" dirty="0" smtClean="0"/>
            <a:t>DIAGRAMA DE FLUJO</a:t>
          </a:r>
        </a:p>
        <a:p>
          <a:r>
            <a:rPr lang="es-GT" dirty="0" smtClean="0"/>
            <a:t>Es la representación grafica  de un código o un flujo</a:t>
          </a:r>
          <a:endParaRPr lang="es-GT" dirty="0"/>
        </a:p>
      </dgm:t>
    </dgm:pt>
    <dgm:pt modelId="{E1160513-8200-49FB-A745-56470106D01F}" type="parTrans" cxnId="{0E1F3DC3-65BB-4F73-9970-13D71BA4821D}">
      <dgm:prSet/>
      <dgm:spPr/>
      <dgm:t>
        <a:bodyPr/>
        <a:lstStyle/>
        <a:p>
          <a:endParaRPr lang="es-GT"/>
        </a:p>
      </dgm:t>
    </dgm:pt>
    <dgm:pt modelId="{CFDFE215-AE4E-4DA2-87C1-6B56DCE49579}" type="sibTrans" cxnId="{0E1F3DC3-65BB-4F73-9970-13D71BA4821D}">
      <dgm:prSet/>
      <dgm:spPr/>
      <dgm:t>
        <a:bodyPr/>
        <a:lstStyle/>
        <a:p>
          <a:endParaRPr lang="es-GT"/>
        </a:p>
      </dgm:t>
    </dgm:pt>
    <dgm:pt modelId="{BF039F16-CF3F-4F8F-A03C-AAB4CC07D0C4}">
      <dgm:prSet/>
      <dgm:spPr/>
      <dgm:t>
        <a:bodyPr/>
        <a:lstStyle/>
        <a:p>
          <a:r>
            <a:rPr lang="es-GT" dirty="0" smtClean="0"/>
            <a:t>La programación es en el vocabulario propio de la informática, el procedimiento de escritura del código fuente de un software.</a:t>
          </a:r>
          <a:endParaRPr lang="es-GT" dirty="0" smtClean="0"/>
        </a:p>
      </dgm:t>
    </dgm:pt>
    <dgm:pt modelId="{C0C0DE02-670E-4115-962E-3660312A9F61}" type="parTrans" cxnId="{0B2816CD-0DFE-4C5D-A7AC-EE0967AF0E10}">
      <dgm:prSet/>
      <dgm:spPr/>
      <dgm:t>
        <a:bodyPr/>
        <a:lstStyle/>
        <a:p>
          <a:endParaRPr lang="es-GT"/>
        </a:p>
      </dgm:t>
    </dgm:pt>
    <dgm:pt modelId="{76BB8D81-FB3C-4827-9E77-B01D4FEDDB6C}" type="sibTrans" cxnId="{0B2816CD-0DFE-4C5D-A7AC-EE0967AF0E10}">
      <dgm:prSet/>
      <dgm:spPr/>
      <dgm:t>
        <a:bodyPr/>
        <a:lstStyle/>
        <a:p>
          <a:endParaRPr lang="es-GT"/>
        </a:p>
      </dgm:t>
    </dgm:pt>
    <dgm:pt modelId="{A763668F-1D84-469D-ACA9-14A33023FBD9}" type="pres">
      <dgm:prSet presAssocID="{31D3CADF-6425-43E7-AF68-B727E5F37CF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GT"/>
        </a:p>
      </dgm:t>
    </dgm:pt>
    <dgm:pt modelId="{DE2B182B-E245-4CD1-81FD-3547CE99BDBE}" type="pres">
      <dgm:prSet presAssocID="{CAD10AE6-1D6B-4DB3-BF07-7B3AAECF610C}" presName="node" presStyleLbl="node1" presStyleIdx="0" presStyleCnt="6" custScaleX="111163" custScaleY="129825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4167A674-4AFD-483D-B09D-B25B036C32F5}" type="pres">
      <dgm:prSet presAssocID="{42587938-4453-477D-8DCC-1105162036D9}" presName="sibTrans" presStyleCnt="0"/>
      <dgm:spPr/>
    </dgm:pt>
    <dgm:pt modelId="{BE765691-F5BD-4564-80AD-3A904D5BE096}" type="pres">
      <dgm:prSet presAssocID="{BF039F16-CF3F-4F8F-A03C-AAB4CC07D0C4}" presName="node" presStyleLbl="node1" presStyleIdx="1" presStyleCnt="6" custScaleX="118772" custScaleY="130689">
        <dgm:presLayoutVars>
          <dgm:bulletEnabled val="1"/>
        </dgm:presLayoutVars>
      </dgm:prSet>
      <dgm:spPr/>
    </dgm:pt>
    <dgm:pt modelId="{5F2B963C-6548-49F7-AB57-A6D4C2290D3D}" type="pres">
      <dgm:prSet presAssocID="{76BB8D81-FB3C-4827-9E77-B01D4FEDDB6C}" presName="sibTrans" presStyleCnt="0"/>
      <dgm:spPr/>
    </dgm:pt>
    <dgm:pt modelId="{E0B96915-7160-4FDE-A920-2E192965BC32}" type="pres">
      <dgm:prSet presAssocID="{861F6836-F39A-4780-BD00-D71A9E1D7A5B}" presName="node" presStyleLbl="node1" presStyleIdx="2" presStyleCnt="6" custScaleX="120976" custScaleY="135295" custLinFactNeighborX="-2870" custLinFactNeighborY="620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E3DB0225-6A24-4728-821A-4BACEA60A6FF}" type="pres">
      <dgm:prSet presAssocID="{048A72E2-4717-4E14-9AF6-C1F81F78C17E}" presName="sibTrans" presStyleCnt="0"/>
      <dgm:spPr/>
    </dgm:pt>
    <dgm:pt modelId="{869D5899-994C-49A6-862D-3DE4A5D0EC80}" type="pres">
      <dgm:prSet presAssocID="{14AEB2F0-F998-4E54-99F5-1C5003BCF112}" presName="node" presStyleLbl="node1" presStyleIdx="3" presStyleCnt="6" custScaleX="115967" custScaleY="121191" custLinFactNeighborX="-766" custLinFactNeighborY="22484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FCACAD53-897A-49D6-8BF9-71DAD4E613B7}" type="pres">
      <dgm:prSet presAssocID="{D032EA34-87EB-4D89-B2A1-1A35F43CEF39}" presName="sibTrans" presStyleCnt="0"/>
      <dgm:spPr/>
    </dgm:pt>
    <dgm:pt modelId="{FE2CEB60-5252-4EF9-A963-47B5A27BA95D}" type="pres">
      <dgm:prSet presAssocID="{667DCC55-46DF-4CE7-920A-FEEE6F743C75}" presName="node" presStyleLbl="node1" presStyleIdx="4" presStyleCnt="6" custScaleX="117678" custScaleY="119196" custLinFactNeighborX="2927" custLinFactNeighborY="2169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583B45F4-C376-49C1-98E3-433EE9827556}" type="pres">
      <dgm:prSet presAssocID="{3E3D37B7-2DC9-49A5-A7D1-C95F4014A5C8}" presName="sibTrans" presStyleCnt="0"/>
      <dgm:spPr/>
    </dgm:pt>
    <dgm:pt modelId="{F42E24E3-0907-4FC3-8BD0-83968F9A50E5}" type="pres">
      <dgm:prSet presAssocID="{32671004-5229-4752-BD1F-CD7C03390B79}" presName="node" presStyleLbl="node1" presStyleIdx="5" presStyleCnt="6" custScaleX="109943" custScaleY="119196" custLinFactNeighborX="76" custLinFactNeighborY="21693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C5804C66-0E84-4670-A2E4-636326183B0D}" srcId="{31D3CADF-6425-43E7-AF68-B727E5F37CFA}" destId="{CAD10AE6-1D6B-4DB3-BF07-7B3AAECF610C}" srcOrd="0" destOrd="0" parTransId="{00F9B101-14CF-483E-ABC9-9F0BFFAC0610}" sibTransId="{42587938-4453-477D-8DCC-1105162036D9}"/>
    <dgm:cxn modelId="{89F7C902-59F9-4B40-91FB-F6A97D72F9A1}" type="presOf" srcId="{667DCC55-46DF-4CE7-920A-FEEE6F743C75}" destId="{FE2CEB60-5252-4EF9-A963-47B5A27BA95D}" srcOrd="0" destOrd="0" presId="urn:microsoft.com/office/officeart/2005/8/layout/default"/>
    <dgm:cxn modelId="{909AFF44-6693-43BD-8422-88C9DEF41BF0}" type="presOf" srcId="{31D3CADF-6425-43E7-AF68-B727E5F37CFA}" destId="{A763668F-1D84-469D-ACA9-14A33023FBD9}" srcOrd="0" destOrd="0" presId="urn:microsoft.com/office/officeart/2005/8/layout/default"/>
    <dgm:cxn modelId="{0B2816CD-0DFE-4C5D-A7AC-EE0967AF0E10}" srcId="{31D3CADF-6425-43E7-AF68-B727E5F37CFA}" destId="{BF039F16-CF3F-4F8F-A03C-AAB4CC07D0C4}" srcOrd="1" destOrd="0" parTransId="{C0C0DE02-670E-4115-962E-3660312A9F61}" sibTransId="{76BB8D81-FB3C-4827-9E77-B01D4FEDDB6C}"/>
    <dgm:cxn modelId="{346F6036-C9BE-4215-A678-9057993EA148}" type="presOf" srcId="{BF039F16-CF3F-4F8F-A03C-AAB4CC07D0C4}" destId="{BE765691-F5BD-4564-80AD-3A904D5BE096}" srcOrd="0" destOrd="0" presId="urn:microsoft.com/office/officeart/2005/8/layout/default"/>
    <dgm:cxn modelId="{F0A0BF05-F0AE-49B9-A1A6-271D409583AB}" type="presOf" srcId="{32671004-5229-4752-BD1F-CD7C03390B79}" destId="{F42E24E3-0907-4FC3-8BD0-83968F9A50E5}" srcOrd="0" destOrd="0" presId="urn:microsoft.com/office/officeart/2005/8/layout/default"/>
    <dgm:cxn modelId="{E8459231-0135-4D79-976D-181AE4F2900B}" srcId="{31D3CADF-6425-43E7-AF68-B727E5F37CFA}" destId="{861F6836-F39A-4780-BD00-D71A9E1D7A5B}" srcOrd="2" destOrd="0" parTransId="{E32BE4CF-A850-4B72-BA51-6597C0D7BCD4}" sibTransId="{048A72E2-4717-4E14-9AF6-C1F81F78C17E}"/>
    <dgm:cxn modelId="{57800BEA-2056-45D0-BEB1-223B727F757E}" srcId="{31D3CADF-6425-43E7-AF68-B727E5F37CFA}" destId="{667DCC55-46DF-4CE7-920A-FEEE6F743C75}" srcOrd="4" destOrd="0" parTransId="{04045404-57E3-4E19-BCB6-5B33CE907D60}" sibTransId="{3E3D37B7-2DC9-49A5-A7D1-C95F4014A5C8}"/>
    <dgm:cxn modelId="{1ABEC8B8-2D13-4892-B950-8DE05ACEBA3F}" type="presOf" srcId="{861F6836-F39A-4780-BD00-D71A9E1D7A5B}" destId="{E0B96915-7160-4FDE-A920-2E192965BC32}" srcOrd="0" destOrd="0" presId="urn:microsoft.com/office/officeart/2005/8/layout/default"/>
    <dgm:cxn modelId="{EA2E5D3E-5B4B-4B2D-B940-890923EC6853}" type="presOf" srcId="{14AEB2F0-F998-4E54-99F5-1C5003BCF112}" destId="{869D5899-994C-49A6-862D-3DE4A5D0EC80}" srcOrd="0" destOrd="0" presId="urn:microsoft.com/office/officeart/2005/8/layout/default"/>
    <dgm:cxn modelId="{4A096369-D5B7-4FA6-90D1-928E011EDBCD}" type="presOf" srcId="{CAD10AE6-1D6B-4DB3-BF07-7B3AAECF610C}" destId="{DE2B182B-E245-4CD1-81FD-3547CE99BDBE}" srcOrd="0" destOrd="0" presId="urn:microsoft.com/office/officeart/2005/8/layout/default"/>
    <dgm:cxn modelId="{1957AD99-A9F5-4736-A807-15FE86DB1C66}" srcId="{31D3CADF-6425-43E7-AF68-B727E5F37CFA}" destId="{14AEB2F0-F998-4E54-99F5-1C5003BCF112}" srcOrd="3" destOrd="0" parTransId="{E74AFDE1-FB0B-4925-966C-29CD84DDB027}" sibTransId="{D032EA34-87EB-4D89-B2A1-1A35F43CEF39}"/>
    <dgm:cxn modelId="{0E1F3DC3-65BB-4F73-9970-13D71BA4821D}" srcId="{31D3CADF-6425-43E7-AF68-B727E5F37CFA}" destId="{32671004-5229-4752-BD1F-CD7C03390B79}" srcOrd="5" destOrd="0" parTransId="{E1160513-8200-49FB-A745-56470106D01F}" sibTransId="{CFDFE215-AE4E-4DA2-87C1-6B56DCE49579}"/>
    <dgm:cxn modelId="{A06E53E9-2C2F-4D01-BC32-6AFD82D59A4C}" type="presParOf" srcId="{A763668F-1D84-469D-ACA9-14A33023FBD9}" destId="{DE2B182B-E245-4CD1-81FD-3547CE99BDBE}" srcOrd="0" destOrd="0" presId="urn:microsoft.com/office/officeart/2005/8/layout/default"/>
    <dgm:cxn modelId="{FE3B6760-6655-4618-B1F8-F78757033537}" type="presParOf" srcId="{A763668F-1D84-469D-ACA9-14A33023FBD9}" destId="{4167A674-4AFD-483D-B09D-B25B036C32F5}" srcOrd="1" destOrd="0" presId="urn:microsoft.com/office/officeart/2005/8/layout/default"/>
    <dgm:cxn modelId="{12C8F729-2CD6-420C-AF49-33BCAB3E8DEF}" type="presParOf" srcId="{A763668F-1D84-469D-ACA9-14A33023FBD9}" destId="{BE765691-F5BD-4564-80AD-3A904D5BE096}" srcOrd="2" destOrd="0" presId="urn:microsoft.com/office/officeart/2005/8/layout/default"/>
    <dgm:cxn modelId="{C35E3D1F-EE14-4569-9CCB-4CFB749A9CB1}" type="presParOf" srcId="{A763668F-1D84-469D-ACA9-14A33023FBD9}" destId="{5F2B963C-6548-49F7-AB57-A6D4C2290D3D}" srcOrd="3" destOrd="0" presId="urn:microsoft.com/office/officeart/2005/8/layout/default"/>
    <dgm:cxn modelId="{98EA7AC6-07FA-4F96-96E7-785D925D514E}" type="presParOf" srcId="{A763668F-1D84-469D-ACA9-14A33023FBD9}" destId="{E0B96915-7160-4FDE-A920-2E192965BC32}" srcOrd="4" destOrd="0" presId="urn:microsoft.com/office/officeart/2005/8/layout/default"/>
    <dgm:cxn modelId="{3BAC8111-AB18-47F7-81B9-83B8757A221C}" type="presParOf" srcId="{A763668F-1D84-469D-ACA9-14A33023FBD9}" destId="{E3DB0225-6A24-4728-821A-4BACEA60A6FF}" srcOrd="5" destOrd="0" presId="urn:microsoft.com/office/officeart/2005/8/layout/default"/>
    <dgm:cxn modelId="{C3F9423F-1B37-4D06-8C8B-925A9E7FF7C0}" type="presParOf" srcId="{A763668F-1D84-469D-ACA9-14A33023FBD9}" destId="{869D5899-994C-49A6-862D-3DE4A5D0EC80}" srcOrd="6" destOrd="0" presId="urn:microsoft.com/office/officeart/2005/8/layout/default"/>
    <dgm:cxn modelId="{8EBA8406-B677-4A04-BB5B-B9B07305CCFC}" type="presParOf" srcId="{A763668F-1D84-469D-ACA9-14A33023FBD9}" destId="{FCACAD53-897A-49D6-8BF9-71DAD4E613B7}" srcOrd="7" destOrd="0" presId="urn:microsoft.com/office/officeart/2005/8/layout/default"/>
    <dgm:cxn modelId="{806A307C-4900-4BAB-9C74-A60D8A3DEC11}" type="presParOf" srcId="{A763668F-1D84-469D-ACA9-14A33023FBD9}" destId="{FE2CEB60-5252-4EF9-A963-47B5A27BA95D}" srcOrd="8" destOrd="0" presId="urn:microsoft.com/office/officeart/2005/8/layout/default"/>
    <dgm:cxn modelId="{D51546DE-9A44-4EB0-BE23-8F6EB50B6687}" type="presParOf" srcId="{A763668F-1D84-469D-ACA9-14A33023FBD9}" destId="{583B45F4-C376-49C1-98E3-433EE9827556}" srcOrd="9" destOrd="0" presId="urn:microsoft.com/office/officeart/2005/8/layout/default"/>
    <dgm:cxn modelId="{0DF82C41-7E89-47F0-813C-722402EB6C44}" type="presParOf" srcId="{A763668F-1D84-469D-ACA9-14A33023FBD9}" destId="{F42E24E3-0907-4FC3-8BD0-83968F9A50E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57CAB-1646-4F82-A26A-5EB720CAA763}">
      <dsp:nvSpPr>
        <dsp:cNvPr id="0" name=""/>
        <dsp:cNvSpPr/>
      </dsp:nvSpPr>
      <dsp:spPr>
        <a:xfrm>
          <a:off x="708554" y="2272"/>
          <a:ext cx="2923331" cy="15576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Dos partes esenciales la constituyen, el </a:t>
          </a:r>
          <a:r>
            <a:rPr lang="es-ES" sz="1300" i="1" kern="1200" dirty="0" smtClean="0"/>
            <a:t>hardware</a:t>
          </a:r>
          <a:r>
            <a:rPr lang="es-ES" sz="1300" kern="1200" dirty="0" smtClean="0"/>
            <a:t>, (</a:t>
          </a:r>
          <a:r>
            <a:rPr lang="es-ES" sz="1300" i="1" kern="1200" dirty="0" err="1" smtClean="0"/>
            <a:t>hard</a:t>
          </a:r>
          <a:r>
            <a:rPr lang="es-ES" sz="1300" kern="1200" dirty="0" smtClean="0"/>
            <a:t> = duro) que es su composición física (circuitos electrónicos, cables, gabinete, teclado, </a:t>
          </a:r>
          <a:r>
            <a:rPr lang="es-ES" sz="1300" kern="1200" dirty="0" err="1" smtClean="0"/>
            <a:t>etc</a:t>
          </a:r>
          <a:r>
            <a:rPr lang="es-ES" sz="1300" kern="1200" dirty="0" smtClean="0"/>
            <a:t>) y su </a:t>
          </a:r>
          <a:r>
            <a:rPr lang="es-ES" sz="1300" i="1" kern="1200" dirty="0" smtClean="0"/>
            <a:t>software</a:t>
          </a:r>
          <a:r>
            <a:rPr lang="es-ES" sz="1300" kern="1200" dirty="0" smtClean="0"/>
            <a:t>, siendo ésta la parte intangible (programas, datos, información, etc.).</a:t>
          </a:r>
          <a:endParaRPr lang="es-GT" sz="1300" kern="1200" dirty="0"/>
        </a:p>
      </dsp:txBody>
      <dsp:txXfrm>
        <a:off x="708554" y="2272"/>
        <a:ext cx="2923331" cy="1557650"/>
      </dsp:txXfrm>
    </dsp:sp>
    <dsp:sp modelId="{7A7DC007-4CD9-4B15-8E5B-C98E015067CB}">
      <dsp:nvSpPr>
        <dsp:cNvPr id="0" name=""/>
        <dsp:cNvSpPr/>
      </dsp:nvSpPr>
      <dsp:spPr>
        <a:xfrm>
          <a:off x="3836530" y="38193"/>
          <a:ext cx="3201914" cy="1485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Lejos de ser un invento de alguien en particular, el ordenador es el resultado evolutivo de ideas y realizaciones de muchas personas relacionadas con áreas tales como la electrónica, la mecánica, los materiales semiconductores, la lógica, el álgebra y la programación.</a:t>
          </a:r>
          <a:endParaRPr lang="es-GT" sz="1300" kern="1200" dirty="0"/>
        </a:p>
      </dsp:txBody>
      <dsp:txXfrm>
        <a:off x="3836530" y="38193"/>
        <a:ext cx="3201914" cy="1485807"/>
      </dsp:txXfrm>
    </dsp:sp>
    <dsp:sp modelId="{869D5899-994C-49A6-862D-3DE4A5D0EC80}">
      <dsp:nvSpPr>
        <dsp:cNvPr id="0" name=""/>
        <dsp:cNvSpPr/>
      </dsp:nvSpPr>
      <dsp:spPr>
        <a:xfrm>
          <a:off x="2141825" y="1766840"/>
          <a:ext cx="3681049" cy="2225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Los dispositivos de entrada/salida (E/S) sirven a la computadora para obtener información del mundo exterior y/o comunicar los resultados generados por el computador al exterior. </a:t>
          </a:r>
          <a:endParaRPr lang="es-GT" sz="1300" kern="1200" dirty="0"/>
        </a:p>
      </dsp:txBody>
      <dsp:txXfrm>
        <a:off x="2141825" y="1766840"/>
        <a:ext cx="3681049" cy="2225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B182B-E245-4CD1-81FD-3547CE99BDBE}">
      <dsp:nvSpPr>
        <dsp:cNvPr id="0" name=""/>
        <dsp:cNvSpPr/>
      </dsp:nvSpPr>
      <dsp:spPr>
        <a:xfrm>
          <a:off x="1080" y="741843"/>
          <a:ext cx="2321148" cy="1626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700" kern="1200" dirty="0" smtClean="0"/>
            <a:t>ALGORITMOS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700" kern="1200" dirty="0" smtClean="0"/>
            <a:t>Es una secuencia de pasos finitos que cumplen una acción.</a:t>
          </a:r>
          <a:endParaRPr lang="es-GT" sz="1700" kern="1200" dirty="0"/>
        </a:p>
      </dsp:txBody>
      <dsp:txXfrm>
        <a:off x="1080" y="741843"/>
        <a:ext cx="2321148" cy="1626493"/>
      </dsp:txXfrm>
    </dsp:sp>
    <dsp:sp modelId="{BE765691-F5BD-4564-80AD-3A904D5BE096}">
      <dsp:nvSpPr>
        <dsp:cNvPr id="0" name=""/>
        <dsp:cNvSpPr/>
      </dsp:nvSpPr>
      <dsp:spPr>
        <a:xfrm>
          <a:off x="2531034" y="736431"/>
          <a:ext cx="2480028" cy="1637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700" kern="1200" dirty="0" smtClean="0"/>
            <a:t>La programación es en el vocabulario propio de la informática, el procedimiento de escritura del código fuente de un software.</a:t>
          </a:r>
          <a:endParaRPr lang="es-GT" sz="1700" kern="1200" dirty="0" smtClean="0"/>
        </a:p>
      </dsp:txBody>
      <dsp:txXfrm>
        <a:off x="2531034" y="736431"/>
        <a:ext cx="2480028" cy="1637317"/>
      </dsp:txXfrm>
    </dsp:sp>
    <dsp:sp modelId="{E0B96915-7160-4FDE-A920-2E192965BC32}">
      <dsp:nvSpPr>
        <dsp:cNvPr id="0" name=""/>
        <dsp:cNvSpPr/>
      </dsp:nvSpPr>
      <dsp:spPr>
        <a:xfrm>
          <a:off x="5159942" y="715346"/>
          <a:ext cx="2526049" cy="1695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700" kern="1200" dirty="0" smtClean="0"/>
            <a:t>SINTAXIS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700" kern="1200" dirty="0" smtClean="0"/>
            <a:t>Es la forma en la que se tiene que crear un código o algoritmo</a:t>
          </a:r>
          <a:endParaRPr lang="es-GT" sz="1700" kern="1200" dirty="0"/>
        </a:p>
      </dsp:txBody>
      <dsp:txXfrm>
        <a:off x="5159942" y="715346"/>
        <a:ext cx="2526049" cy="1695023"/>
      </dsp:txXfrm>
    </dsp:sp>
    <dsp:sp modelId="{869D5899-994C-49A6-862D-3DE4A5D0EC80}">
      <dsp:nvSpPr>
        <dsp:cNvPr id="0" name=""/>
        <dsp:cNvSpPr/>
      </dsp:nvSpPr>
      <dsp:spPr>
        <a:xfrm>
          <a:off x="61540" y="2893095"/>
          <a:ext cx="2421458" cy="1518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700" kern="1200" dirty="0" smtClean="0"/>
            <a:t>PSEUDOCODIGO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700" kern="1200" dirty="0" smtClean="0"/>
            <a:t>Es el lenguaje informal que se utiliza para que un usuario comprenda el código</a:t>
          </a:r>
          <a:endParaRPr lang="es-GT" sz="1700" kern="1200" dirty="0"/>
        </a:p>
      </dsp:txBody>
      <dsp:txXfrm>
        <a:off x="61540" y="2893095"/>
        <a:ext cx="2421458" cy="1518323"/>
      </dsp:txXfrm>
    </dsp:sp>
    <dsp:sp modelId="{FE2CEB60-5252-4EF9-A963-47B5A27BA95D}">
      <dsp:nvSpPr>
        <dsp:cNvPr id="0" name=""/>
        <dsp:cNvSpPr/>
      </dsp:nvSpPr>
      <dsp:spPr>
        <a:xfrm>
          <a:off x="2768917" y="2895682"/>
          <a:ext cx="2457185" cy="1493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700" kern="1200" dirty="0" smtClean="0"/>
            <a:t>DATO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700" kern="1200" dirty="0" smtClean="0"/>
            <a:t>Es el conjunto de símbolos comprendidos </a:t>
          </a:r>
          <a:endParaRPr lang="es-GT" sz="1700" kern="1200" dirty="0"/>
        </a:p>
      </dsp:txBody>
      <dsp:txXfrm>
        <a:off x="2768917" y="2895682"/>
        <a:ext cx="2457185" cy="1493329"/>
      </dsp:txXfrm>
    </dsp:sp>
    <dsp:sp modelId="{F42E24E3-0907-4FC3-8BD0-83968F9A50E5}">
      <dsp:nvSpPr>
        <dsp:cNvPr id="0" name=""/>
        <dsp:cNvSpPr/>
      </dsp:nvSpPr>
      <dsp:spPr>
        <a:xfrm>
          <a:off x="5375377" y="2895682"/>
          <a:ext cx="2295674" cy="1493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700" kern="1200" dirty="0" smtClean="0"/>
            <a:t>DIAGRAMA DE FLUJO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700" kern="1200" dirty="0" smtClean="0"/>
            <a:t>Es la representación grafica  de un código o un flujo</a:t>
          </a:r>
          <a:endParaRPr lang="es-GT" sz="1700" kern="1200" dirty="0"/>
        </a:p>
      </dsp:txBody>
      <dsp:txXfrm>
        <a:off x="5375377" y="2895682"/>
        <a:ext cx="2295674" cy="1493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BCD50F-5E27-402E-B314-FAB82952FE7E}" type="datetimeFigureOut">
              <a:rPr lang="es-GT" smtClean="0"/>
              <a:t>21/04/2017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775B93-93CC-42E8-9EF6-5CD2EC1D97E1}" type="slidenum">
              <a:rPr lang="es-GT" smtClean="0"/>
              <a:t>‹Nº›</a:t>
            </a:fld>
            <a:endParaRPr lang="es-GT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D50F-5E27-402E-B314-FAB82952FE7E}" type="datetimeFigureOut">
              <a:rPr lang="es-GT" smtClean="0"/>
              <a:t>21/04/2017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B93-93CC-42E8-9EF6-5CD2EC1D97E1}" type="slidenum">
              <a:rPr lang="es-GT" smtClean="0"/>
              <a:t>‹Nº›</a:t>
            </a:fld>
            <a:endParaRPr lang="es-GT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D50F-5E27-402E-B314-FAB82952FE7E}" type="datetimeFigureOut">
              <a:rPr lang="es-GT" smtClean="0"/>
              <a:t>21/04/2017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B93-93CC-42E8-9EF6-5CD2EC1D97E1}" type="slidenum">
              <a:rPr lang="es-GT" smtClean="0"/>
              <a:t>‹Nº›</a:t>
            </a:fld>
            <a:endParaRPr lang="es-GT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D50F-5E27-402E-B314-FAB82952FE7E}" type="datetimeFigureOut">
              <a:rPr lang="es-GT" smtClean="0"/>
              <a:t>21/04/2017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B93-93CC-42E8-9EF6-5CD2EC1D97E1}" type="slidenum">
              <a:rPr lang="es-GT" smtClean="0"/>
              <a:t>‹Nº›</a:t>
            </a:fld>
            <a:endParaRPr lang="es-GT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D50F-5E27-402E-B314-FAB82952FE7E}" type="datetimeFigureOut">
              <a:rPr lang="es-GT" smtClean="0"/>
              <a:t>21/04/2017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B93-93CC-42E8-9EF6-5CD2EC1D97E1}" type="slidenum">
              <a:rPr lang="es-GT" smtClean="0"/>
              <a:t>‹Nº›</a:t>
            </a:fld>
            <a:endParaRPr lang="es-G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D50F-5E27-402E-B314-FAB82952FE7E}" type="datetimeFigureOut">
              <a:rPr lang="es-GT" smtClean="0"/>
              <a:t>21/04/2017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B93-93CC-42E8-9EF6-5CD2EC1D97E1}" type="slidenum">
              <a:rPr lang="es-GT" smtClean="0"/>
              <a:t>‹Nº›</a:t>
            </a:fld>
            <a:endParaRPr lang="es-GT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D50F-5E27-402E-B314-FAB82952FE7E}" type="datetimeFigureOut">
              <a:rPr lang="es-GT" smtClean="0"/>
              <a:t>21/04/2017</a:t>
            </a:fld>
            <a:endParaRPr lang="es-G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B93-93CC-42E8-9EF6-5CD2EC1D97E1}" type="slidenum">
              <a:rPr lang="es-GT" smtClean="0"/>
              <a:t>‹Nº›</a:t>
            </a:fld>
            <a:endParaRPr lang="es-GT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D50F-5E27-402E-B314-FAB82952FE7E}" type="datetimeFigureOut">
              <a:rPr lang="es-GT" smtClean="0"/>
              <a:t>21/04/2017</a:t>
            </a:fld>
            <a:endParaRPr lang="es-G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B93-93CC-42E8-9EF6-5CD2EC1D97E1}" type="slidenum">
              <a:rPr lang="es-GT" smtClean="0"/>
              <a:t>‹Nº›</a:t>
            </a:fld>
            <a:endParaRPr lang="es-GT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D50F-5E27-402E-B314-FAB82952FE7E}" type="datetimeFigureOut">
              <a:rPr lang="es-GT" smtClean="0"/>
              <a:t>21/04/2017</a:t>
            </a:fld>
            <a:endParaRPr lang="es-G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B93-93CC-42E8-9EF6-5CD2EC1D97E1}" type="slidenum">
              <a:rPr lang="es-GT" smtClean="0"/>
              <a:t>‹Nº›</a:t>
            </a:fld>
            <a:endParaRPr lang="es-G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D50F-5E27-402E-B314-FAB82952FE7E}" type="datetimeFigureOut">
              <a:rPr lang="es-GT" smtClean="0"/>
              <a:t>21/04/2017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B93-93CC-42E8-9EF6-5CD2EC1D97E1}" type="slidenum">
              <a:rPr lang="es-GT" smtClean="0"/>
              <a:t>‹Nº›</a:t>
            </a:fld>
            <a:endParaRPr lang="es-G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D50F-5E27-402E-B314-FAB82952FE7E}" type="datetimeFigureOut">
              <a:rPr lang="es-GT" smtClean="0"/>
              <a:t>21/04/2017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5B93-93CC-42E8-9EF6-5CD2EC1D97E1}" type="slidenum">
              <a:rPr lang="es-GT" smtClean="0"/>
              <a:t>‹Nº›</a:t>
            </a:fld>
            <a:endParaRPr lang="es-G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8BCD50F-5E27-402E-B314-FAB82952FE7E}" type="datetimeFigureOut">
              <a:rPr lang="es-GT" smtClean="0"/>
              <a:t>21/04/2017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7775B93-93CC-42E8-9EF6-5CD2EC1D97E1}" type="slidenum">
              <a:rPr lang="es-GT" smtClean="0"/>
              <a:t>‹Nº›</a:t>
            </a:fld>
            <a:endParaRPr lang="es-G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3717032"/>
            <a:ext cx="6440760" cy="3027566"/>
          </a:xfrm>
        </p:spPr>
        <p:txBody>
          <a:bodyPr>
            <a:normAutofit fontScale="70000" lnSpcReduction="20000"/>
          </a:bodyPr>
          <a:lstStyle/>
          <a:p>
            <a:r>
              <a:rPr lang="es-GT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primera máquina de calcular </a:t>
            </a:r>
            <a:r>
              <a:rPr lang="es-GT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mecánica, </a:t>
            </a:r>
            <a:r>
              <a:rPr lang="es-GT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precursor del ordenador digital, fue inventada en 1642 por el matemático francés Blaise </a:t>
            </a:r>
            <a:r>
              <a:rPr lang="es-GT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Pascal. </a:t>
            </a:r>
            <a:r>
              <a:rPr lang="es-GT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Aquel dispositivo utilizaba una serie de ruedas de diez dientes en las que cada uno de los dientes representaba un dígito del 0 al 9. Las ruedas estaban conectadas de tal manera que podían sumarse números haciéndolas avanzar el número de dientes correcto. En 1670 el filósofo y matemático alemán Gottfried Wilhelm Leibniz perfeccionó esta máquina e inventó una que también podía multiplicar.</a:t>
            </a:r>
            <a:br>
              <a:rPr lang="es-GT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GT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GT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G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G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G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331640" y="1124744"/>
            <a:ext cx="64087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s-ES" sz="5400" b="1" cap="none" spc="0" dirty="0" smtClean="0">
                <a:ln w="19050">
                  <a:solidFill>
                    <a:srgbClr val="00B0F0"/>
                  </a:solidFill>
                  <a:prstDash val="solid"/>
                </a:ln>
                <a:solidFill>
                  <a:schemeClr val="accent3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Berlin Sans FB" pitchFamily="34" charset="0"/>
              </a:rPr>
              <a:t>Historia de la</a:t>
            </a:r>
          </a:p>
          <a:p>
            <a:pPr algn="ctr"/>
            <a:r>
              <a:rPr lang="es-ES" sz="5400" b="1" cap="none" spc="0" dirty="0" smtClean="0">
                <a:ln w="19050">
                  <a:solidFill>
                    <a:srgbClr val="00B0F0"/>
                  </a:solidFill>
                  <a:prstDash val="solid"/>
                </a:ln>
                <a:solidFill>
                  <a:schemeClr val="accent3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Berlin Sans FB" pitchFamily="34" charset="0"/>
              </a:rPr>
              <a:t> computadora</a:t>
            </a:r>
            <a:endParaRPr lang="es-ES" sz="5400" b="1" cap="none" spc="0" dirty="0">
              <a:ln w="19050">
                <a:solidFill>
                  <a:srgbClr val="00B0F0"/>
                </a:solidFill>
                <a:prstDash val="solid"/>
              </a:ln>
              <a:solidFill>
                <a:schemeClr val="accent3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Berlin Sans FB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352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95">
        <p:randomBar dir="vert"/>
        <p:sndAc>
          <p:stSnd>
            <p:snd r:embed="rId3" name="chimes.wav"/>
          </p:stSnd>
        </p:sndAc>
      </p:transition>
    </mc:Choice>
    <mc:Fallback>
      <p:transition advTm="2095">
        <p:randomBar dir="vert"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691680" y="375047"/>
            <a:ext cx="56172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s-ES" sz="5400" b="1" dirty="0" smtClean="0">
                <a:ln w="19050">
                  <a:solidFill>
                    <a:srgbClr val="00B0F0"/>
                  </a:solidFill>
                  <a:prstDash val="solid"/>
                </a:ln>
                <a:solidFill>
                  <a:schemeClr val="accent3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lin Sans FB" pitchFamily="34" charset="0"/>
              </a:rPr>
              <a:t>La computadora</a:t>
            </a:r>
          </a:p>
        </p:txBody>
      </p:sp>
      <p:graphicFrame>
        <p:nvGraphicFramePr>
          <p:cNvPr id="7" name="3 Marcador de contenido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9195640"/>
              </p:ext>
            </p:extLst>
          </p:nvPr>
        </p:nvGraphicFramePr>
        <p:xfrm>
          <a:off x="626801" y="1286692"/>
          <a:ext cx="7747000" cy="3992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9211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7412">
        <p14:flash/>
        <p:sndAc>
          <p:stSnd>
            <p:snd r:embed="rId3" name="chimes.wav"/>
          </p:stSnd>
        </p:sndAc>
      </p:transition>
    </mc:Choice>
    <mc:Fallback>
      <p:transition advTm="17412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384376"/>
          </a:xfrm>
        </p:spPr>
        <p:txBody>
          <a:bodyPr/>
          <a:lstStyle/>
          <a:p>
            <a:r>
              <a:rPr lang="es-GT" b="1" dirty="0">
                <a:solidFill>
                  <a:schemeClr val="bg1"/>
                </a:solidFill>
                <a:effectLst/>
              </a:rPr>
              <a:t>Gottfried </a:t>
            </a:r>
            <a:r>
              <a:rPr lang="es-GT" b="1" dirty="0" err="1">
                <a:solidFill>
                  <a:schemeClr val="bg1"/>
                </a:solidFill>
                <a:effectLst/>
              </a:rPr>
              <a:t>Wilheml</a:t>
            </a:r>
            <a:r>
              <a:rPr lang="es-GT" b="1" dirty="0">
                <a:solidFill>
                  <a:schemeClr val="bg1"/>
                </a:solidFill>
                <a:effectLst/>
              </a:rPr>
              <a:t> von Leibniz</a:t>
            </a:r>
            <a:r>
              <a:rPr lang="es-GT" dirty="0">
                <a:solidFill>
                  <a:schemeClr val="bg1"/>
                </a:solidFill>
                <a:effectLst/>
              </a:rPr>
              <a:t> (1646-1716), quien aprendió matemáticas de forma autodidacta (método no aconsejable en programación) construyó una máquina similar a la de Pascal, aunque algo más compleja, podía dividir, multiplicar y resolver raíces cuadradas.</a:t>
            </a:r>
            <a:endParaRPr lang="es-GT" dirty="0" smtClean="0">
              <a:solidFill>
                <a:schemeClr val="bg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259632" y="620688"/>
            <a:ext cx="65527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s-ES" sz="5400" b="1" cap="none" spc="0" dirty="0" smtClean="0">
                <a:ln w="19050">
                  <a:solidFill>
                    <a:srgbClr val="00B0F0"/>
                  </a:solidFill>
                  <a:prstDash val="solid"/>
                </a:ln>
                <a:solidFill>
                  <a:schemeClr val="accent3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lin Sans FB" pitchFamily="34" charset="0"/>
              </a:rPr>
              <a:t>Historia de la </a:t>
            </a:r>
          </a:p>
          <a:p>
            <a:pPr algn="ctr"/>
            <a:r>
              <a:rPr lang="es-ES" sz="5400" b="1" cap="none" spc="0" dirty="0" smtClean="0">
                <a:ln w="19050">
                  <a:solidFill>
                    <a:srgbClr val="00B0F0"/>
                  </a:solidFill>
                  <a:prstDash val="solid"/>
                </a:ln>
                <a:solidFill>
                  <a:schemeClr val="accent3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lin Sans FB" pitchFamily="34" charset="0"/>
              </a:rPr>
              <a:t>programación</a:t>
            </a:r>
            <a:endParaRPr lang="es-ES" sz="5400" b="1" cap="none" spc="0" dirty="0">
              <a:ln w="19050">
                <a:solidFill>
                  <a:srgbClr val="00B0F0"/>
                </a:solidFill>
                <a:prstDash val="solid"/>
              </a:ln>
              <a:solidFill>
                <a:schemeClr val="accent3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lin Sans FB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87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1821">
        <p14:doors dir="vert"/>
        <p:sndAc>
          <p:stSnd>
            <p:snd r:embed="rId3" name="chimes.wav"/>
          </p:stSnd>
        </p:sndAc>
      </p:transition>
    </mc:Choice>
    <mc:Fallback>
      <p:transition advTm="11821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068424" y="620688"/>
            <a:ext cx="4854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s-ES" sz="5400" b="1" cap="none" spc="0" dirty="0" smtClean="0">
                <a:ln w="19050">
                  <a:solidFill>
                    <a:srgbClr val="00B0F0"/>
                  </a:solidFill>
                  <a:prstDash val="solid"/>
                </a:ln>
                <a:solidFill>
                  <a:schemeClr val="accent3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lin Sans FB" pitchFamily="34" charset="0"/>
              </a:rPr>
              <a:t>Programación</a:t>
            </a:r>
            <a:endParaRPr lang="es-ES" sz="5400" b="1" cap="none" spc="0" dirty="0">
              <a:ln w="19050">
                <a:solidFill>
                  <a:srgbClr val="00B0F0"/>
                </a:solidFill>
                <a:prstDash val="solid"/>
              </a:ln>
              <a:solidFill>
                <a:schemeClr val="accent3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lin Sans FB" pitchFamily="34" charset="0"/>
            </a:endParaRPr>
          </a:p>
        </p:txBody>
      </p:sp>
      <p:graphicFrame>
        <p:nvGraphicFramePr>
          <p:cNvPr id="5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445856"/>
              </p:ext>
            </p:extLst>
          </p:nvPr>
        </p:nvGraphicFramePr>
        <p:xfrm>
          <a:off x="622031" y="1544018"/>
          <a:ext cx="7747000" cy="4837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1186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3415">
        <p14:prism isContent="1"/>
        <p:sndAc>
          <p:stSnd>
            <p:snd r:embed="rId3" name="chimes.wav"/>
          </p:stSnd>
        </p:sndAc>
      </p:transition>
    </mc:Choice>
    <mc:Fallback>
      <p:transition advTm="13415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7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0.8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195</TotalTime>
  <Words>353</Words>
  <Application>Microsoft Office PowerPoint</Application>
  <PresentationFormat>Presentación en pantalla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Cartoné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Gaby</dc:creator>
  <cp:lastModifiedBy>Gaby</cp:lastModifiedBy>
  <cp:revision>11</cp:revision>
  <dcterms:created xsi:type="dcterms:W3CDTF">2017-05-09T19:30:49Z</dcterms:created>
  <dcterms:modified xsi:type="dcterms:W3CDTF">2017-04-22T02:02:18Z</dcterms:modified>
</cp:coreProperties>
</file>