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EFB81-18D5-478A-A0DB-C96D2FEB21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3B7C4A-FC56-43EE-AEA3-17C262E0A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E0CAC-66DA-487A-9BA2-07751430E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E5E0B-27E7-47EE-8AD8-A0B3255DF77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B63E4-CD3C-4B32-AA1C-51BDC7257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207DF-7FE5-4BCC-A588-34980D395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D0E5-A059-419F-BA51-1126F6C67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71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FFACB-0644-480C-9E5F-BC429CC02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8F416D-8FAF-45FC-AC1D-58BB69DCA4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9B042-1629-4529-AC9C-58EAE778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E5E0B-27E7-47EE-8AD8-A0B3255DF77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F6ACA-FF92-4CCD-AB5F-7BDDA212A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B2054-1CDC-40DF-AF4D-B2FB9A91F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D0E5-A059-419F-BA51-1126F6C67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32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6D11AC-E974-47D3-B1C9-75671E0C01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295C77-D78F-4298-B716-16DA9A4BA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C4159-F54A-48D6-9CA6-1192EE545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E5E0B-27E7-47EE-8AD8-A0B3255DF77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4B185-A532-419C-BE1D-24CB247F3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8E97E-C365-46DF-9639-EF623929D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D0E5-A059-419F-BA51-1126F6C67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24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E9A93-5E18-4BED-8ADC-2994B41D5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15F8A-1388-4297-94E3-82A9393C9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4FB1D-B43D-4894-8623-665EF23BD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E5E0B-27E7-47EE-8AD8-A0B3255DF77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839C8-9026-4B92-8520-EB0D7200B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E3700-28AB-4DB6-B2A7-08389F856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D0E5-A059-419F-BA51-1126F6C67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06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EA04C-ACDB-4491-8303-D8B495543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77527-9EB0-451D-B7B2-E52A43E00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0D8A3-9C49-4F9C-8C3F-05D7D68FB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E5E0B-27E7-47EE-8AD8-A0B3255DF77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93319-601A-4AA5-BCD5-4695D64E6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83DA4-6B89-4710-859E-395CCF778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D0E5-A059-419F-BA51-1126F6C67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38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2EA70-AF26-4BE8-8C87-85AC329C9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AB4C7-6442-4838-8800-078E1A2930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AB7C5D-D1E6-4346-A616-EC5A09B88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68830C-F137-48DD-8C0F-4DFA37516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E5E0B-27E7-47EE-8AD8-A0B3255DF77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AC5BC-9308-491F-A741-06C3A5964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9D3A2-C786-4A15-A1A1-6541EFDE4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D0E5-A059-419F-BA51-1126F6C67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59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3D006-DACA-47CA-9D1B-6408125B7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93793-DC8D-414D-8555-1CDEC147B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47AFE3-6975-4FD6-A0EF-BB1B17CB8F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0810E2-432A-4932-98A8-C99936DADF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9E9425-642B-44EE-9BDE-6ECE2124D0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0B06CA-4415-435C-90B2-C4A164C00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E5E0B-27E7-47EE-8AD8-A0B3255DF77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4F9219-1082-4976-80F6-8F897D2D0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8FD950-3DA3-40CE-84A8-86177F728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D0E5-A059-419F-BA51-1126F6C67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320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F6563-5F9F-4635-8075-551747FF7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C8BA1-2EB6-4C8D-AD38-453810D91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E5E0B-27E7-47EE-8AD8-A0B3255DF77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81590F-A8B7-483B-BE45-A6AFCC178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4DD0FB-8859-4F40-83EE-079A67F65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D0E5-A059-419F-BA51-1126F6C67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91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41B094-D3EE-47A6-BC72-55959A768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E5E0B-27E7-47EE-8AD8-A0B3255DF77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F13100-AFB4-4809-82CA-0235F2745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1C1D00-D752-4EF1-B9E8-00CD312B2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D0E5-A059-419F-BA51-1126F6C67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539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80A72-A6E4-47ED-835A-120B19D30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08855-0792-46DE-9451-646D02A13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D633F7-0319-4B4E-BB5C-6AD26F752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B55E5-3B83-4E62-8C1C-2DB5F15B6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E5E0B-27E7-47EE-8AD8-A0B3255DF77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DBBC77-6EAC-490D-8CA2-FE8E672BA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5EF66-0D4C-47AB-BF85-6BF170F44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D0E5-A059-419F-BA51-1126F6C67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601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52816-D1C9-4C03-9440-29475AAE4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53B8D5-FBDC-4AA5-B477-5AF3ABA70E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789554-531D-4F7E-A1A6-7E590C373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3FCAC-0033-4624-A8CB-1405F027D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E5E0B-27E7-47EE-8AD8-A0B3255DF77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2CC9C-8687-48B0-B847-2E4440E8F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3EC74D-C69C-430F-80A9-CAFC20242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D0E5-A059-419F-BA51-1126F6C67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17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1C6E7E-F88A-46DC-92D0-1A93CE45E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109EF-F0A2-40AD-B6A7-1FA109B98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4E7A7-9999-4C14-BDB7-DBAC05E683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E5E0B-27E7-47EE-8AD8-A0B3255DF77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47875-C270-4269-961C-FFBC28716B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D2A90-52E0-4E2F-9A79-47518DA346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2D0E5-A059-419F-BA51-1126F6C67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07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F5CC8-B995-4917-8731-FD8990292A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5550"/>
            <a:ext cx="9144000" cy="2387600"/>
          </a:xfrm>
        </p:spPr>
        <p:txBody>
          <a:bodyPr/>
          <a:lstStyle/>
          <a:p>
            <a:r>
              <a:rPr lang="pt-BR" dirty="0" err="1"/>
              <a:t>Pitch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A7501-A4DA-4BE8-B803-8C4A8D9D68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Projeto Exemplo </a:t>
            </a:r>
            <a:r>
              <a:rPr lang="pt-BR" dirty="0" err="1"/>
              <a:t>Git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B7F2878-4BF5-4F17-8875-634EA475B70B}"/>
              </a:ext>
            </a:extLst>
          </p:cNvPr>
          <p:cNvSpPr/>
          <p:nvPr/>
        </p:nvSpPr>
        <p:spPr>
          <a:xfrm>
            <a:off x="600221" y="509954"/>
            <a:ext cx="1575582" cy="1543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39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Pitch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</dc:title>
  <dc:creator>Logon Aluno</dc:creator>
  <cp:lastModifiedBy>Logon Aluno</cp:lastModifiedBy>
  <cp:revision>4</cp:revision>
  <dcterms:created xsi:type="dcterms:W3CDTF">2024-03-20T01:28:37Z</dcterms:created>
  <dcterms:modified xsi:type="dcterms:W3CDTF">2024-03-20T01:32:44Z</dcterms:modified>
</cp:coreProperties>
</file>