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FB81-18D5-478A-A0DB-C96D2FEB2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B7C4A-FC56-43EE-AEA3-17C262E0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0CAC-66DA-487A-9BA2-07751430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63E4-CD3C-4B32-AA1C-51BDC725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07DF-7FE5-4BCC-A588-34980D39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ACB-0644-480C-9E5F-BC429CC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416D-8FAF-45FC-AC1D-58BB69DCA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B042-1629-4529-AC9C-58EAE778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6ACA-FF92-4CCD-AB5F-7BDDA212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2054-1CDC-40DF-AF4D-B2FB9A91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D11AC-E974-47D3-B1C9-75671E0C0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95C77-D78F-4298-B716-16DA9A4B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4159-F54A-48D6-9CA6-1192EE54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B185-A532-419C-BE1D-24CB247F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E97E-C365-46DF-9639-EF623929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2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A93-5E18-4BED-8ADC-2994B41D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5F8A-1388-4297-94E3-82A9393C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FB1D-B43D-4894-8623-665EF23B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39C8-9026-4B92-8520-EB0D7200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3700-28AB-4DB6-B2A7-08389F85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A04C-ACDB-4491-8303-D8B49554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77527-9EB0-451D-B7B2-E52A43E0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D8A3-9C49-4F9C-8C3F-05D7D68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3319-601A-4AA5-BCD5-4695D64E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3DA4-6B89-4710-859E-395CCF77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EA70-AF26-4BE8-8C87-85AC329C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B4C7-6442-4838-8800-078E1A293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B7C5D-D1E6-4346-A616-EC5A09B8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8830C-F137-48DD-8C0F-4DFA3751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C5BC-9308-491F-A741-06C3A596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D3A2-C786-4A15-A1A1-6541EFDE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D006-DACA-47CA-9D1B-6408125B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93793-DC8D-414D-8555-1CDEC147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7AFE3-6975-4FD6-A0EF-BB1B17CB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810E2-432A-4932-98A8-C99936DAD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E9425-642B-44EE-9BDE-6ECE2124D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B06CA-4415-435C-90B2-C4A164C0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F9219-1082-4976-80F6-8F897D2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FD950-3DA3-40CE-84A8-86177F72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563-5F9F-4635-8075-551747F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C8BA1-2EB6-4C8D-AD38-453810D9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1590F-A8B7-483B-BE45-A6AFCC17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D0FB-8859-4F40-83EE-079A67F6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1B094-D3EE-47A6-BC72-55959A7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13100-AFB4-4809-82CA-0235F274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1D00-D752-4EF1-B9E8-00CD312B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0A72-A6E4-47ED-835A-120B19D3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8855-0792-46DE-9451-646D02A1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633F7-0319-4B4E-BB5C-6AD26F752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55E5-3B83-4E62-8C1C-2DB5F15B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BC77-6EAC-490D-8CA2-FE8E672B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5EF66-0D4C-47AB-BF85-6BF170F4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2816-D1C9-4C03-9440-29475AAE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3B8D5-FBDC-4AA5-B477-5AF3ABA7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9554-531D-4F7E-A1A6-7E590C37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3FCAC-0033-4624-A8CB-1405F027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2CC9C-8687-48B0-B847-2E4440E8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C74D-C69C-430F-80A9-CAFC2024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6E7E-F88A-46DC-92D0-1A93CE45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09EF-F0A2-40AD-B6A7-1FA109B9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E7A7-9999-4C14-BDB7-DBAC05E68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47875-C270-4269-961C-FFBC28716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2A90-52E0-4E2F-9A79-47518DA34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5CC8-B995-4917-8731-FD8990292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550"/>
            <a:ext cx="9144000" cy="2387600"/>
          </a:xfrm>
        </p:spPr>
        <p:txBody>
          <a:bodyPr/>
          <a:lstStyle/>
          <a:p>
            <a:r>
              <a:rPr lang="pt-BR" dirty="0" err="1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A7501-A4DA-4BE8-B803-8C4A8D9D6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3</cp:revision>
  <dcterms:created xsi:type="dcterms:W3CDTF">2024-03-20T01:28:37Z</dcterms:created>
  <dcterms:modified xsi:type="dcterms:W3CDTF">2024-03-20T01:29:12Z</dcterms:modified>
</cp:coreProperties>
</file>