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8" r:id="rId5"/>
    <p:sldId id="260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6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7T18:10:21.5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1221 2297 11568,'3'-11'305,"5"-23"-79,4-6 403,-3-1 0,-1 0 0,4-76 1,-14 80-92,-2-1 1,-2 1 0,-1 0 0,-2 0 0,-1 0 0,-30-66 615,39 102-1121,0 0 0,0 1 1,0-1-1,0 1 1,0 0-1,0-1 0,0 1 1,0 0-1,0 0 0,0-1 1,-1 1-1,1 0 1,0 0-1,0 0 0,0 0 1,-2 1-1,-19 9 224,-27 16-1,27-13-24,-36 14 0,57-26-219,1-1-1,-1 1 0,0-1 1,0 1-1,0-1 1,0 1-1,1-1 0,-1 1 1,0 0-1,1 0 0,-1-1 1,0 1-1,1 0 1,-1 0-1,1 0 0,-1-1 1,1 1-1,-1 1 0,0 1 87,1-2-88,1 0 1,-1-1-1,1 1 0,-1 0 1,1 0-1,0-1 1,-1 1-1,1 0 1,0-1-1,0 1 1,-1-1-1,1 1 0,0-1 1,0 1-1,1-1 1,-2 1 11,2-1-16,-1 0 0,0 0 0,1 0 0,-1 0 0,0 0 0,1-1 0,-1 1 0,0 0-1,1-1 1,-1 1 0,0-1 0,1 1 0,-1-1 0,0 1 0,0-1 0,0 0 0,0 0 0,2-1-1,20-19 56,-22 19-55,13-13 23,-1-1 0,-1-1 0,-1 0 0,0 0 0,-2-1 0,15-37 0,-10 18 13,-3-1-1,13-66 1,-18 62 0,-1 0 0,-2-77 0,-4 100-25,0 0 1,-2 0-1,0 0 1,-1 1-1,-1 0 1,0-1 0,-2 1-1,-12-26 1,17 41-12,0-1 0,0 1 1,0-1-1,-1 1 0,1 0 1,-1 0-1,0 0 0,1 0 0,-1 0 1,-1 1-1,1-1 0,0 1 1,-1 0-1,-4-3 0,6 5-2,0-1 0,1 1 0,-1 0-1,0-1 1,1 1 0,-1 0 0,0 0-1,1 0 1,-1 1 0,0-1-1,1 0 1,-1 1 0,1-1 0,-4 2-1,2 0 4,0-1-1,-1 1 0,1 1 0,0-1 0,1 0 0,-1 1 1,0-1-1,-3 6 0,-24 33 65,3 1 0,-45 91 1,51-92-41,-4 8 8,-128 240 288,144-271-224,0-1 0,1 2 0,1-1 0,-9 35 0,16-50 32,2-4-117,1 1 0,-1-1-1,1 1 1,-1-1 0,0 0-1,1 0 1,-1 0 0,0 0-1,0 0 1,0 0 0,0-1-1,0 1 1,0-1 0,0 1-1,0-1 1,0 0 0,-1 0 0,1 0-1,1-3 1,4-3 23,38-44 134,46-73-1,30-69 75,-91 144-185,77-137 181,-85 141-146,-1-1 0,16-57 0,-26 47 27,-4 17 78,-6 38-97,-4 6-16,-6 9-51,2 0 0,0 1-1,-10 26 1,-13 55 29,16-48-47,-9 30 6,4-14 15,-49 116 1,66-174-43,-1-1 1,1 0-1,-1 1 1,0-1-1,0 0 1,0-1 0,-5 6-1,6-8-1,1 0 0,0 0 0,-1 0 0,1 0-1,-1-1 1,1 1 0,-1 0 0,1-1 0,-1 1 0,1-1-1,-1 1 1,0-1 0,1 0 0,-1 0 0,1 0 0,-1 0 0,0 0-1,1 0 1,-1 0 0,0-1 0,1 1 0,-1 0 0,1-1 0,-1 0-1,-2 0 1,-1-2 0,0-1 0,0 1 0,0-1 0,0 0 0,1 0 0,-1 0 0,1-1 0,0 1 0,1-1 0,-1 0 0,1 0 0,0 0 0,0-1 0,0 1 0,-2-8 0,0-1 0,1 1 0,0-1 1,1 0-1,1-1 0,-2-22 0,5 12 0,0 0 0,1 0 0,2 0 1,1 0-1,0 1 0,2 0 0,12-28 1,81-159 12,-88 188-11,-6 9 3,-29 28 2,8 1-8,0 1 0,1 1 0,1 0 0,0 1 0,-17 34 0,5-1 0,-20 56 0,-32 120 0,-5 12 0,59-170 16,30-85-11,0-1 0,-2 0-1,5-20 1,3-15 0,157-388 52,-122 323-26,-35 81 1,-12 34-16,-2 2-15,1 0 0,0 0-1,0 0 1,-1 0 0,1 0 0,0 0 0,-1 0-1,1 0 1,0 0 0,0 0 0,-1 0-1,1-1 1,0 1 0,0 0 0,-1 0-1,1 0 1,0 0 0,0-1 0,-1 1 0,1 0-1,0 0 1,0 0 0,0-1 0,0 1-1,-1 0 1,1 0 0,0-1 0,0 1-1,0 0 1,0-1 0,0 1-1,-1-1 1,1 1 0,0-1-1,0 1 1,-1 0-1,1-1 1,0 1-1,0 0 1,-1-1-1,1 1 1,-1 0-1,1-1 1,0 1-1,-1 0 1,1-1-1,-1 1 1,1 0-1,0 0 1,-1 0-1,1-1 1,-1 1-1,1 0 1,-1 0-1,1 0 1,-1 0-1,1 0 1,-1 0-1,1 0 1,0 0-1,-1 0 1,1 0 0,-1 0-1,0 1 1,-8 0 1,1 0 1,0 1 0,0 0-1,0 0 1,0 1 0,0 1-1,0-1 1,0 1 0,1 0 0,0 1-1,0-1 1,0 2 0,1-1-1,-1 1 1,1 0 0,1 0-1,-1 0 1,-6 11 0,-8 13-2,2 1 1,1 1 0,-14 37-1,16-35 3,-43 111-2,-13 27-3,53-142 1,18-29 0,0-1 0,0 0 0,0 1 0,-1-1 0,1 1 0,0-1 0,0 0 0,0 1 0,-1-1 0,1 1 0,0-1 0,0 0 0,-1 1 0,1-1 0,0 0 0,-1 0 0,1 1 0,0-1 0,-1 0 0,1 0 0,0 1 0,-1-1 0,1 0 0,0 0 0,-1 0 0,1 0 0,-1 0 0,1 0 0,-1 1 0,1-1 0,0 0 0,-1 0 0,1 0 0,-1 0 0,1-1 0,0 1 0,-2 0 0,1-3 0,0 1 0,-1-1 0,1 0 0,0 0 0,1 0-1,-1 0 1,0 0 0,1-1 0,0-3 0,-5-66-3,4 1 0,3-1 0,3 1 0,30-142 0,-26 179 3,2 0 0,1 2 0,1-1 0,2 2 0,2 0 0,1 1 0,1 0 0,41-49 0,-58 78 0,-2 1 0,0 1 0,1 0 0,-1-1 0,0 1 0,0-1 0,0 1 0,1-1 0,-1 1 0,0-1 0,1 1 0,-1 0 0,0-1 0,1 1 0,-1 0 0,1-1 0,-1 1 0,0 0 0,1 0 0,-1-1 0,1 1 0,-1 0 0,1 0 0,-1 0 0,1 0 0,-1-1 0,1 1 0,-1 0 0,1 0 0,-1 0 0,1 0 0,0 2 0,0 0 0,0 0 0,0 0 0,-1 0 0,1 0 0,-1 0 0,1 0 0,-1 0 0,0 0 0,0 0 0,0 0 0,0 0 0,0 0 0,0 0 0,-1 3 0,-8 39 0,-1-12 0,-1 0 0,-21 43 0,2-7 0,-9 30-2,6 2 0,3 2-1,-31 206 1,29-89-27,29-198 24,0-5-12,-1-36 7,0-22 8,3 0 1,1-1 0,3 1 0,1 0 0,1 0 0,3 0-1,18-56 1,11-27 0,28-102-6,-50 162 3,11-98 0,-24 148-2,-1-1 0,0 1 0,-1-1 0,0 1 0,-2-1 0,0 1 0,0 0 0,-6-18 0,7 32 4,1 1 0,-1-1 0,1 1 0,-1-1 1,1 1-1,-1 0 0,1-1 0,-1 1 1,0 0-1,1-1 0,-1 1 0,0 0 1,1 0-1,-1 0 0,0 0 0,1 0 1,-1 0-1,0 0 0,1 0 0,-1 0 1,0 0-1,1 0 0,-1 0 0,0 0 0,1 0 1,-1 0-1,-1 1 0,-2 2-3,0-1 0,1 1 0,-1 0 0,1-1 0,-1 2 0,1-1 0,0 0 1,0 1-1,1-1 0,-1 1 0,-2 5 0,2-5 0,-11 19-13,1-1-1,1 2 0,1 0 1,-12 37-1,-20 106-67,2-9 1,17-90-6,-4-2-1,-3 0 0,-56 89 1,77-144 26,6-11 1,4-1 61,0-1 0,0 1 1,0 0-1,0-1 0,0 1 1,0 0-1,1 0 0,-1-1 0,0 1 1,1 0-1,-1 0 0,1-1 1,0 1-1,1-2 0,8-10-6,1 0 1,0 0-1,1 1 0,24-19 1,2-2-3,-25 20 8,0 0 0,-1-1 0,-1 0-1,0-1 1,0-1 0,-2 0 0,0 0 0,-1 0 0,0-1 0,-2 0 0,0-1 0,-1 0 0,0 0 0,-2 0 0,0 0 0,-1 0 0,-1-1 0,-1-24 0,-1 22-1,-1 1 0,0 0-1,-1 1 1,-2-1 0,0 1-1,-1-1 1,0 1 0,-13-23 0,18 40 0,0 0 1,0 0 0,0 0 0,0 0 0,-1 0 0,1 1-1,0-1 1,-1 1 0,1-1 0,-3-1 0,-5 4-24,0 12 9,3 2 7,1 0 0,0 0 0,1 1 0,-2 20 0,-5 68-24,7-45 11,-5 5-35,-2 0 0,-3-1 0,-3 0-1,-40 96 1,52-147 27,4-10 2,-1 1 6,2-3 23,-1 0 1,1 1-1,0-1 1,0 0-1,0 1 1,-1-1-1,1 0 1,0 1-1,-1-1 0,1 0 1,0 0-1,0 1 1,-1-1-1,1 0 1,-1 0-1,1 0 1,0 0-1,-1 0 1,1 1-1,0-1 1,-1 0-1,1 0 1,0 0-1,-1 0 1,1 0-1,-1 0 1,1 0-1,0 0 1,-1 0-1,1 0 1,-1 0-1,1 0 1,0-1-1,-1 1 1,1 0-1,0 0 1,-1 0-1,1 0 1,0-1-1,-1 1 1,1 0-1,0 0 1,-1-1-1,1 1 1,0 0-1,0-1 1,-1 1-1,1 0 1,0 0-1,0-1 1,0 1-1,-1-1 1,1 1-1,0 0 1,0-1-1,0 1 1,0 0-1,0-1 1,0 1-1,0-1 0,0 1 1,0-1-1,-7-36-16,5 0 9,1 0 0,2 0-1,2 0 1,7-39 0,2 16-8,32-98 1,-31 122-13,20-37 0,-27 62-72,-6 15 56,-11 25 32,5-11-6,-55 138-31,48-130 38,-1-1 1,-1 0-1,-36 44 1,-62 63-43,64-77-27,72-77 75,0-1 1,-2 0-1,-1-2 1,-1-1-1,-1 0 1,-1-1-1,-2-1 1,0-1-1,-2 0 1,17-56-1,-13 24 5,-2-1 0,11-113 0,-22 131 0,-2 31 0,0 0 0,-1 0 0,-1-1 0,0 1 0,-1-1 0,-4-19 0,-10-35 0,9 49 0,6 18 0,0 1 0,0 0 0,-1-1 0,1 1 0,0 0 0,0 0 0,0-1 0,-1 1 0,1 0 0,0-1 0,-1 1 0,1 0 0,0 0 0,-1 0 0,1-1 0,0 1 0,-1 0 0,1 0 0,0 0 0,-1 0 0,1 0 0,0 0 0,-1-1 0,1 1 0,-1 0 0,1 0 0,-1 1 0,0 0 0,0 0 0,1 0 0,-1 1 0,0-1 0,1 1 0,-1-1 0,1 1 0,-1-1 0,1 1 0,0-1 0,0 1 0,0-1 0,0 1 0,0-1 0,0 1 0,0-1 0,1 3 0,-1 3 0,-4 71 0,-4 1 0,-2-1 0,-33 117 0,29-149-1,-3-1 0,-1-1 0,-39 67 0,6-14-1,49-92 1,0-1 0,0 0 0,0 1 0,0-1 0,1 1 0,0-1 0,0 1 0,0 0 1,1 0-1,-1 0 0,1 9 0,5-1-6,4 5-1,0-4 0,-4-12 2,6-10 4,-9 4 2,0-1 0,0 1 0,0 0 0,-1-1 0,1 1 0,-1-1 0,0 0 0,-1 1 0,1-1 0,-1-6 0,-3-55 0,1 45 0,-8-97 0,-4-133 0,19 210 0,-3 28 0,0 1 0,-1-1 0,0-15 0,-1 15 0,11 75 0,-6-27 0,43 458 0,-48-476 0,7 45-8,-5-47 0,-1-15 8,0-1-1,0 1 1,0 0-1,0 0 0,0-1 1,0 1-1,0 0 1,0-1-1,-1 1 0,1-1 1,0 1-1,0-1 1,0 1-1,-1-1 1,2-1-1,7-7-1,0-1 0,15-20-1,-11 12 3,550-731 2,-238 259 14,-315 474-15,1-5 0,2 0 1,0 1 0,32-35 0,-43 52-2,1 0 1,0 1-1,0 0 1,0-1-1,0 1 1,6-2-1,-8 3 0,0 1 1,0-1-1,0 1 0,0 0 0,0 0 0,0 0 1,0-1-1,0 1 0,0 0 0,0 0 0,0 0 0,0 0 1,0 1-1,0-1 0,0 0 0,0 0 0,0 1 0,1-1 1,0 2-1,1 1 0,-1-1 1,0 0-1,0 1 0,0-1 1,-1 1-1,1 0 1,0-1-1,-1 1 0,0 0 1,0 0-1,0 0 0,0 0 1,0 0-1,0 0 1,0 6-1,6 38 0,-1 1 1,-3-1-1,-3 67 1,-21 156-2,21-265 1,-32 263 8,-11-1 0,-108 361 0,143-599-5,6-21-1,0 0-1,0-1 1,0 1-1,-1 0 0,0-1 1,-1 0-1,0 0 1,-5 8-1,9-14-1,-1-1 1,1 0-1,0 0 0,-1 0 0,1 1 0,0-1 0,-1 0 0,1 0 1,0 0-1,-1 0 0,1 0 0,0 0 0,-1 1 0,1-1 1,0 0-1,-1 0 0,1 0 0,0 0 0,-1 0 0,1 0 0,0 0 1,-1-1-1,1 1 0,0 0 0,-1 0 0,1 0 0,0 0 0,-1 0 1,1 0-1,0-1 0,-1 1 0,1 0 0,0 0 0,0-1 1,-1 1-1,1 0 0,0 0 0,0-1 0,-1 1 0,1 0 0,0 0 1,0-1-1,0 1 0,0 0 0,-1-1 0,1 1 0,0 0 0,0-1 1,0 1-1,0 0 0,0-1 0,0 0 0,-5-13 4,1-1-1,1 0 1,0 1-1,1-1 0,1-1 1,1-26-1,1-34 13,3 0 1,4 0-1,3 0 0,36-126 0,-9 83 19,5 1 0,66-128 0,112-175 75,-217 414-107,17-26 8,-19 31-10,-1 1 1,0-1-1,0 0 0,1 1 1,-1-1-1,1 1 1,0-1-1,-1 1 1,1 0-1,0 0 0,0 0 1,3-2-1,-5 3 0,1 0-1,-1 0 0,1 1 1,-1-1-1,1 0 1,-1 0-1,0 0 1,1 0-1,-1 1 0,0-1 1,1 0-1,-1 0 1,1 0-1,-1 1 0,0-1 1,0 0-1,1 1 1,-1-1-1,0 0 0,0 1 1,1-1-1,-1 0 1,0 1-1,0-1 1,0 1-1,1-1 0,-1 0 1,0 1-1,0-1 1,0 1-1,0-1 0,0 1 1,0-1-1,0 0 1,0 1-1,0-1 0,0 1 1,0 0-1,1 18 7,-1 0 0,-1 0 0,-3 21 0,2-18-3,-16 152 24,-20 256 27,1 285 75,23-423-21,14-260-64,0-32-44,0 0-1,0 0 1,0 0 0,0 0 0,0 0-1,0 0 1,0 0 0,0 0 0,1 0-1,-1 0 1,0 0 0,0 0 0,0 0-1,0 0 1,0 0 0,0 0 0,0 0-1,0 0 1,0 0 0,0 0 0,0 0 0,0 0-1,0 0 1,0 0 0,0 0 0,0 0-1,1 0 1,-1 0 0,0 0 0,0 0-1,0 0 1,0 0 0,0 0 0,0 0-1,0 0 1,0 0 0,0 0 0,4-20 35,7-88 50,-4-153 1,-5 77-38,42-319 46,-26 398-75,4 1 0,63-175 1,-40 172-10,-38 92-9,2 0 1,0 0-1,0 0 0,14-14 0,-20 26-1,-1 0 0,1 0-1,0 0 1,0 0-1,0 1 1,1 0 0,-1-1-1,1 1 1,-1 0 0,8-2-1,-10 3 1,1 1-1,-1 0 0,1 0 1,0 0-1,-1 0 0,1 0 1,0 0-1,-1 0 0,1 0 1,0 1-1,-1-1 0,1 1 0,-1-1 1,1 1-1,-1 0 0,1-1 1,-1 1-1,1 0 0,-1 0 1,0 0-1,0 0 0,1 0 1,-1 0-1,0 1 0,0-1 1,0 0-1,2 3 0,1 3 1,1 1 1,-1 0-1,0 0 0,-1 0 0,0 1 0,0-1 0,2 12 0,9 70 6,-14-84-7,9 96 15,-5 138-1,-25 104 31,-83 684 200,101-980-148,21-187-41,1-143-1,-9 91-23,46-404 57,-45 512-57,4 1 0,3 0-1,50-135 1,-64 205-22,1 0-1,0 0 1,1 0-1,0 1 1,1 0 0,0 0-1,0 0 1,17-16 0,-23 26-9,0 0 1,-1 0-1,1 1 1,1-1-1,-1 0 0,0 0 1,0 1-1,0-1 1,0 1-1,0-1 1,1 1-1,-1-1 1,0 1-1,0 0 1,1 0-1,-1-1 1,0 1-1,0 0 1,1 0-1,-1 0 1,0 0-1,0 1 1,1-1-1,-1 0 1,2 1-1,0 1 2,-1 0-1,1-1 1,-1 1-1,0 0 0,1 0 1,-1 1-1,0-1 1,0 0-1,-1 1 0,3 3 1,5 9 3,-1 1 0,-1-1 0,0 1 0,-1 1 0,-1-1 1,5 26-1,9 108 15,-18-144-20,10 689 56,-15-399-32,4-246-19,2-13 1,-3-1 1,-1 0 0,-7 39 0,7-69-3,0-9 1,-9-30 8,-32-312 34,33 216-31,10-172 1,5 235-6,2 0 0,4 0 1,2 1-1,32-93 0,-39 143-7,-4 7-2,0 0 1,1 0-1,0 0 0,0 1 0,1-1 0,0 1 0,1 0 1,-1 0-1,1 1 0,8-9 0,-12 14-2,0 0 0,0 0-1,0 1 1,0-1 0,0 1 0,0-1-1,1 0 1,-1 1 0,0 0-1,0-1 1,0 1 0,1 0 0,-1 0-1,0-1 1,0 1 0,1 0 0,-1 0-1,0 0 1,0 0 0,0 1-1,1-1 1,-1 0 0,0 1 0,0-1-1,0 0 1,1 1 0,-1-1 0,0 1-1,0 0 1,0-1 0,0 1-1,0 0 1,0 0 0,0 0 0,0-1-1,-1 1 1,1 0 0,0 0 0,0 0-1,-1 0 1,1 1 0,0 0-1,4 6 5,0 1 0,-1 0-1,0 0 1,3 12 0,4 16 4,-2 0 1,-2 0-1,5 67 1,-8 122 18,-5-107-13,13 174 12,-4-208-17,26 116 1,-32-188-9,2 0 1,0 1-1,0-2 0,1 1 1,1 0-1,7 12 0,-13-24-1,1 0-1,0 0 1,-1 0-1,1 0 1,0 0-1,-1 0 1,1 0-1,0 0 0,0-1 1,0 1-1,0 0 1,0 0-1,0-1 1,0 1-1,2 0 1,-2-1-1,0 0 0,-1-1 1,1 1-1,0 0 0,-1-1 1,1 1-1,0-1 0,-1 1 1,1-1-1,0 1 0,-1-1 1,1 1-1,-1-1 0,1 0 1,-1 1-1,1-1 0,-1 0 1,1 1-1,-1-1 0,0 0 1,1 0-1,-1 0 0,0 1 1,0-1-1,1-1 0,4-18 3,0-1 1,-1 1-1,0-1 0,0-39 0,4-295 26,-1 11 5,27 6 1,-2 186-8,-23 124-20,0 0 0,2 1 0,16-31 1,-24 52-6,1 0 1,-1 0 0,1 1-1,6-7 1,-10 11-3,1 1 0,-1-1 1,0 1-1,1-1 0,-1 1 0,1-1 1,-1 1-1,0 0 0,1-1 1,-1 1-1,1 0 0,-1-1 0,1 1 1,-1 0-1,1 0 0,-1-1 0,1 1 1,-1 0-1,1 0 0,0 0 1,-1 0-1,1 0 0,-1 0 0,1 0 1,-1 0-1,1 0 0,-1 0 0,1 0 1,0 0-1,-1 0 0,1 0 1,-1 0-1,1 1 0,-1-1 0,1 0 1,-1 0-1,1 1 0,-1-1 0,1 0 1,0 1-1,12 24 6,-13-23-6,7 20 3,0 0 0,-2 1 0,-1 0 0,3 35-1,-4 103 4,-3-100-3,59 1092 14,-56-1127-17,4 35 1,24 106 0,-26-154 2,-5-13-3,0 0 0,0 0 0,0 0 1,0 0-1,0 0 0,0 0 0,0 0 0,0 0 0,0 0 0,0 0 0,0 0 0,0 0 0,0 0 0,0 0 0,0 0 0,0 0 0,1 0 0,-1 0 0,0-1 1,0 1-1,0 0 0,0 0 0,0 0 0,0 0 0,0 0 0,0 0 0,0 0 0,0 0 0,0 0 0,0 0 0,0 0 0,0 0 0,0 0 0,0 0 0,0 0 0,1 0 1,-1 0-1,0 0 0,0 0 0,0 1 0,0-1 0,0 0 0,0 0 0,0 0 0,0 0 0,0 0 0,0 0 0,0 0 0,0 0 0,0 0 0,0 0 0,0 0 1,0 0-1,0 0 0,0 0 0,0 0 0,0 0 0,0 0 0,0 0 0,0 0 0,0 0 0,0 0 0,0 1 0,1-28 7,-11-77 9,-30-142-1,4 48 12,-2-171 49,36 300-56,3 1 1,3-1-1,17-91 0,-18 143-16,5-24 22,22-69 1,-20 91-15,-10 19-12,0-1 1,1 1-1,-1 0 1,0-1-1,1 1 0,-1 0 1,0-1-1,1 1 1,-1 0-1,1 0 0,-1-1 1,0 1-1,1 0 1,-1 0-1,1 0 0,-1 0 1,1 0-1,-1-1 1,1 1-1,-1 0 0,0 0 1,1 0-1,0 0 1,1 1-1,-1 0 1,1 1-1,-1-1 1,1 0-1,-1 0 1,0 1-1,1-1 1,-1 1-1,0-1 1,0 1-1,0 0 1,0-1-1,0 1 1,-1 0-1,1 0 1,0-1-1,0 4 1,12 34 1,-2 1 0,-2 0 0,6 56 0,2 131 6,-12-87-6,22 340 5,-21-420-7,14 214 0,-22-317 3,-11-63 1,10 88-3,1 5 0,-70-570 33,64 477-23,6-1 0,4 1 1,24-162-1,-17 217-1,3 1 0,30-84 0,-34 113-5,1 0 0,2 0 1,0 1-1,1 0 0,0 1 1,2 1-1,0 0 0,20-18 0,-31 33-3,0-1-1,1 2 0,0-1 1,-1 0-1,1 1 0,0-1 1,0 1-1,0 0 0,0 1 1,1-1-1,-1 1 0,8-2 0,-9 3 0,0 0-1,-1 0 1,1 0-1,-1 1 1,1-1-1,-1 1 1,1 0-1,-1-1 1,1 1-1,-1 0 1,0 0-1,1 1 0,-1-1 1,0 0-1,0 1 1,0 0-1,0-1 1,0 1-1,0 0 1,-1 0-1,1 0 1,-1 0-1,3 3 0,6 13 2,0 1-1,-2 0 0,0 0 0,-1 1 0,7 31 0,1 14-1,11 95 0,-7 73 0,-9-94 0,19 247-6,13 143-5,-21-389-4,-18-125 10,-5-34 2,1 11 3,-67-390-5,9 53-2,19-5 2,34 243-15,5 0 0,4 0 1,28-174-1,-26 269 7,-5 12 13,0 0 0,0 0 0,0-1-1,0 1 1,0 0 0,0 0-1,1 0 1,-1 0 0,0 0 0,0 0-1,0 0 1,0 0 0,0 0 0,0 0-1,1 0 1,-1 0 0,0 0 0,0 0-1,0 0 1,0 0 0,0 0-1,0 0 1,1 1 0,-1-1 0,0 0-1,0 0 1,0 0 0,0 0 0,0 0-1,0 0 1,0 0 0,1 0 0,-1 0-1,0 1 1,0-1 0,0 0-1,0 0 1,0 0 0,0 0 0,0 0-1,0 0 1,0 0 0,0 1 0,9 24-14,-8-20 13,12 47-12,10 90 0,-10-51 5,76 531-67,-70-483 57,-16-116 14,15 106-31,1 134 0,-19-259 27,-3-13 0,-17-76-3,-79-405-11,93 435 23,2-1-1,2 1 0,3 0 0,2-1 0,3 1 0,2 0 0,17-57 0,-12 67 0,30-64 0,-33 86 0,2 1 0,1 0 0,1 1 0,21-26 0,-30 41 0,1 0 0,0 0 0,0 0 0,1 1 0,-1 0 0,12-6 0,-16 9 0,0 1 0,0 0 0,0 1-1,0-1 1,0 0 0,0 0 0,0 1-1,0-1 1,1 1 0,-1 0 0,0 0 0,0 0-1,0 0 1,0 0 0,1 0 0,-1 1-1,0-1 1,0 0 0,0 1 0,0 0 0,0 0-1,0-1 1,0 1 0,0 1 0,0-1-1,0 0 1,0 0 0,-1 1 0,3 1 0,0 1-1,-1 0 1,0 0-1,0 0 1,-1 1 0,1-1-1,-1 1 1,0 0 0,0 0-1,2 7 1,7 49-6,-4 13-7,-4 80 0,1 19-7,26 185-38,-20-283 34,-9-71 16,0-10-14,6-45 15,0-88 1,-13-58 2,2-71-3,5 242 5,9-106-2,-8 115 1,1 0-1,1 0 1,1 1-1,0-1 0,10-20 1,-13 33-12,12 19-25,-9-1 31,0-1 0,-1 1 0,-1-1 1,2 17-1,0-5-3,3 25-20,-2-1 0,-1 52 0,-9 100-122,3-171 123,1-12-4,0 1 0,2 0 0,0-1 1,1 1-1,1-1 0,0 0 0,2 0 1,0 0-1,1 0 0,11 20 0,-17-36 3,-10-26-118,8-3 124,1 25 18,12 1-17,-10 1 22,0 0 0,-1-1 0,1 1 0,0 0 0,0 0 0,0 1 0,0-1 0,-1 0 0,1 1 0,0-1 0,0 1 0,2 0 0,-2 1-5,0-1 0,6 3 0,-4-6 2,0-3 5,-1 0 1,0 0 0,0 0 0,-1-1 0,1 1 0,-1-1 0,0 1-1,0-1 1,-1 0 0,1-7 0,5-67 0,-5 46 0,1-34 0,-2 65 0,-1 0 0,0 1 0,0-1 0,0 0 0,0 1 0,0-1 0,-1 0 0,1 1 0,-1-1 0,0 1 0,0-1 0,0 1 0,-1-4 0,-12-25 0,7 17 0,-4 7 2,-2 4 4,2-5 2,4-4 0,0-1 0,23 47-5,34 54 0,17 32-1,-55-95-2,-1-2 0,-1 0 0,-1 1 0,7 27 0,-11-19 0,3 58 0,-5-39 0,0-35 2,-3-14 28,3-5-23,0-2-6,0 0 0,-1 0-1,1 0 1,-1-1 0,0 0 0,0 1 0,-1-1 0,0 0 0,1-7-1,3-62 7,-5 62-5,-6-180 21,-1 38-6,1-57 17,6 207-33,-1-1 0,1 1 0,-1-1 0,-1 1 0,1-1 0,-4-7 0,-4-18 5,-3-49 5,12 78-5,1 6 1,4 11-6,0 0 1,-1 1-1,2 19 1,-2 72 1,-4-102-3,0 0 0,0 0 0,0 1 0,1-1 0,-1 0 0,1 0 0,1 0 0,-1 0 0,1 0 0,2 6 0,3 5 0,73 153-3,3 9-3,-80-168 5,0 1 1,-1 0-1,0 0 1,-1 0-1,0 0 1,-1 0-1,0 0 0,-1 0 1,-4 19-1,0 34 0,5-21 1,-1-6 0,7 59 0,-3-77 0,1 0 0,0-1 0,2 0 0,0 0 0,1 0 0,10 17 0,-9-17 0,11 37 0,-5-11 0,-3-15-3,-1 0-1,-1 0 1,-2 0-1,-1 1 1,-1 0 0,0 32-1,-5-61 4,0-1 0,0 1 0,0-1 0,0 1 0,0-1 0,0 1 0,0-1 0,0 1 0,0-1 0,0 1 0,0-1 0,0 0 0,0 1 0,-1-1 0,1 1 0,0-1 0,0 1 0,-1-1 0,1 0 0,0 1 0,-1-1 0,1 0 0,0 1 0,-1-1 0,-2 1 0,1 0 0,-1 0 0,1-1 0,-1 1 0,0-1 0,1 0 0,-1 0 0,0 0 0,1 0 0,-1 0 0,0-1 0,1 1 0,-1-1 0,0 0 0,1 0 0,-3-1 0,-51-21 0,39 14 0,-19-5 0,23 9 0,-1 0 0,1-1 0,0 0 0,0-1 0,0-1 0,1 0 0,0 0 0,-16-17 0,-1-10 0,1-2 0,2 0 0,2-2 0,1-1 0,-29-73 0,14 13 0,-31-135 0,68 230 0,0 0 0,0 0 0,-1 1 0,0-1 0,0 1 0,0-1 0,-4-5 0,6 10 0,-1-1 0,1 1 0,-1-1 0,1 1 0,-1-1 0,0 1 0,1-1 0,-1 1 0,0 0 0,1-1 0,-1 1 0,0 0 0,1-1 0,-1 1 0,0 0 0,0 0 0,1 0 0,-1 0 0,0 0 0,-1 0 0,1 0 0,-1 0 0,0 1 0,1-1 0,-1 1 0,0 0 0,1 0 0,-1-1 0,1 1 0,-1 0 0,1 0 0,0 0 0,-2 2 0,-15 16-1,1 0-1,1 2 1,1 0 0,1 0-1,-23 46 1,28-49 0,-55 109-5,-35 62-7,85-165 8,-2-1 0,0-1 1,-2-1-1,0 0 0,-33 28 0,44-43 2,-1 0-1,0-1 1,1 0-1,-2 0 1,-14 6 0,19-10 1,1 0 0,0 0 0,-1 0 1,1 0-1,-1-1 0,1 1 0,-1-1 1,1 0-1,-1 0 0,1 0 0,-1-1 1,1 1-1,0-1 0,-1 0 0,1 0 1,0 0-1,-1-1 0,-4-1 1,2-1-2,0-1 0,1 1 0,-1-1 0,1 0 0,0 0 0,0-1 0,-5-7 0,-28-47-21,19 26 14,2-1 0,2-1 0,1 0 0,2-1 0,1-1 0,2 0 0,2 0 0,-4-70 0,10 98 8,1-1-2,-1 0 1,-4-21-1,4 30 3,1 0 0,-1 0 0,1 0 1,-1 0-1,0 0 0,0 0 0,0 1 0,0-1 0,0 0 1,0 0-1,0 1 0,-1-1 0,1 1 0,0-1 1,-1 1-1,0 0 0,1 0 0,-1-1 0,0 1 1,1 0-1,-1 0 0,-2 0 0,-11-2-2,0 1-1,0 1 0,0 1 1,0 0-1,0 1 0,-17 2 1,-8 1-4,27-4 6,1 0 0,-1 1-1,1 1 1,-1 0 0,1 1-1,0 0 1,0 1 0,0 0-1,1 1 1,-1 0 0,-17 12-1,15-6 2,1 0 0,1 1-1,-1 1 1,2 0 0,0 1-1,1 0 1,0 0 0,1 1 0,-9 20-1,-4 17-2,-24 84 0,31-86 0,-37 85-1,50-132-6,-3-29-34,4-23-19,2 0 1,2 0 0,2 0 0,15-64 0,-15 97 17,0 0 1,1 0-1,1 0 1,0 1-1,15-23 1,8-1-3253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2DDB-D86A-374B-E819-BB9AACD2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CD50A-748C-7266-6C0E-346C9CA98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E8EEF-5E6F-153B-A445-9C46590D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66F8-8C68-A54B-5084-27906BCE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8CD8-C1DA-67DF-7FF1-68B5D18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2E09-6F20-6C34-03F6-F74E2F22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39FF0-A593-909E-6D34-17D70B7E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BDB9-0774-C533-9C95-F2B01712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CBD7E-D620-F270-0D0C-120FCAC1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7D4D-670E-A367-C205-A0C1F61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0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38000-04F1-337A-0F50-5B04084AD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40E4-1E99-0B72-B26B-B568CA79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0BD8-D1BC-F529-B87A-BEB741CE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8867-3449-557F-7C33-70489E90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1E6-7C78-A834-C16B-055E7D99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2BD4-7136-76CA-F7A8-A0C8995CE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87F2-3BFF-B802-20FE-EEAC9FA0D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45A3-91E5-1D41-4221-EA867E3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9618-FA94-8A58-F4E8-1D137346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16AA-2E05-9A87-5540-B7465BB6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F67A-C598-F801-6E87-F4BC77C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0D9F-F114-FD00-5300-E657535F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B33F-D464-0C1F-05B9-BF24C89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D352-7C96-B5C9-0ED7-6B85925B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23C4-3B83-41DF-B729-BA131692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4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94B0-BBCF-1032-BB05-099A6E92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FEC1-7BBE-01C3-8470-BE6F0D9BD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1AE-EC1F-F062-F2CB-08358B8D5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D931-11D7-67BD-D123-963322A9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AD04-8B17-FEA3-3FA0-F16AB586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86461-6387-34BA-A639-7582D8AA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3F74-F6A2-4B3F-FB4B-55739F81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BD6E0-FF9F-870E-589F-8A07389D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DBC2E-BB7C-B4BB-0D5C-1AFDAE67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F0751-D0B2-284C-10F7-AC0D98D15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5FC43-606D-6D70-1F9F-4239B6407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0ABFC-B5FE-55CD-D130-8E5EDAB9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83A65-A338-D448-E975-3DF20779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ECB97-7844-226A-4FAF-7806BCCF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4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59F5-B29F-E0E1-E11E-B94B0E72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E844C-921B-6CE2-2D81-1E2DD596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E706-5B58-1D50-1E41-0155BD77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F86AE-BDAB-7592-D83F-796586EF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9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4DBD7-8E9E-3989-3901-2F39C658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31396-EA30-7102-BC57-B59B701A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A874E-5C32-C8D9-AD14-1F431AA5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8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BE84-B015-C162-B03C-E046569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75C9-8A69-A54C-1AB4-7AF3E89BA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24AB-9293-EFAF-F465-E76B86CA7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5221-9959-FA2D-F5F9-81616F2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58E1-1055-D464-51C3-D5A0D496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B83C1-E2D4-4786-0D58-A0EE1477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2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0199-71FA-36C5-326B-FDE73BEDC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2923C-6A81-75FC-11A0-5E75BA2A4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2E8FD-ABB7-244F-F28F-14DA6C07B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ED7B-10F5-206F-54CB-13D99F7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F6D84-EB5E-6E7B-C9D9-131C662B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1D6FB-9FE8-0E00-A0FC-85F2FF3E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5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15846-5FB2-C8F0-8EB3-879170878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0A81-D946-87D6-6867-D7990F64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6928-2E31-98B6-352C-9AEF76CD5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22520-D3E8-4794-AC19-ED3E776D9AF9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6DA92-EB03-266E-B677-ADBFAFABB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829CE-59FE-30B1-A73F-59421DFD2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3D4D-758A-4DC9-A7F9-7B93619A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9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Logo&#10;&#10;Description automatically generated">
            <a:extLst>
              <a:ext uri="{FF2B5EF4-FFF2-40B4-BE49-F238E27FC236}">
                <a16:creationId xmlns:a16="http://schemas.microsoft.com/office/drawing/2014/main" id="{5F683EA9-AAE0-8BD0-46B6-0FE4ECEC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792" y="1603009"/>
            <a:ext cx="4076949" cy="212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Noora Fetais – Research Group on Sustainable Development Policy and Planning">
            <a:extLst>
              <a:ext uri="{FF2B5EF4-FFF2-40B4-BE49-F238E27FC236}">
                <a16:creationId xmlns:a16="http://schemas.microsoft.com/office/drawing/2014/main" id="{96DAB72C-15D1-2F3B-4F64-C1A501456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8090" y="2814918"/>
            <a:ext cx="3227294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83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4" name="Picture 2" descr="Customer feedback color icon in 2022 | Customer feedback, Feedback  instagram highlight, Customer feedback design layout">
            <a:extLst>
              <a:ext uri="{FF2B5EF4-FFF2-40B4-BE49-F238E27FC236}">
                <a16:creationId xmlns:a16="http://schemas.microsoft.com/office/drawing/2014/main" id="{37D33FEC-6239-B5B3-199C-E4FCB8E1A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41844" y="1669380"/>
            <a:ext cx="4768755" cy="317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Logo&#10;&#10;Description automatically generated">
            <a:extLst>
              <a:ext uri="{FF2B5EF4-FFF2-40B4-BE49-F238E27FC236}">
                <a16:creationId xmlns:a16="http://schemas.microsoft.com/office/drawing/2014/main" id="{442D30C5-FC9F-6E8F-46DF-AB38ED45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789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51138-5AAF-B373-3CBA-CA94B0093FEF}"/>
              </a:ext>
            </a:extLst>
          </p:cNvPr>
          <p:cNvSpPr txBox="1"/>
          <p:nvPr/>
        </p:nvSpPr>
        <p:spPr>
          <a:xfrm>
            <a:off x="2786380" y="744791"/>
            <a:ext cx="66192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Marim Elhanafy</a:t>
            </a: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201803468</a:t>
            </a:r>
          </a:p>
          <a:p>
            <a:pPr algn="ctr"/>
            <a:endParaRPr lang="en-US" sz="2400" dirty="0">
              <a:solidFill>
                <a:srgbClr val="1E36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Honor Program Student</a:t>
            </a: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Major: Computer Engineering</a:t>
            </a: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aseline="300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Minor: Statistics </a:t>
            </a: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aseline="300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Minor: Railway Engineering</a:t>
            </a:r>
          </a:p>
          <a:p>
            <a:pPr algn="ctr"/>
            <a:endParaRPr lang="en-US" sz="2400" dirty="0">
              <a:solidFill>
                <a:srgbClr val="1E36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Academic Supervisor: Prof. Noora </a:t>
            </a:r>
            <a:r>
              <a:rPr lang="en-US" sz="2400" dirty="0" err="1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Fetais</a:t>
            </a:r>
            <a:endParaRPr lang="en-US" sz="2400" dirty="0">
              <a:solidFill>
                <a:srgbClr val="1E36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400" dirty="0">
              <a:solidFill>
                <a:srgbClr val="1E368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Department</a:t>
            </a:r>
          </a:p>
          <a:p>
            <a:pPr algn="ctr"/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Mentors</a:t>
            </a:r>
            <a:r>
              <a:rPr lang="en-US" sz="240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Serdar </a:t>
            </a:r>
            <a:r>
              <a:rPr lang="en-US" sz="2400" dirty="0" err="1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Kacka</a:t>
            </a:r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 </a:t>
            </a:r>
            <a:r>
              <a:rPr lang="en-US" sz="2400" dirty="0" err="1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Sanberk</a:t>
            </a:r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err="1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Dever</a:t>
            </a:r>
            <a:r>
              <a:rPr lang="en-US" sz="2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29" name="Picture 4" descr="Logo&#10;&#10;Description automatically generated">
            <a:extLst>
              <a:ext uri="{FF2B5EF4-FFF2-40B4-BE49-F238E27FC236}">
                <a16:creationId xmlns:a16="http://schemas.microsoft.com/office/drawing/2014/main" id="{C46C47F7-A637-2A0D-C50B-19DE8B6F6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5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73E9FC8-2143-48A2-9DEE-AABBC7E3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265888"/>
          </a:xfrm>
          <a:custGeom>
            <a:avLst/>
            <a:gdLst>
              <a:gd name="connsiteX0" fmla="*/ 0 w 12188952"/>
              <a:gd name="connsiteY0" fmla="*/ 0 h 6265888"/>
              <a:gd name="connsiteX1" fmla="*/ 12188952 w 12188952"/>
              <a:gd name="connsiteY1" fmla="*/ 0 h 6265888"/>
              <a:gd name="connsiteX2" fmla="*/ 12188952 w 12188952"/>
              <a:gd name="connsiteY2" fmla="*/ 5061023 h 6265888"/>
              <a:gd name="connsiteX3" fmla="*/ 12188400 w 12188952"/>
              <a:gd name="connsiteY3" fmla="*/ 5061281 h 6265888"/>
              <a:gd name="connsiteX4" fmla="*/ 6096000 w 12188952"/>
              <a:gd name="connsiteY4" fmla="*/ 6265888 h 6265888"/>
              <a:gd name="connsiteX5" fmla="*/ 3601 w 12188952"/>
              <a:gd name="connsiteY5" fmla="*/ 5061281 h 6265888"/>
              <a:gd name="connsiteX6" fmla="*/ 0 w 12188952"/>
              <a:gd name="connsiteY6" fmla="*/ 5059596 h 626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6265888">
                <a:moveTo>
                  <a:pt x="0" y="0"/>
                </a:moveTo>
                <a:lnTo>
                  <a:pt x="12188952" y="0"/>
                </a:lnTo>
                <a:lnTo>
                  <a:pt x="12188952" y="5061023"/>
                </a:lnTo>
                <a:lnTo>
                  <a:pt x="12188400" y="5061281"/>
                </a:lnTo>
                <a:cubicBezTo>
                  <a:pt x="10489511" y="5817852"/>
                  <a:pt x="8380622" y="6265888"/>
                  <a:pt x="6096000" y="6265888"/>
                </a:cubicBezTo>
                <a:cubicBezTo>
                  <a:pt x="3811379" y="6265888"/>
                  <a:pt x="1702489" y="5817852"/>
                  <a:pt x="3601" y="5061281"/>
                </a:cubicBezTo>
                <a:lnTo>
                  <a:pt x="0" y="5059596"/>
                </a:ln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4" descr="ARINC 429">
            <a:extLst>
              <a:ext uri="{FF2B5EF4-FFF2-40B4-BE49-F238E27FC236}">
                <a16:creationId xmlns:a16="http://schemas.microsoft.com/office/drawing/2014/main" id="{847FE586-A48C-D721-1E79-E24DF4EA8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" b="3101"/>
          <a:stretch/>
        </p:blipFill>
        <p:spPr bwMode="auto">
          <a:xfrm>
            <a:off x="1" y="10"/>
            <a:ext cx="12192000" cy="6003842"/>
          </a:xfrm>
          <a:custGeom>
            <a:avLst/>
            <a:gdLst/>
            <a:ahLst/>
            <a:cxnLst/>
            <a:rect l="l" t="t" r="r" b="b"/>
            <a:pathLst>
              <a:path w="12187427" h="6003852">
                <a:moveTo>
                  <a:pt x="0" y="0"/>
                </a:moveTo>
                <a:lnTo>
                  <a:pt x="12187427" y="0"/>
                </a:lnTo>
                <a:lnTo>
                  <a:pt x="12187427" y="4772371"/>
                </a:lnTo>
                <a:lnTo>
                  <a:pt x="11865111" y="4913285"/>
                </a:lnTo>
                <a:cubicBezTo>
                  <a:pt x="10225213" y="5601147"/>
                  <a:pt x="8237833" y="6003852"/>
                  <a:pt x="6096000" y="6003852"/>
                </a:cubicBezTo>
                <a:cubicBezTo>
                  <a:pt x="3811379" y="6003852"/>
                  <a:pt x="1702489" y="5545663"/>
                  <a:pt x="3601" y="4771946"/>
                </a:cubicBezTo>
                <a:lnTo>
                  <a:pt x="0" y="4770223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Logo&#10;&#10;Description automatically generated">
            <a:extLst>
              <a:ext uri="{FF2B5EF4-FFF2-40B4-BE49-F238E27FC236}">
                <a16:creationId xmlns:a16="http://schemas.microsoft.com/office/drawing/2014/main" id="{07F638F8-EB72-0B0A-843D-64C70E68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2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ARINC-429 - OPAL-RT - Communication Protocol">
            <a:extLst>
              <a:ext uri="{FF2B5EF4-FFF2-40B4-BE49-F238E27FC236}">
                <a16:creationId xmlns:a16="http://schemas.microsoft.com/office/drawing/2014/main" id="{86AE9A47-1994-3325-45DC-63975753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04" y="1495085"/>
            <a:ext cx="9751710" cy="38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ED3F5E86-7CAF-6ABF-5BB4-6B508CCFC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70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5" name="Rectangle 512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36" name="Freeform: Shape 512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A Designer's Guide to ARINC 429 Standard Specification 2022">
            <a:extLst>
              <a:ext uri="{FF2B5EF4-FFF2-40B4-BE49-F238E27FC236}">
                <a16:creationId xmlns:a16="http://schemas.microsoft.com/office/drawing/2014/main" id="{C03FF24C-DF86-F2AF-FAE4-F43AAFB05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840" y="1743245"/>
            <a:ext cx="9173823" cy="399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0E30C0-B122-15E1-8374-98580C87C959}"/>
              </a:ext>
            </a:extLst>
          </p:cNvPr>
          <p:cNvSpPr txBox="1"/>
          <p:nvPr/>
        </p:nvSpPr>
        <p:spPr>
          <a:xfrm>
            <a:off x="5065910" y="563846"/>
            <a:ext cx="31323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solidFill>
                  <a:srgbClr val="1E368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ARINC 429 Word</a:t>
            </a:r>
          </a:p>
        </p:txBody>
      </p:sp>
      <p:pic>
        <p:nvPicPr>
          <p:cNvPr id="21" name="Picture 4" descr="Logo&#10;&#10;Description automatically generated">
            <a:extLst>
              <a:ext uri="{FF2B5EF4-FFF2-40B4-BE49-F238E27FC236}">
                <a16:creationId xmlns:a16="http://schemas.microsoft.com/office/drawing/2014/main" id="{1090DF94-7B95-BC15-8CB0-69AB3906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9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Features of C Programming Language - Tutorialsbook">
            <a:extLst>
              <a:ext uri="{FF2B5EF4-FFF2-40B4-BE49-F238E27FC236}">
                <a16:creationId xmlns:a16="http://schemas.microsoft.com/office/drawing/2014/main" id="{91E94321-EEB0-9B99-232E-4232EA3F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3504" y="1158478"/>
            <a:ext cx="9173823" cy="454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21CCBE-24E9-BBC4-8917-563D51F595EF}"/>
                  </a:ext>
                </a:extLst>
              </p14:cNvPr>
              <p14:cNvContentPartPr/>
              <p14:nvPr/>
            </p14:nvContentPartPr>
            <p14:xfrm>
              <a:off x="6124543" y="4176154"/>
              <a:ext cx="1561680" cy="82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21CCBE-24E9-BBC4-8917-563D51F595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1543" y="4113154"/>
                <a:ext cx="1687320" cy="95256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3B9856BC-98DE-F3BB-606A-B309895D5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94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8" name="Rectangle 1080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9" name="Freeform: Shape 108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Difference between encoder and decoder - javatpoint">
            <a:extLst>
              <a:ext uri="{FF2B5EF4-FFF2-40B4-BE49-F238E27FC236}">
                <a16:creationId xmlns:a16="http://schemas.microsoft.com/office/drawing/2014/main" id="{7370C9C2-7CF4-8DCB-0A0E-9FC5CC9C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79305" y="2156503"/>
            <a:ext cx="6033389" cy="254499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Logo&#10;&#10;Description automatically generated">
            <a:extLst>
              <a:ext uri="{FF2B5EF4-FFF2-40B4-BE49-F238E27FC236}">
                <a16:creationId xmlns:a16="http://schemas.microsoft.com/office/drawing/2014/main" id="{EEC08D50-9274-B175-7256-8512DA41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764" y="5616619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Rectangle 2063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wift Apprentice, Chapter 22: Encoding &amp; Decoding Types | raywenderlich.com">
            <a:extLst>
              <a:ext uri="{FF2B5EF4-FFF2-40B4-BE49-F238E27FC236}">
                <a16:creationId xmlns:a16="http://schemas.microsoft.com/office/drawing/2014/main" id="{B423D43A-373D-BDE4-AB3F-1BA9EB3B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79719"/>
            <a:ext cx="10905066" cy="38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ogo&#10;&#10;Description automatically generated">
            <a:extLst>
              <a:ext uri="{FF2B5EF4-FFF2-40B4-BE49-F238E27FC236}">
                <a16:creationId xmlns:a16="http://schemas.microsoft.com/office/drawing/2014/main" id="{2E1074F3-518A-DE47-49F9-76587BB77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2" y="5484793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13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D20D0A-B223-8D9A-2555-CCBDDD159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79719"/>
            <a:ext cx="10905066" cy="389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9EBD7ACD-8F22-5C9C-5C34-B5083F0B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012" y="5484793"/>
            <a:ext cx="1717588" cy="89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1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Marim Mahmoud Salaheldin Mahmoud Elhanafy</dc:creator>
  <cp:lastModifiedBy>Marim Mahmoud Salaheldin Mahmoud Elhanafy</cp:lastModifiedBy>
  <cp:revision>7</cp:revision>
  <dcterms:created xsi:type="dcterms:W3CDTF">2022-06-27T17:15:18Z</dcterms:created>
  <dcterms:modified xsi:type="dcterms:W3CDTF">2022-06-28T18:26:18Z</dcterms:modified>
</cp:coreProperties>
</file>