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719"/>
  </p:normalViewPr>
  <p:slideViewPr>
    <p:cSldViewPr snapToGrid="0" snapToObjects="1">
      <p:cViewPr>
        <p:scale>
          <a:sx n="260" d="100"/>
          <a:sy n="260" d="100"/>
        </p:scale>
        <p:origin x="-1080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0FF8A-DC0A-1446-97E7-F1E9248AA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8501C6-2991-3D46-A540-DCD35E9EE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EF26C9-3A83-2642-AD83-9DFF39CE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8E712-E350-D342-8947-7BA6CA28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55FC3B-250A-F44F-9E90-0777A528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07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25491-453D-284F-AA83-D4F961E5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87FCFF-88CE-8E46-AC8F-CDBB94567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BA2B5-3259-7A4F-A6D9-378851BE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7906A-32A7-A840-8B4F-34874EE7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93BC1B-6B33-1C40-9D02-42153F9E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59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C64554-6272-FE43-9B23-67CA7B0E2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135257-C26F-494B-AF4E-D86C0C926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FFCE65-8B70-584B-885F-51FB52F0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DA2CEB-8CCE-3E44-B454-1D7DE119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A833E-0E2F-0F45-AE68-FBE5738C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23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D8735-E916-F748-97E5-708D9BE3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453B28-9A7B-8D42-8E28-F7DF709E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171CDE-6025-6C41-ABED-0C4E0284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607734-5BC6-0A4A-885B-7B06EC7F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5C0EB-8D53-1649-80C5-71FA072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35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C3CE5-7CBF-0141-81B7-66118E2A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36BD7D-A1AB-5C4C-A72E-936BB5DC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C9CAE-9091-3B49-95FB-AC172310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4C55E9-A587-E947-93A1-86D9EBD4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A7A66-A302-274E-A1AC-FE3D1630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63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4B1B1-F8E2-4047-AF42-82127550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6FBE26-EBBC-5749-995D-D34238702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18EA95-0F1B-1949-80D9-BAF499096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A53BD0-1A41-7D48-BC16-D971C760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1E94C3-EA9C-E74D-ADD3-5AFC046A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DB6EF7-8F1F-5D4B-A622-B5F196FD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8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7D5FD-6864-8942-9CBF-69DA4881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7A43E4-995C-3843-85C1-A076E3CC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BDA76D-B189-3249-8D4E-DCCDDCBBA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9449A3-1B4E-664A-936B-3B3DEDEF2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8839EAE-46FD-9A40-AB26-56E8209E6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F00F45-2182-D145-957B-022B6CB7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1CC9DE-5C07-8B4F-AF3A-83C12170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511CBC-0966-DE4B-97C3-BA038D8A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73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F1732-565B-1C4F-A4E9-0EC8E148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1BC167-A85D-834C-851B-22669C69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E0B517-B7A0-C847-9A6F-6DD94A44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F73B89-03BF-134E-BF8E-8CCBBF4B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64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C96FC7-4268-E843-A674-C2530D16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943355-E32B-054C-9585-60F3D5A9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D1B96B-E549-BD4D-9374-400B29C0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36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3C1260-45B2-A046-9656-BEB67CF2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04765E-E8B4-2D4A-9045-CF365D10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009C44-F15E-AE4B-9402-9E2AA344B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235030-AB92-E144-A337-E52FCC6B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E1B33-5DD0-8948-AC5A-75FFD008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3E0A0-140B-804C-A75A-814C7FBF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75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7D4DF-CD21-524C-A80E-C6581AC0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CED5D2-E749-3549-8241-60238770E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21D3D3-2F97-5241-9C8D-E1486003B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CC2F92-F2E6-1347-92E2-6204875D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AC5870-8AC0-E045-A2AA-8C41DF40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E3E300-A183-FE4D-B7C9-0217D519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01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DBD3A0-AD5C-684F-8C05-B95674AC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0A269E-9517-CD4E-BFEE-BFEB0FE91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4BA64A-7F75-7B4E-A21D-52C8799E3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2FAA-1C60-1F44-A1FF-ACFF5960AF3B}" type="datetimeFigureOut">
              <a:rPr kumimoji="1" lang="ja-JP" altLang="en-US" smtClean="0"/>
              <a:t>2022/2/6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097D7-DC42-E144-8484-DF1EA3CCC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868244-D352-D640-A11D-BB1924BCB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635F2-B0CE-314E-82ED-21818F4D5D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83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A693FF3-A428-5E46-93C9-AE56A2BE90AE}"/>
              </a:ext>
            </a:extLst>
          </p:cNvPr>
          <p:cNvSpPr txBox="1"/>
          <p:nvPr/>
        </p:nvSpPr>
        <p:spPr>
          <a:xfrm>
            <a:off x="4468483" y="2027206"/>
            <a:ext cx="7004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b="1" dirty="0" err="1">
                <a:solidFill>
                  <a:schemeClr val="accent6">
                    <a:lumMod val="75000"/>
                  </a:schemeClr>
                </a:solidFill>
                <a:latin typeface="Latin Modern Math" panose="02000503000000000000" pitchFamily="2" charset="0"/>
                <a:ea typeface="Latin Modern Math" panose="02000503000000000000" pitchFamily="2" charset="0"/>
                <a:cs typeface="Futura Medium" panose="020B0602020204020303" pitchFamily="34" charset="-79"/>
              </a:rPr>
              <a:t>m</a:t>
            </a:r>
            <a:r>
              <a:rPr kumimoji="1" lang="en-US" altLang="ja-JP" sz="8000" b="1" dirty="0" err="1">
                <a:solidFill>
                  <a:schemeClr val="accent6">
                    <a:lumMod val="75000"/>
                  </a:schemeClr>
                </a:solidFill>
                <a:latin typeface="Latin Modern Math" panose="02000503000000000000" pitchFamily="2" charset="0"/>
                <a:ea typeface="Latin Modern Math" panose="02000503000000000000" pitchFamily="2" charset="0"/>
                <a:cs typeface="Futura Medium" panose="020B0602020204020303" pitchFamily="34" charset="-79"/>
              </a:rPr>
              <a:t>arimo.phys</a:t>
            </a:r>
            <a:endParaRPr kumimoji="1" lang="ja-JP" altLang="en-US" sz="8000" b="1">
              <a:solidFill>
                <a:schemeClr val="accent6">
                  <a:lumMod val="75000"/>
                </a:schemeClr>
              </a:solidFill>
              <a:latin typeface="Latin Modern Math" panose="02000503000000000000" pitchFamily="2" charset="0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854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1427466-98A2-DB49-8629-4D31C1553699}"/>
              </a:ext>
            </a:extLst>
          </p:cNvPr>
          <p:cNvGrpSpPr/>
          <p:nvPr/>
        </p:nvGrpSpPr>
        <p:grpSpPr>
          <a:xfrm>
            <a:off x="5617630" y="1520663"/>
            <a:ext cx="3512965" cy="1303214"/>
            <a:chOff x="1262057" y="2355994"/>
            <a:chExt cx="4039974" cy="1465258"/>
          </a:xfrm>
        </p:grpSpPr>
        <p:sp>
          <p:nvSpPr>
            <p:cNvPr id="3" name="円/楕円 3">
              <a:extLst>
                <a:ext uri="{FF2B5EF4-FFF2-40B4-BE49-F238E27FC236}">
                  <a16:creationId xmlns:a16="http://schemas.microsoft.com/office/drawing/2014/main" id="{CBFAFF8A-6D57-CB49-9C39-E44C9E7B2E2A}"/>
                </a:ext>
              </a:extLst>
            </p:cNvPr>
            <p:cNvSpPr/>
            <p:nvPr/>
          </p:nvSpPr>
          <p:spPr>
            <a:xfrm>
              <a:off x="1467862" y="2423747"/>
              <a:ext cx="3805266" cy="1093132"/>
            </a:xfrm>
            <a:custGeom>
              <a:avLst/>
              <a:gdLst>
                <a:gd name="connsiteX0" fmla="*/ 0 w 2371725"/>
                <a:gd name="connsiteY0" fmla="*/ 783431 h 1566862"/>
                <a:gd name="connsiteX1" fmla="*/ 1185863 w 2371725"/>
                <a:gd name="connsiteY1" fmla="*/ 0 h 1566862"/>
                <a:gd name="connsiteX2" fmla="*/ 2371726 w 2371725"/>
                <a:gd name="connsiteY2" fmla="*/ 783431 h 1566862"/>
                <a:gd name="connsiteX3" fmla="*/ 1185863 w 2371725"/>
                <a:gd name="connsiteY3" fmla="*/ 1566862 h 1566862"/>
                <a:gd name="connsiteX4" fmla="*/ 0 w 2371725"/>
                <a:gd name="connsiteY4" fmla="*/ 783431 h 1566862"/>
                <a:gd name="connsiteX0" fmla="*/ 430 w 2372156"/>
                <a:gd name="connsiteY0" fmla="*/ 532606 h 1316037"/>
                <a:gd name="connsiteX1" fmla="*/ 1294243 w 2372156"/>
                <a:gd name="connsiteY1" fmla="*/ 0 h 1316037"/>
                <a:gd name="connsiteX2" fmla="*/ 2372156 w 2372156"/>
                <a:gd name="connsiteY2" fmla="*/ 532606 h 1316037"/>
                <a:gd name="connsiteX3" fmla="*/ 1186293 w 2372156"/>
                <a:gd name="connsiteY3" fmla="*/ 1316037 h 1316037"/>
                <a:gd name="connsiteX4" fmla="*/ 430 w 2372156"/>
                <a:gd name="connsiteY4" fmla="*/ 532606 h 1316037"/>
                <a:gd name="connsiteX0" fmla="*/ 1857 w 2373583"/>
                <a:gd name="connsiteY0" fmla="*/ 710406 h 1493837"/>
                <a:gd name="connsiteX1" fmla="*/ 1419495 w 2373583"/>
                <a:gd name="connsiteY1" fmla="*/ 0 h 1493837"/>
                <a:gd name="connsiteX2" fmla="*/ 2373583 w 2373583"/>
                <a:gd name="connsiteY2" fmla="*/ 710406 h 1493837"/>
                <a:gd name="connsiteX3" fmla="*/ 1187720 w 2373583"/>
                <a:gd name="connsiteY3" fmla="*/ 1493837 h 1493837"/>
                <a:gd name="connsiteX4" fmla="*/ 1857 w 2373583"/>
                <a:gd name="connsiteY4" fmla="*/ 710406 h 1493837"/>
                <a:gd name="connsiteX0" fmla="*/ 1857 w 2373583"/>
                <a:gd name="connsiteY0" fmla="*/ 725399 h 1508830"/>
                <a:gd name="connsiteX1" fmla="*/ 1419495 w 2373583"/>
                <a:gd name="connsiteY1" fmla="*/ 14993 h 1508830"/>
                <a:gd name="connsiteX2" fmla="*/ 2373583 w 2373583"/>
                <a:gd name="connsiteY2" fmla="*/ 725399 h 1508830"/>
                <a:gd name="connsiteX3" fmla="*/ 1187720 w 2373583"/>
                <a:gd name="connsiteY3" fmla="*/ 1508830 h 1508830"/>
                <a:gd name="connsiteX4" fmla="*/ 1857 w 2373583"/>
                <a:gd name="connsiteY4" fmla="*/ 725399 h 1508830"/>
                <a:gd name="connsiteX0" fmla="*/ 1857 w 2373583"/>
                <a:gd name="connsiteY0" fmla="*/ 797589 h 1581020"/>
                <a:gd name="connsiteX1" fmla="*/ 1419495 w 2373583"/>
                <a:gd name="connsiteY1" fmla="*/ 87183 h 1581020"/>
                <a:gd name="connsiteX2" fmla="*/ 2373583 w 2373583"/>
                <a:gd name="connsiteY2" fmla="*/ 797589 h 1581020"/>
                <a:gd name="connsiteX3" fmla="*/ 1187720 w 2373583"/>
                <a:gd name="connsiteY3" fmla="*/ 1581020 h 1581020"/>
                <a:gd name="connsiteX4" fmla="*/ 1857 w 2373583"/>
                <a:gd name="connsiteY4" fmla="*/ 797589 h 1581020"/>
                <a:gd name="connsiteX0" fmla="*/ 1470 w 2959745"/>
                <a:gd name="connsiteY0" fmla="*/ 710409 h 1493843"/>
                <a:gd name="connsiteX1" fmla="*/ 1419108 w 2959745"/>
                <a:gd name="connsiteY1" fmla="*/ 3 h 1493843"/>
                <a:gd name="connsiteX2" fmla="*/ 2959745 w 2959745"/>
                <a:gd name="connsiteY2" fmla="*/ 718297 h 1493843"/>
                <a:gd name="connsiteX3" fmla="*/ 1187333 w 2959745"/>
                <a:gd name="connsiteY3" fmla="*/ 1493840 h 1493843"/>
                <a:gd name="connsiteX4" fmla="*/ 1470 w 2959745"/>
                <a:gd name="connsiteY4" fmla="*/ 710409 h 1493843"/>
                <a:gd name="connsiteX0" fmla="*/ 1542 w 2959817"/>
                <a:gd name="connsiteY0" fmla="*/ 568423 h 1351857"/>
                <a:gd name="connsiteX1" fmla="*/ 1425166 w 2959817"/>
                <a:gd name="connsiteY1" fmla="*/ 4 h 1351857"/>
                <a:gd name="connsiteX2" fmla="*/ 2959817 w 2959817"/>
                <a:gd name="connsiteY2" fmla="*/ 576311 h 1351857"/>
                <a:gd name="connsiteX3" fmla="*/ 1187405 w 2959817"/>
                <a:gd name="connsiteY3" fmla="*/ 1351854 h 1351857"/>
                <a:gd name="connsiteX4" fmla="*/ 1542 w 2959817"/>
                <a:gd name="connsiteY4" fmla="*/ 568423 h 1351857"/>
                <a:gd name="connsiteX0" fmla="*/ 4232 w 2962507"/>
                <a:gd name="connsiteY0" fmla="*/ 568423 h 1265090"/>
                <a:gd name="connsiteX1" fmla="*/ 1427856 w 2962507"/>
                <a:gd name="connsiteY1" fmla="*/ 4 h 1265090"/>
                <a:gd name="connsiteX2" fmla="*/ 2962507 w 2962507"/>
                <a:gd name="connsiteY2" fmla="*/ 576311 h 1265090"/>
                <a:gd name="connsiteX3" fmla="*/ 1058421 w 2962507"/>
                <a:gd name="connsiteY3" fmla="*/ 1265085 h 1265090"/>
                <a:gd name="connsiteX4" fmla="*/ 4232 w 2962507"/>
                <a:gd name="connsiteY4" fmla="*/ 568423 h 1265090"/>
                <a:gd name="connsiteX0" fmla="*/ 3774 w 2962049"/>
                <a:gd name="connsiteY0" fmla="*/ 568423 h 1271694"/>
                <a:gd name="connsiteX1" fmla="*/ 1427398 w 2962049"/>
                <a:gd name="connsiteY1" fmla="*/ 4 h 1271694"/>
                <a:gd name="connsiteX2" fmla="*/ 2962049 w 2962049"/>
                <a:gd name="connsiteY2" fmla="*/ 576311 h 1271694"/>
                <a:gd name="connsiteX3" fmla="*/ 1057963 w 2962049"/>
                <a:gd name="connsiteY3" fmla="*/ 1265085 h 1271694"/>
                <a:gd name="connsiteX4" fmla="*/ 3774 w 2962049"/>
                <a:gd name="connsiteY4" fmla="*/ 568423 h 1271694"/>
                <a:gd name="connsiteX0" fmla="*/ 3774 w 2963952"/>
                <a:gd name="connsiteY0" fmla="*/ 568423 h 1323362"/>
                <a:gd name="connsiteX1" fmla="*/ 1427398 w 2963952"/>
                <a:gd name="connsiteY1" fmla="*/ 4 h 1323362"/>
                <a:gd name="connsiteX2" fmla="*/ 2962049 w 2963952"/>
                <a:gd name="connsiteY2" fmla="*/ 576311 h 1323362"/>
                <a:gd name="connsiteX3" fmla="*/ 1729934 w 2963952"/>
                <a:gd name="connsiteY3" fmla="*/ 1205973 h 1323362"/>
                <a:gd name="connsiteX4" fmla="*/ 1057963 w 2963952"/>
                <a:gd name="connsiteY4" fmla="*/ 1265085 h 1323362"/>
                <a:gd name="connsiteX5" fmla="*/ 3774 w 2963952"/>
                <a:gd name="connsiteY5" fmla="*/ 568423 h 1323362"/>
                <a:gd name="connsiteX0" fmla="*/ 3237 w 2963350"/>
                <a:gd name="connsiteY0" fmla="*/ 568423 h 1304947"/>
                <a:gd name="connsiteX1" fmla="*/ 1426861 w 2963350"/>
                <a:gd name="connsiteY1" fmla="*/ 4 h 1304947"/>
                <a:gd name="connsiteX2" fmla="*/ 2961512 w 2963350"/>
                <a:gd name="connsiteY2" fmla="*/ 576311 h 1304947"/>
                <a:gd name="connsiteX3" fmla="*/ 1693486 w 2963350"/>
                <a:gd name="connsiteY3" fmla="*/ 1150756 h 1304947"/>
                <a:gd name="connsiteX4" fmla="*/ 1057426 w 2963350"/>
                <a:gd name="connsiteY4" fmla="*/ 1265085 h 1304947"/>
                <a:gd name="connsiteX5" fmla="*/ 3237 w 2963350"/>
                <a:gd name="connsiteY5" fmla="*/ 568423 h 1304947"/>
                <a:gd name="connsiteX0" fmla="*/ 3237 w 2963350"/>
                <a:gd name="connsiteY0" fmla="*/ 568423 h 1291656"/>
                <a:gd name="connsiteX1" fmla="*/ 1426861 w 2963350"/>
                <a:gd name="connsiteY1" fmla="*/ 4 h 1291656"/>
                <a:gd name="connsiteX2" fmla="*/ 2961512 w 2963350"/>
                <a:gd name="connsiteY2" fmla="*/ 576311 h 1291656"/>
                <a:gd name="connsiteX3" fmla="*/ 1693486 w 2963350"/>
                <a:gd name="connsiteY3" fmla="*/ 1150756 h 1291656"/>
                <a:gd name="connsiteX4" fmla="*/ 1057426 w 2963350"/>
                <a:gd name="connsiteY4" fmla="*/ 1265085 h 1291656"/>
                <a:gd name="connsiteX5" fmla="*/ 3237 w 2963350"/>
                <a:gd name="connsiteY5" fmla="*/ 568423 h 1291656"/>
                <a:gd name="connsiteX0" fmla="*/ 3237 w 2963350"/>
                <a:gd name="connsiteY0" fmla="*/ 568423 h 1291656"/>
                <a:gd name="connsiteX1" fmla="*/ 1426861 w 2963350"/>
                <a:gd name="connsiteY1" fmla="*/ 4 h 1291656"/>
                <a:gd name="connsiteX2" fmla="*/ 2961512 w 2963350"/>
                <a:gd name="connsiteY2" fmla="*/ 576311 h 1291656"/>
                <a:gd name="connsiteX3" fmla="*/ 1693486 w 2963350"/>
                <a:gd name="connsiteY3" fmla="*/ 1150756 h 1291656"/>
                <a:gd name="connsiteX4" fmla="*/ 1057426 w 2963350"/>
                <a:gd name="connsiteY4" fmla="*/ 1265085 h 1291656"/>
                <a:gd name="connsiteX5" fmla="*/ 3237 w 2963350"/>
                <a:gd name="connsiteY5" fmla="*/ 568423 h 1291656"/>
                <a:gd name="connsiteX0" fmla="*/ 3237 w 2969324"/>
                <a:gd name="connsiteY0" fmla="*/ 568451 h 1291684"/>
                <a:gd name="connsiteX1" fmla="*/ 1426861 w 2969324"/>
                <a:gd name="connsiteY1" fmla="*/ 32 h 1291684"/>
                <a:gd name="connsiteX2" fmla="*/ 2967497 w 2969324"/>
                <a:gd name="connsiteY2" fmla="*/ 592115 h 1291684"/>
                <a:gd name="connsiteX3" fmla="*/ 1693486 w 2969324"/>
                <a:gd name="connsiteY3" fmla="*/ 1150784 h 1291684"/>
                <a:gd name="connsiteX4" fmla="*/ 1057426 w 2969324"/>
                <a:gd name="connsiteY4" fmla="*/ 1265113 h 1291684"/>
                <a:gd name="connsiteX5" fmla="*/ 3237 w 2969324"/>
                <a:gd name="connsiteY5" fmla="*/ 568451 h 1291684"/>
                <a:gd name="connsiteX0" fmla="*/ 3237 w 2969324"/>
                <a:gd name="connsiteY0" fmla="*/ 573532 h 1296765"/>
                <a:gd name="connsiteX1" fmla="*/ 1426861 w 2969324"/>
                <a:gd name="connsiteY1" fmla="*/ 5113 h 1296765"/>
                <a:gd name="connsiteX2" fmla="*/ 2967497 w 2969324"/>
                <a:gd name="connsiteY2" fmla="*/ 597196 h 1296765"/>
                <a:gd name="connsiteX3" fmla="*/ 1693486 w 2969324"/>
                <a:gd name="connsiteY3" fmla="*/ 1155865 h 1296765"/>
                <a:gd name="connsiteX4" fmla="*/ 1057426 w 2969324"/>
                <a:gd name="connsiteY4" fmla="*/ 1270194 h 1296765"/>
                <a:gd name="connsiteX5" fmla="*/ 3237 w 2969324"/>
                <a:gd name="connsiteY5" fmla="*/ 573532 h 1296765"/>
                <a:gd name="connsiteX0" fmla="*/ 3237 w 2975454"/>
                <a:gd name="connsiteY0" fmla="*/ 573532 h 1296765"/>
                <a:gd name="connsiteX1" fmla="*/ 1426861 w 2975454"/>
                <a:gd name="connsiteY1" fmla="*/ 5113 h 1296765"/>
                <a:gd name="connsiteX2" fmla="*/ 2967497 w 2975454"/>
                <a:gd name="connsiteY2" fmla="*/ 597196 h 1296765"/>
                <a:gd name="connsiteX3" fmla="*/ 1693486 w 2975454"/>
                <a:gd name="connsiteY3" fmla="*/ 1155865 h 1296765"/>
                <a:gd name="connsiteX4" fmla="*/ 1057426 w 2975454"/>
                <a:gd name="connsiteY4" fmla="*/ 1270194 h 1296765"/>
                <a:gd name="connsiteX5" fmla="*/ 3237 w 2975454"/>
                <a:gd name="connsiteY5" fmla="*/ 573532 h 1296765"/>
                <a:gd name="connsiteX0" fmla="*/ 3237 w 2596350"/>
                <a:gd name="connsiteY0" fmla="*/ 573532 h 1296765"/>
                <a:gd name="connsiteX1" fmla="*/ 1426861 w 2596350"/>
                <a:gd name="connsiteY1" fmla="*/ 5113 h 1296765"/>
                <a:gd name="connsiteX2" fmla="*/ 2584445 w 2596350"/>
                <a:gd name="connsiteY2" fmla="*/ 597196 h 1296765"/>
                <a:gd name="connsiteX3" fmla="*/ 1693486 w 2596350"/>
                <a:gd name="connsiteY3" fmla="*/ 1155865 h 1296765"/>
                <a:gd name="connsiteX4" fmla="*/ 1057426 w 2596350"/>
                <a:gd name="connsiteY4" fmla="*/ 1270194 h 1296765"/>
                <a:gd name="connsiteX5" fmla="*/ 3237 w 2596350"/>
                <a:gd name="connsiteY5" fmla="*/ 573532 h 1296765"/>
                <a:gd name="connsiteX0" fmla="*/ 3237 w 2584445"/>
                <a:gd name="connsiteY0" fmla="*/ 573532 h 1296765"/>
                <a:gd name="connsiteX1" fmla="*/ 1426861 w 2584445"/>
                <a:gd name="connsiteY1" fmla="*/ 5113 h 1296765"/>
                <a:gd name="connsiteX2" fmla="*/ 2584445 w 2584445"/>
                <a:gd name="connsiteY2" fmla="*/ 597196 h 1296765"/>
                <a:gd name="connsiteX3" fmla="*/ 1693486 w 2584445"/>
                <a:gd name="connsiteY3" fmla="*/ 1155865 h 1296765"/>
                <a:gd name="connsiteX4" fmla="*/ 1057426 w 2584445"/>
                <a:gd name="connsiteY4" fmla="*/ 1270194 h 1296765"/>
                <a:gd name="connsiteX5" fmla="*/ 3237 w 2584445"/>
                <a:gd name="connsiteY5" fmla="*/ 573532 h 1296765"/>
                <a:gd name="connsiteX0" fmla="*/ 3237 w 2584445"/>
                <a:gd name="connsiteY0" fmla="*/ 578311 h 1301544"/>
                <a:gd name="connsiteX1" fmla="*/ 1426861 w 2584445"/>
                <a:gd name="connsiteY1" fmla="*/ 9892 h 1301544"/>
                <a:gd name="connsiteX2" fmla="*/ 2584445 w 2584445"/>
                <a:gd name="connsiteY2" fmla="*/ 601975 h 1301544"/>
                <a:gd name="connsiteX3" fmla="*/ 1693486 w 2584445"/>
                <a:gd name="connsiteY3" fmla="*/ 1160644 h 1301544"/>
                <a:gd name="connsiteX4" fmla="*/ 1057426 w 2584445"/>
                <a:gd name="connsiteY4" fmla="*/ 1274973 h 1301544"/>
                <a:gd name="connsiteX5" fmla="*/ 3237 w 2584445"/>
                <a:gd name="connsiteY5" fmla="*/ 578311 h 1301544"/>
                <a:gd name="connsiteX0" fmla="*/ 3237 w 2590338"/>
                <a:gd name="connsiteY0" fmla="*/ 578311 h 1301544"/>
                <a:gd name="connsiteX1" fmla="*/ 1426861 w 2590338"/>
                <a:gd name="connsiteY1" fmla="*/ 9892 h 1301544"/>
                <a:gd name="connsiteX2" fmla="*/ 2584445 w 2590338"/>
                <a:gd name="connsiteY2" fmla="*/ 601975 h 1301544"/>
                <a:gd name="connsiteX3" fmla="*/ 1693486 w 2590338"/>
                <a:gd name="connsiteY3" fmla="*/ 1160644 h 1301544"/>
                <a:gd name="connsiteX4" fmla="*/ 1057426 w 2590338"/>
                <a:gd name="connsiteY4" fmla="*/ 1274973 h 1301544"/>
                <a:gd name="connsiteX5" fmla="*/ 3237 w 2590338"/>
                <a:gd name="connsiteY5" fmla="*/ 578311 h 1301544"/>
                <a:gd name="connsiteX0" fmla="*/ 3237 w 2590338"/>
                <a:gd name="connsiteY0" fmla="*/ 568452 h 1291685"/>
                <a:gd name="connsiteX1" fmla="*/ 1426861 w 2590338"/>
                <a:gd name="connsiteY1" fmla="*/ 33 h 1291685"/>
                <a:gd name="connsiteX2" fmla="*/ 2584445 w 2590338"/>
                <a:gd name="connsiteY2" fmla="*/ 592116 h 1291685"/>
                <a:gd name="connsiteX3" fmla="*/ 1693486 w 2590338"/>
                <a:gd name="connsiteY3" fmla="*/ 1150785 h 1291685"/>
                <a:gd name="connsiteX4" fmla="*/ 1057426 w 2590338"/>
                <a:gd name="connsiteY4" fmla="*/ 1265114 h 1291685"/>
                <a:gd name="connsiteX5" fmla="*/ 3237 w 2590338"/>
                <a:gd name="connsiteY5" fmla="*/ 568452 h 1291685"/>
                <a:gd name="connsiteX0" fmla="*/ 3237 w 2590338"/>
                <a:gd name="connsiteY0" fmla="*/ 568452 h 1291685"/>
                <a:gd name="connsiteX1" fmla="*/ 1426861 w 2590338"/>
                <a:gd name="connsiteY1" fmla="*/ 33 h 1291685"/>
                <a:gd name="connsiteX2" fmla="*/ 2584445 w 2590338"/>
                <a:gd name="connsiteY2" fmla="*/ 592116 h 1291685"/>
                <a:gd name="connsiteX3" fmla="*/ 1693486 w 2590338"/>
                <a:gd name="connsiteY3" fmla="*/ 1150785 h 1291685"/>
                <a:gd name="connsiteX4" fmla="*/ 1057426 w 2590338"/>
                <a:gd name="connsiteY4" fmla="*/ 1265114 h 1291685"/>
                <a:gd name="connsiteX5" fmla="*/ 3237 w 2590338"/>
                <a:gd name="connsiteY5" fmla="*/ 568452 h 1291685"/>
                <a:gd name="connsiteX0" fmla="*/ 3237 w 2584445"/>
                <a:gd name="connsiteY0" fmla="*/ 568452 h 1291685"/>
                <a:gd name="connsiteX1" fmla="*/ 1426861 w 2584445"/>
                <a:gd name="connsiteY1" fmla="*/ 33 h 1291685"/>
                <a:gd name="connsiteX2" fmla="*/ 2584445 w 2584445"/>
                <a:gd name="connsiteY2" fmla="*/ 592116 h 1291685"/>
                <a:gd name="connsiteX3" fmla="*/ 1693486 w 2584445"/>
                <a:gd name="connsiteY3" fmla="*/ 1150785 h 1291685"/>
                <a:gd name="connsiteX4" fmla="*/ 1057426 w 2584445"/>
                <a:gd name="connsiteY4" fmla="*/ 1265114 h 1291685"/>
                <a:gd name="connsiteX5" fmla="*/ 3237 w 2584445"/>
                <a:gd name="connsiteY5" fmla="*/ 568452 h 1291685"/>
                <a:gd name="connsiteX0" fmla="*/ 3237 w 2618625"/>
                <a:gd name="connsiteY0" fmla="*/ 568452 h 1291685"/>
                <a:gd name="connsiteX1" fmla="*/ 1426861 w 2618625"/>
                <a:gd name="connsiteY1" fmla="*/ 33 h 1291685"/>
                <a:gd name="connsiteX2" fmla="*/ 2584445 w 2618625"/>
                <a:gd name="connsiteY2" fmla="*/ 592116 h 1291685"/>
                <a:gd name="connsiteX3" fmla="*/ 1693486 w 2618625"/>
                <a:gd name="connsiteY3" fmla="*/ 1150785 h 1291685"/>
                <a:gd name="connsiteX4" fmla="*/ 1057426 w 2618625"/>
                <a:gd name="connsiteY4" fmla="*/ 1265114 h 1291685"/>
                <a:gd name="connsiteX5" fmla="*/ 3237 w 2618625"/>
                <a:gd name="connsiteY5" fmla="*/ 568452 h 1291685"/>
                <a:gd name="connsiteX0" fmla="*/ 4441 w 2619829"/>
                <a:gd name="connsiteY0" fmla="*/ 568451 h 1270588"/>
                <a:gd name="connsiteX1" fmla="*/ 1428065 w 2619829"/>
                <a:gd name="connsiteY1" fmla="*/ 32 h 1270588"/>
                <a:gd name="connsiteX2" fmla="*/ 2585649 w 2619829"/>
                <a:gd name="connsiteY2" fmla="*/ 592115 h 1270588"/>
                <a:gd name="connsiteX3" fmla="*/ 1694690 w 2619829"/>
                <a:gd name="connsiteY3" fmla="*/ 1150784 h 1270588"/>
                <a:gd name="connsiteX4" fmla="*/ 1004763 w 2619829"/>
                <a:gd name="connsiteY4" fmla="*/ 1241449 h 1270588"/>
                <a:gd name="connsiteX5" fmla="*/ 4441 w 2619829"/>
                <a:gd name="connsiteY5" fmla="*/ 568451 h 1270588"/>
                <a:gd name="connsiteX0" fmla="*/ 4883 w 2620271"/>
                <a:gd name="connsiteY0" fmla="*/ 568451 h 1247813"/>
                <a:gd name="connsiteX1" fmla="*/ 1428507 w 2620271"/>
                <a:gd name="connsiteY1" fmla="*/ 32 h 1247813"/>
                <a:gd name="connsiteX2" fmla="*/ 2586091 w 2620271"/>
                <a:gd name="connsiteY2" fmla="*/ 592115 h 1247813"/>
                <a:gd name="connsiteX3" fmla="*/ 1695132 w 2620271"/>
                <a:gd name="connsiteY3" fmla="*/ 1150784 h 1247813"/>
                <a:gd name="connsiteX4" fmla="*/ 1005205 w 2620271"/>
                <a:gd name="connsiteY4" fmla="*/ 1241449 h 1247813"/>
                <a:gd name="connsiteX5" fmla="*/ 4883 w 2620271"/>
                <a:gd name="connsiteY5" fmla="*/ 568451 h 1247813"/>
                <a:gd name="connsiteX0" fmla="*/ 4883 w 2620271"/>
                <a:gd name="connsiteY0" fmla="*/ 568451 h 1246905"/>
                <a:gd name="connsiteX1" fmla="*/ 1428507 w 2620271"/>
                <a:gd name="connsiteY1" fmla="*/ 32 h 1246905"/>
                <a:gd name="connsiteX2" fmla="*/ 2586091 w 2620271"/>
                <a:gd name="connsiteY2" fmla="*/ 592115 h 1246905"/>
                <a:gd name="connsiteX3" fmla="*/ 1695132 w 2620271"/>
                <a:gd name="connsiteY3" fmla="*/ 1150784 h 1246905"/>
                <a:gd name="connsiteX4" fmla="*/ 1005205 w 2620271"/>
                <a:gd name="connsiteY4" fmla="*/ 1241449 h 1246905"/>
                <a:gd name="connsiteX5" fmla="*/ 4883 w 2620271"/>
                <a:gd name="connsiteY5" fmla="*/ 568451 h 1246905"/>
                <a:gd name="connsiteX0" fmla="*/ 4883 w 2624672"/>
                <a:gd name="connsiteY0" fmla="*/ 568451 h 1246905"/>
                <a:gd name="connsiteX1" fmla="*/ 1428507 w 2624672"/>
                <a:gd name="connsiteY1" fmla="*/ 32 h 1246905"/>
                <a:gd name="connsiteX2" fmla="*/ 2586091 w 2624672"/>
                <a:gd name="connsiteY2" fmla="*/ 592115 h 1246905"/>
                <a:gd name="connsiteX3" fmla="*/ 1695132 w 2624672"/>
                <a:gd name="connsiteY3" fmla="*/ 1150784 h 1246905"/>
                <a:gd name="connsiteX4" fmla="*/ 1005205 w 2624672"/>
                <a:gd name="connsiteY4" fmla="*/ 1241449 h 1246905"/>
                <a:gd name="connsiteX5" fmla="*/ 4883 w 2624672"/>
                <a:gd name="connsiteY5" fmla="*/ 568451 h 1246905"/>
                <a:gd name="connsiteX0" fmla="*/ 4532 w 2624321"/>
                <a:gd name="connsiteY0" fmla="*/ 568449 h 1151157"/>
                <a:gd name="connsiteX1" fmla="*/ 1428156 w 2624321"/>
                <a:gd name="connsiteY1" fmla="*/ 30 h 1151157"/>
                <a:gd name="connsiteX2" fmla="*/ 2585740 w 2624321"/>
                <a:gd name="connsiteY2" fmla="*/ 592113 h 1151157"/>
                <a:gd name="connsiteX3" fmla="*/ 1694781 w 2624321"/>
                <a:gd name="connsiteY3" fmla="*/ 1150782 h 1151157"/>
                <a:gd name="connsiteX4" fmla="*/ 1017947 w 2624321"/>
                <a:gd name="connsiteY4" fmla="*/ 1100529 h 1151157"/>
                <a:gd name="connsiteX5" fmla="*/ 4532 w 2624321"/>
                <a:gd name="connsiteY5" fmla="*/ 568449 h 1151157"/>
                <a:gd name="connsiteX0" fmla="*/ 4135 w 2624425"/>
                <a:gd name="connsiteY0" fmla="*/ 568449 h 1120722"/>
                <a:gd name="connsiteX1" fmla="*/ 1427759 w 2624425"/>
                <a:gd name="connsiteY1" fmla="*/ 30 h 1120722"/>
                <a:gd name="connsiteX2" fmla="*/ 2585343 w 2624425"/>
                <a:gd name="connsiteY2" fmla="*/ 592113 h 1120722"/>
                <a:gd name="connsiteX3" fmla="*/ 1705295 w 2624425"/>
                <a:gd name="connsiteY3" fmla="*/ 1024243 h 1120722"/>
                <a:gd name="connsiteX4" fmla="*/ 1017550 w 2624425"/>
                <a:gd name="connsiteY4" fmla="*/ 1100529 h 1120722"/>
                <a:gd name="connsiteX5" fmla="*/ 4135 w 2624425"/>
                <a:gd name="connsiteY5" fmla="*/ 568449 h 1120722"/>
                <a:gd name="connsiteX0" fmla="*/ 4135 w 2639002"/>
                <a:gd name="connsiteY0" fmla="*/ 583082 h 1135355"/>
                <a:gd name="connsiteX1" fmla="*/ 1427759 w 2639002"/>
                <a:gd name="connsiteY1" fmla="*/ 14663 h 1135355"/>
                <a:gd name="connsiteX2" fmla="*/ 2600618 w 2639002"/>
                <a:gd name="connsiteY2" fmla="*/ 477331 h 1135355"/>
                <a:gd name="connsiteX3" fmla="*/ 1705295 w 2639002"/>
                <a:gd name="connsiteY3" fmla="*/ 1038876 h 1135355"/>
                <a:gd name="connsiteX4" fmla="*/ 1017550 w 2639002"/>
                <a:gd name="connsiteY4" fmla="*/ 1115162 h 1135355"/>
                <a:gd name="connsiteX5" fmla="*/ 4135 w 2639002"/>
                <a:gd name="connsiteY5" fmla="*/ 583082 h 1135355"/>
                <a:gd name="connsiteX0" fmla="*/ 4135 w 2639002"/>
                <a:gd name="connsiteY0" fmla="*/ 571023 h 1123296"/>
                <a:gd name="connsiteX1" fmla="*/ 1427759 w 2639002"/>
                <a:gd name="connsiteY1" fmla="*/ 2604 h 1123296"/>
                <a:gd name="connsiteX2" fmla="*/ 2600618 w 2639002"/>
                <a:gd name="connsiteY2" fmla="*/ 465272 h 1123296"/>
                <a:gd name="connsiteX3" fmla="*/ 1705295 w 2639002"/>
                <a:gd name="connsiteY3" fmla="*/ 1026817 h 1123296"/>
                <a:gd name="connsiteX4" fmla="*/ 1017550 w 2639002"/>
                <a:gd name="connsiteY4" fmla="*/ 1103103 h 1123296"/>
                <a:gd name="connsiteX5" fmla="*/ 4135 w 2639002"/>
                <a:gd name="connsiteY5" fmla="*/ 571023 h 1123296"/>
                <a:gd name="connsiteX0" fmla="*/ 835 w 2635702"/>
                <a:gd name="connsiteY0" fmla="*/ 571023 h 1123296"/>
                <a:gd name="connsiteX1" fmla="*/ 1424459 w 2635702"/>
                <a:gd name="connsiteY1" fmla="*/ 2604 h 1123296"/>
                <a:gd name="connsiteX2" fmla="*/ 2597318 w 2635702"/>
                <a:gd name="connsiteY2" fmla="*/ 465272 h 1123296"/>
                <a:gd name="connsiteX3" fmla="*/ 1701995 w 2635702"/>
                <a:gd name="connsiteY3" fmla="*/ 1026817 h 1123296"/>
                <a:gd name="connsiteX4" fmla="*/ 1014250 w 2635702"/>
                <a:gd name="connsiteY4" fmla="*/ 1103103 h 1123296"/>
                <a:gd name="connsiteX5" fmla="*/ 835 w 2635702"/>
                <a:gd name="connsiteY5" fmla="*/ 571023 h 1123296"/>
                <a:gd name="connsiteX0" fmla="*/ 2376 w 2637243"/>
                <a:gd name="connsiteY0" fmla="*/ 571023 h 1123296"/>
                <a:gd name="connsiteX1" fmla="*/ 1426000 w 2637243"/>
                <a:gd name="connsiteY1" fmla="*/ 2604 h 1123296"/>
                <a:gd name="connsiteX2" fmla="*/ 2598859 w 2637243"/>
                <a:gd name="connsiteY2" fmla="*/ 465272 h 1123296"/>
                <a:gd name="connsiteX3" fmla="*/ 1703536 w 2637243"/>
                <a:gd name="connsiteY3" fmla="*/ 1026817 h 1123296"/>
                <a:gd name="connsiteX4" fmla="*/ 1015791 w 2637243"/>
                <a:gd name="connsiteY4" fmla="*/ 1103103 h 1123296"/>
                <a:gd name="connsiteX5" fmla="*/ 2376 w 2637243"/>
                <a:gd name="connsiteY5" fmla="*/ 571023 h 1123296"/>
                <a:gd name="connsiteX0" fmla="*/ 1306 w 2636173"/>
                <a:gd name="connsiteY0" fmla="*/ 498599 h 1050872"/>
                <a:gd name="connsiteX1" fmla="*/ 844491 w 2636173"/>
                <a:gd name="connsiteY1" fmla="*/ 6666 h 1050872"/>
                <a:gd name="connsiteX2" fmla="*/ 2597789 w 2636173"/>
                <a:gd name="connsiteY2" fmla="*/ 392848 h 1050872"/>
                <a:gd name="connsiteX3" fmla="*/ 1702466 w 2636173"/>
                <a:gd name="connsiteY3" fmla="*/ 954393 h 1050872"/>
                <a:gd name="connsiteX4" fmla="*/ 1014721 w 2636173"/>
                <a:gd name="connsiteY4" fmla="*/ 1030679 h 1050872"/>
                <a:gd name="connsiteX5" fmla="*/ 1306 w 2636173"/>
                <a:gd name="connsiteY5" fmla="*/ 498599 h 1050872"/>
                <a:gd name="connsiteX0" fmla="*/ 814 w 2635681"/>
                <a:gd name="connsiteY0" fmla="*/ 496330 h 1048603"/>
                <a:gd name="connsiteX1" fmla="*/ 843999 w 2635681"/>
                <a:gd name="connsiteY1" fmla="*/ 4397 h 1048603"/>
                <a:gd name="connsiteX2" fmla="*/ 2597297 w 2635681"/>
                <a:gd name="connsiteY2" fmla="*/ 390579 h 1048603"/>
                <a:gd name="connsiteX3" fmla="*/ 1701974 w 2635681"/>
                <a:gd name="connsiteY3" fmla="*/ 952124 h 1048603"/>
                <a:gd name="connsiteX4" fmla="*/ 1014229 w 2635681"/>
                <a:gd name="connsiteY4" fmla="*/ 1028410 h 1048603"/>
                <a:gd name="connsiteX5" fmla="*/ 814 w 2635681"/>
                <a:gd name="connsiteY5" fmla="*/ 496330 h 1048603"/>
                <a:gd name="connsiteX0" fmla="*/ 791 w 2635658"/>
                <a:gd name="connsiteY0" fmla="*/ 525034 h 1077307"/>
                <a:gd name="connsiteX1" fmla="*/ 846158 w 2635658"/>
                <a:gd name="connsiteY1" fmla="*/ 2506 h 1077307"/>
                <a:gd name="connsiteX2" fmla="*/ 2597274 w 2635658"/>
                <a:gd name="connsiteY2" fmla="*/ 419283 h 1077307"/>
                <a:gd name="connsiteX3" fmla="*/ 1701951 w 2635658"/>
                <a:gd name="connsiteY3" fmla="*/ 980828 h 1077307"/>
                <a:gd name="connsiteX4" fmla="*/ 1014206 w 2635658"/>
                <a:gd name="connsiteY4" fmla="*/ 1057114 h 1077307"/>
                <a:gd name="connsiteX5" fmla="*/ 791 w 2635658"/>
                <a:gd name="connsiteY5" fmla="*/ 525034 h 1077307"/>
                <a:gd name="connsiteX0" fmla="*/ 831 w 2635698"/>
                <a:gd name="connsiteY0" fmla="*/ 525034 h 1077307"/>
                <a:gd name="connsiteX1" fmla="*/ 846198 w 2635698"/>
                <a:gd name="connsiteY1" fmla="*/ 2506 h 1077307"/>
                <a:gd name="connsiteX2" fmla="*/ 2597314 w 2635698"/>
                <a:gd name="connsiteY2" fmla="*/ 419283 h 1077307"/>
                <a:gd name="connsiteX3" fmla="*/ 1701991 w 2635698"/>
                <a:gd name="connsiteY3" fmla="*/ 980828 h 1077307"/>
                <a:gd name="connsiteX4" fmla="*/ 1014246 w 2635698"/>
                <a:gd name="connsiteY4" fmla="*/ 1057114 h 1077307"/>
                <a:gd name="connsiteX5" fmla="*/ 831 w 2635698"/>
                <a:gd name="connsiteY5" fmla="*/ 525034 h 1077307"/>
                <a:gd name="connsiteX0" fmla="*/ 894 w 2635761"/>
                <a:gd name="connsiteY0" fmla="*/ 528889 h 1081162"/>
                <a:gd name="connsiteX1" fmla="*/ 846261 w 2635761"/>
                <a:gd name="connsiteY1" fmla="*/ 6361 h 1081162"/>
                <a:gd name="connsiteX2" fmla="*/ 2597377 w 2635761"/>
                <a:gd name="connsiteY2" fmla="*/ 423138 h 1081162"/>
                <a:gd name="connsiteX3" fmla="*/ 1702054 w 2635761"/>
                <a:gd name="connsiteY3" fmla="*/ 984683 h 1081162"/>
                <a:gd name="connsiteX4" fmla="*/ 1014309 w 2635761"/>
                <a:gd name="connsiteY4" fmla="*/ 1060969 h 1081162"/>
                <a:gd name="connsiteX5" fmla="*/ 894 w 2635761"/>
                <a:gd name="connsiteY5" fmla="*/ 528889 h 1081162"/>
                <a:gd name="connsiteX0" fmla="*/ 894 w 2635761"/>
                <a:gd name="connsiteY0" fmla="*/ 574865 h 1127138"/>
                <a:gd name="connsiteX1" fmla="*/ 846261 w 2635761"/>
                <a:gd name="connsiteY1" fmla="*/ 52337 h 1127138"/>
                <a:gd name="connsiteX2" fmla="*/ 1474054 w 2635761"/>
                <a:gd name="connsiteY2" fmla="*/ 65505 h 1127138"/>
                <a:gd name="connsiteX3" fmla="*/ 2597377 w 2635761"/>
                <a:gd name="connsiteY3" fmla="*/ 469114 h 1127138"/>
                <a:gd name="connsiteX4" fmla="*/ 1702054 w 2635761"/>
                <a:gd name="connsiteY4" fmla="*/ 1030659 h 1127138"/>
                <a:gd name="connsiteX5" fmla="*/ 1014309 w 2635761"/>
                <a:gd name="connsiteY5" fmla="*/ 1106945 h 1127138"/>
                <a:gd name="connsiteX6" fmla="*/ 894 w 2635761"/>
                <a:gd name="connsiteY6" fmla="*/ 574865 h 1127138"/>
                <a:gd name="connsiteX0" fmla="*/ 905 w 2635772"/>
                <a:gd name="connsiteY0" fmla="*/ 540900 h 1093173"/>
                <a:gd name="connsiteX1" fmla="*/ 846272 w 2635772"/>
                <a:gd name="connsiteY1" fmla="*/ 18372 h 1093173"/>
                <a:gd name="connsiteX2" fmla="*/ 1465337 w 2635772"/>
                <a:gd name="connsiteY2" fmla="*/ 147800 h 1093173"/>
                <a:gd name="connsiteX3" fmla="*/ 2597388 w 2635772"/>
                <a:gd name="connsiteY3" fmla="*/ 435149 h 1093173"/>
                <a:gd name="connsiteX4" fmla="*/ 1702065 w 2635772"/>
                <a:gd name="connsiteY4" fmla="*/ 996694 h 1093173"/>
                <a:gd name="connsiteX5" fmla="*/ 1014320 w 2635772"/>
                <a:gd name="connsiteY5" fmla="*/ 1072980 h 1093173"/>
                <a:gd name="connsiteX6" fmla="*/ 905 w 2635772"/>
                <a:gd name="connsiteY6" fmla="*/ 540900 h 1093173"/>
                <a:gd name="connsiteX0" fmla="*/ 905 w 2635772"/>
                <a:gd name="connsiteY0" fmla="*/ 537168 h 1089441"/>
                <a:gd name="connsiteX1" fmla="*/ 846272 w 2635772"/>
                <a:gd name="connsiteY1" fmla="*/ 14640 h 1089441"/>
                <a:gd name="connsiteX2" fmla="*/ 1465337 w 2635772"/>
                <a:gd name="connsiteY2" fmla="*/ 144068 h 1089441"/>
                <a:gd name="connsiteX3" fmla="*/ 2597388 w 2635772"/>
                <a:gd name="connsiteY3" fmla="*/ 431417 h 1089441"/>
                <a:gd name="connsiteX4" fmla="*/ 1702065 w 2635772"/>
                <a:gd name="connsiteY4" fmla="*/ 992962 h 1089441"/>
                <a:gd name="connsiteX5" fmla="*/ 1014320 w 2635772"/>
                <a:gd name="connsiteY5" fmla="*/ 1069248 h 1089441"/>
                <a:gd name="connsiteX6" fmla="*/ 905 w 2635772"/>
                <a:gd name="connsiteY6" fmla="*/ 537168 h 1089441"/>
                <a:gd name="connsiteX0" fmla="*/ 905 w 2635772"/>
                <a:gd name="connsiteY0" fmla="*/ 537168 h 1089441"/>
                <a:gd name="connsiteX1" fmla="*/ 846272 w 2635772"/>
                <a:gd name="connsiteY1" fmla="*/ 14640 h 1089441"/>
                <a:gd name="connsiteX2" fmla="*/ 1465337 w 2635772"/>
                <a:gd name="connsiteY2" fmla="*/ 144068 h 1089441"/>
                <a:gd name="connsiteX3" fmla="*/ 2597388 w 2635772"/>
                <a:gd name="connsiteY3" fmla="*/ 431417 h 1089441"/>
                <a:gd name="connsiteX4" fmla="*/ 1702065 w 2635772"/>
                <a:gd name="connsiteY4" fmla="*/ 992962 h 1089441"/>
                <a:gd name="connsiteX5" fmla="*/ 1014320 w 2635772"/>
                <a:gd name="connsiteY5" fmla="*/ 1069248 h 1089441"/>
                <a:gd name="connsiteX6" fmla="*/ 905 w 2635772"/>
                <a:gd name="connsiteY6" fmla="*/ 537168 h 1089441"/>
                <a:gd name="connsiteX0" fmla="*/ 905 w 2635772"/>
                <a:gd name="connsiteY0" fmla="*/ 544136 h 1096409"/>
                <a:gd name="connsiteX1" fmla="*/ 846272 w 2635772"/>
                <a:gd name="connsiteY1" fmla="*/ 21608 h 1096409"/>
                <a:gd name="connsiteX2" fmla="*/ 1465337 w 2635772"/>
                <a:gd name="connsiteY2" fmla="*/ 151036 h 1096409"/>
                <a:gd name="connsiteX3" fmla="*/ 2597388 w 2635772"/>
                <a:gd name="connsiteY3" fmla="*/ 438385 h 1096409"/>
                <a:gd name="connsiteX4" fmla="*/ 1702065 w 2635772"/>
                <a:gd name="connsiteY4" fmla="*/ 999930 h 1096409"/>
                <a:gd name="connsiteX5" fmla="*/ 1014320 w 2635772"/>
                <a:gd name="connsiteY5" fmla="*/ 1076216 h 1096409"/>
                <a:gd name="connsiteX6" fmla="*/ 905 w 2635772"/>
                <a:gd name="connsiteY6" fmla="*/ 544136 h 1096409"/>
                <a:gd name="connsiteX0" fmla="*/ 905 w 2635772"/>
                <a:gd name="connsiteY0" fmla="*/ 537168 h 1089441"/>
                <a:gd name="connsiteX1" fmla="*/ 846272 w 2635772"/>
                <a:gd name="connsiteY1" fmla="*/ 14640 h 1089441"/>
                <a:gd name="connsiteX2" fmla="*/ 1465337 w 2635772"/>
                <a:gd name="connsiteY2" fmla="*/ 144068 h 1089441"/>
                <a:gd name="connsiteX3" fmla="*/ 2597388 w 2635772"/>
                <a:gd name="connsiteY3" fmla="*/ 431417 h 1089441"/>
                <a:gd name="connsiteX4" fmla="*/ 1702065 w 2635772"/>
                <a:gd name="connsiteY4" fmla="*/ 992962 h 1089441"/>
                <a:gd name="connsiteX5" fmla="*/ 1014320 w 2635772"/>
                <a:gd name="connsiteY5" fmla="*/ 1069248 h 1089441"/>
                <a:gd name="connsiteX6" fmla="*/ 905 w 2635772"/>
                <a:gd name="connsiteY6" fmla="*/ 537168 h 1089441"/>
                <a:gd name="connsiteX0" fmla="*/ 905 w 2635772"/>
                <a:gd name="connsiteY0" fmla="*/ 535941 h 1088214"/>
                <a:gd name="connsiteX1" fmla="*/ 846272 w 2635772"/>
                <a:gd name="connsiteY1" fmla="*/ 13413 h 1088214"/>
                <a:gd name="connsiteX2" fmla="*/ 1465337 w 2635772"/>
                <a:gd name="connsiteY2" fmla="*/ 142841 h 1088214"/>
                <a:gd name="connsiteX3" fmla="*/ 2597388 w 2635772"/>
                <a:gd name="connsiteY3" fmla="*/ 430190 h 1088214"/>
                <a:gd name="connsiteX4" fmla="*/ 1702065 w 2635772"/>
                <a:gd name="connsiteY4" fmla="*/ 991735 h 1088214"/>
                <a:gd name="connsiteX5" fmla="*/ 1014320 w 2635772"/>
                <a:gd name="connsiteY5" fmla="*/ 1068021 h 1088214"/>
                <a:gd name="connsiteX6" fmla="*/ 905 w 2635772"/>
                <a:gd name="connsiteY6" fmla="*/ 535941 h 1088214"/>
                <a:gd name="connsiteX0" fmla="*/ 928 w 2635795"/>
                <a:gd name="connsiteY0" fmla="*/ 535941 h 1088214"/>
                <a:gd name="connsiteX1" fmla="*/ 846295 w 2635795"/>
                <a:gd name="connsiteY1" fmla="*/ 13413 h 1088214"/>
                <a:gd name="connsiteX2" fmla="*/ 1561373 w 2635795"/>
                <a:gd name="connsiteY2" fmla="*/ 142841 h 1088214"/>
                <a:gd name="connsiteX3" fmla="*/ 2597411 w 2635795"/>
                <a:gd name="connsiteY3" fmla="*/ 430190 h 1088214"/>
                <a:gd name="connsiteX4" fmla="*/ 1702088 w 2635795"/>
                <a:gd name="connsiteY4" fmla="*/ 991735 h 1088214"/>
                <a:gd name="connsiteX5" fmla="*/ 1014343 w 2635795"/>
                <a:gd name="connsiteY5" fmla="*/ 1068021 h 1088214"/>
                <a:gd name="connsiteX6" fmla="*/ 928 w 2635795"/>
                <a:gd name="connsiteY6" fmla="*/ 535941 h 1088214"/>
                <a:gd name="connsiteX0" fmla="*/ 1584 w 2636451"/>
                <a:gd name="connsiteY0" fmla="*/ 530789 h 1083062"/>
                <a:gd name="connsiteX1" fmla="*/ 801127 w 2636451"/>
                <a:gd name="connsiteY1" fmla="*/ 26618 h 1083062"/>
                <a:gd name="connsiteX2" fmla="*/ 1562029 w 2636451"/>
                <a:gd name="connsiteY2" fmla="*/ 137689 h 1083062"/>
                <a:gd name="connsiteX3" fmla="*/ 2598067 w 2636451"/>
                <a:gd name="connsiteY3" fmla="*/ 425038 h 1083062"/>
                <a:gd name="connsiteX4" fmla="*/ 1702744 w 2636451"/>
                <a:gd name="connsiteY4" fmla="*/ 986583 h 1083062"/>
                <a:gd name="connsiteX5" fmla="*/ 1014999 w 2636451"/>
                <a:gd name="connsiteY5" fmla="*/ 1062869 h 1083062"/>
                <a:gd name="connsiteX6" fmla="*/ 1584 w 2636451"/>
                <a:gd name="connsiteY6" fmla="*/ 530789 h 1083062"/>
                <a:gd name="connsiteX0" fmla="*/ 766 w 2635633"/>
                <a:gd name="connsiteY0" fmla="*/ 530789 h 986953"/>
                <a:gd name="connsiteX1" fmla="*/ 800309 w 2635633"/>
                <a:gd name="connsiteY1" fmla="*/ 26618 h 986953"/>
                <a:gd name="connsiteX2" fmla="*/ 1561211 w 2635633"/>
                <a:gd name="connsiteY2" fmla="*/ 137689 h 986953"/>
                <a:gd name="connsiteX3" fmla="*/ 2597249 w 2635633"/>
                <a:gd name="connsiteY3" fmla="*/ 425038 h 986953"/>
                <a:gd name="connsiteX4" fmla="*/ 1701926 w 2635633"/>
                <a:gd name="connsiteY4" fmla="*/ 986583 h 986953"/>
                <a:gd name="connsiteX5" fmla="*/ 946536 w 2635633"/>
                <a:gd name="connsiteY5" fmla="*/ 867063 h 986953"/>
                <a:gd name="connsiteX6" fmla="*/ 766 w 2635633"/>
                <a:gd name="connsiteY6" fmla="*/ 530789 h 986953"/>
                <a:gd name="connsiteX0" fmla="*/ 766 w 2635633"/>
                <a:gd name="connsiteY0" fmla="*/ 530789 h 986953"/>
                <a:gd name="connsiteX1" fmla="*/ 800309 w 2635633"/>
                <a:gd name="connsiteY1" fmla="*/ 26618 h 986953"/>
                <a:gd name="connsiteX2" fmla="*/ 1561211 w 2635633"/>
                <a:gd name="connsiteY2" fmla="*/ 137689 h 986953"/>
                <a:gd name="connsiteX3" fmla="*/ 2597249 w 2635633"/>
                <a:gd name="connsiteY3" fmla="*/ 425038 h 986953"/>
                <a:gd name="connsiteX4" fmla="*/ 1701926 w 2635633"/>
                <a:gd name="connsiteY4" fmla="*/ 986583 h 986953"/>
                <a:gd name="connsiteX5" fmla="*/ 946536 w 2635633"/>
                <a:gd name="connsiteY5" fmla="*/ 867063 h 986953"/>
                <a:gd name="connsiteX6" fmla="*/ 766 w 2635633"/>
                <a:gd name="connsiteY6" fmla="*/ 530789 h 986953"/>
                <a:gd name="connsiteX0" fmla="*/ 766 w 2635633"/>
                <a:gd name="connsiteY0" fmla="*/ 530789 h 986953"/>
                <a:gd name="connsiteX1" fmla="*/ 800309 w 2635633"/>
                <a:gd name="connsiteY1" fmla="*/ 26618 h 986953"/>
                <a:gd name="connsiteX2" fmla="*/ 1561211 w 2635633"/>
                <a:gd name="connsiteY2" fmla="*/ 137689 h 986953"/>
                <a:gd name="connsiteX3" fmla="*/ 2597249 w 2635633"/>
                <a:gd name="connsiteY3" fmla="*/ 425038 h 986953"/>
                <a:gd name="connsiteX4" fmla="*/ 1701926 w 2635633"/>
                <a:gd name="connsiteY4" fmla="*/ 986583 h 986953"/>
                <a:gd name="connsiteX5" fmla="*/ 946536 w 2635633"/>
                <a:gd name="connsiteY5" fmla="*/ 867063 h 986953"/>
                <a:gd name="connsiteX6" fmla="*/ 766 w 2635633"/>
                <a:gd name="connsiteY6" fmla="*/ 530789 h 986953"/>
                <a:gd name="connsiteX0" fmla="*/ 619 w 2635486"/>
                <a:gd name="connsiteY0" fmla="*/ 530789 h 986953"/>
                <a:gd name="connsiteX1" fmla="*/ 800162 w 2635486"/>
                <a:gd name="connsiteY1" fmla="*/ 26618 h 986953"/>
                <a:gd name="connsiteX2" fmla="*/ 1561064 w 2635486"/>
                <a:gd name="connsiteY2" fmla="*/ 137689 h 986953"/>
                <a:gd name="connsiteX3" fmla="*/ 2597102 w 2635486"/>
                <a:gd name="connsiteY3" fmla="*/ 425038 h 986953"/>
                <a:gd name="connsiteX4" fmla="*/ 1701779 w 2635486"/>
                <a:gd name="connsiteY4" fmla="*/ 986583 h 986953"/>
                <a:gd name="connsiteX5" fmla="*/ 931115 w 2635486"/>
                <a:gd name="connsiteY5" fmla="*/ 824230 h 986953"/>
                <a:gd name="connsiteX6" fmla="*/ 619 w 2635486"/>
                <a:gd name="connsiteY6" fmla="*/ 530789 h 986953"/>
                <a:gd name="connsiteX0" fmla="*/ 3262 w 2638129"/>
                <a:gd name="connsiteY0" fmla="*/ 530789 h 986953"/>
                <a:gd name="connsiteX1" fmla="*/ 802805 w 2638129"/>
                <a:gd name="connsiteY1" fmla="*/ 26618 h 986953"/>
                <a:gd name="connsiteX2" fmla="*/ 1563707 w 2638129"/>
                <a:gd name="connsiteY2" fmla="*/ 137689 h 986953"/>
                <a:gd name="connsiteX3" fmla="*/ 2599745 w 2638129"/>
                <a:gd name="connsiteY3" fmla="*/ 425038 h 986953"/>
                <a:gd name="connsiteX4" fmla="*/ 1704422 w 2638129"/>
                <a:gd name="connsiteY4" fmla="*/ 986583 h 986953"/>
                <a:gd name="connsiteX5" fmla="*/ 933758 w 2638129"/>
                <a:gd name="connsiteY5" fmla="*/ 824230 h 986953"/>
                <a:gd name="connsiteX6" fmla="*/ 3262 w 2638129"/>
                <a:gd name="connsiteY6" fmla="*/ 530789 h 986953"/>
                <a:gd name="connsiteX0" fmla="*/ 3410 w 2605546"/>
                <a:gd name="connsiteY0" fmla="*/ 665405 h 986953"/>
                <a:gd name="connsiteX1" fmla="*/ 770222 w 2605546"/>
                <a:gd name="connsiteY1" fmla="*/ 26618 h 986953"/>
                <a:gd name="connsiteX2" fmla="*/ 1531124 w 2605546"/>
                <a:gd name="connsiteY2" fmla="*/ 137689 h 986953"/>
                <a:gd name="connsiteX3" fmla="*/ 2567162 w 2605546"/>
                <a:gd name="connsiteY3" fmla="*/ 425038 h 986953"/>
                <a:gd name="connsiteX4" fmla="*/ 1671839 w 2605546"/>
                <a:gd name="connsiteY4" fmla="*/ 986583 h 986953"/>
                <a:gd name="connsiteX5" fmla="*/ 901175 w 2605546"/>
                <a:gd name="connsiteY5" fmla="*/ 824230 h 986953"/>
                <a:gd name="connsiteX6" fmla="*/ 3410 w 2605546"/>
                <a:gd name="connsiteY6" fmla="*/ 665405 h 986953"/>
                <a:gd name="connsiteX0" fmla="*/ 311 w 2602447"/>
                <a:gd name="connsiteY0" fmla="*/ 665405 h 986953"/>
                <a:gd name="connsiteX1" fmla="*/ 767123 w 2602447"/>
                <a:gd name="connsiteY1" fmla="*/ 26618 h 986953"/>
                <a:gd name="connsiteX2" fmla="*/ 1528025 w 2602447"/>
                <a:gd name="connsiteY2" fmla="*/ 137689 h 986953"/>
                <a:gd name="connsiteX3" fmla="*/ 2564063 w 2602447"/>
                <a:gd name="connsiteY3" fmla="*/ 425038 h 986953"/>
                <a:gd name="connsiteX4" fmla="*/ 1668740 w 2602447"/>
                <a:gd name="connsiteY4" fmla="*/ 986583 h 986953"/>
                <a:gd name="connsiteX5" fmla="*/ 856616 w 2602447"/>
                <a:gd name="connsiteY5" fmla="*/ 744684 h 986953"/>
                <a:gd name="connsiteX6" fmla="*/ 311 w 2602447"/>
                <a:gd name="connsiteY6" fmla="*/ 665405 h 986953"/>
                <a:gd name="connsiteX0" fmla="*/ 311 w 2602447"/>
                <a:gd name="connsiteY0" fmla="*/ 665405 h 986953"/>
                <a:gd name="connsiteX1" fmla="*/ 767123 w 2602447"/>
                <a:gd name="connsiteY1" fmla="*/ 26618 h 986953"/>
                <a:gd name="connsiteX2" fmla="*/ 1528025 w 2602447"/>
                <a:gd name="connsiteY2" fmla="*/ 137689 h 986953"/>
                <a:gd name="connsiteX3" fmla="*/ 2564063 w 2602447"/>
                <a:gd name="connsiteY3" fmla="*/ 425038 h 986953"/>
                <a:gd name="connsiteX4" fmla="*/ 1668740 w 2602447"/>
                <a:gd name="connsiteY4" fmla="*/ 986583 h 986953"/>
                <a:gd name="connsiteX5" fmla="*/ 856616 w 2602447"/>
                <a:gd name="connsiteY5" fmla="*/ 744684 h 986953"/>
                <a:gd name="connsiteX6" fmla="*/ 311 w 2602447"/>
                <a:gd name="connsiteY6" fmla="*/ 665405 h 986953"/>
                <a:gd name="connsiteX0" fmla="*/ 5395 w 2607531"/>
                <a:gd name="connsiteY0" fmla="*/ 665405 h 986953"/>
                <a:gd name="connsiteX1" fmla="*/ 772207 w 2607531"/>
                <a:gd name="connsiteY1" fmla="*/ 26618 h 986953"/>
                <a:gd name="connsiteX2" fmla="*/ 1533109 w 2607531"/>
                <a:gd name="connsiteY2" fmla="*/ 137689 h 986953"/>
                <a:gd name="connsiteX3" fmla="*/ 2569147 w 2607531"/>
                <a:gd name="connsiteY3" fmla="*/ 425038 h 986953"/>
                <a:gd name="connsiteX4" fmla="*/ 1673824 w 2607531"/>
                <a:gd name="connsiteY4" fmla="*/ 986583 h 986953"/>
                <a:gd name="connsiteX5" fmla="*/ 861700 w 2607531"/>
                <a:gd name="connsiteY5" fmla="*/ 744684 h 986953"/>
                <a:gd name="connsiteX6" fmla="*/ 5395 w 2607531"/>
                <a:gd name="connsiteY6" fmla="*/ 665405 h 986953"/>
                <a:gd name="connsiteX0" fmla="*/ 203 w 2602339"/>
                <a:gd name="connsiteY0" fmla="*/ 665405 h 986953"/>
                <a:gd name="connsiteX1" fmla="*/ 767015 w 2602339"/>
                <a:gd name="connsiteY1" fmla="*/ 26618 h 986953"/>
                <a:gd name="connsiteX2" fmla="*/ 1527917 w 2602339"/>
                <a:gd name="connsiteY2" fmla="*/ 137689 h 986953"/>
                <a:gd name="connsiteX3" fmla="*/ 2563955 w 2602339"/>
                <a:gd name="connsiteY3" fmla="*/ 425038 h 986953"/>
                <a:gd name="connsiteX4" fmla="*/ 1668632 w 2602339"/>
                <a:gd name="connsiteY4" fmla="*/ 986583 h 986953"/>
                <a:gd name="connsiteX5" fmla="*/ 839052 w 2602339"/>
                <a:gd name="connsiteY5" fmla="*/ 796695 h 986953"/>
                <a:gd name="connsiteX6" fmla="*/ 203 w 2602339"/>
                <a:gd name="connsiteY6" fmla="*/ 665405 h 986953"/>
                <a:gd name="connsiteX0" fmla="*/ 1155 w 2603291"/>
                <a:gd name="connsiteY0" fmla="*/ 665405 h 986953"/>
                <a:gd name="connsiteX1" fmla="*/ 767967 w 2603291"/>
                <a:gd name="connsiteY1" fmla="*/ 26618 h 986953"/>
                <a:gd name="connsiteX2" fmla="*/ 1528869 w 2603291"/>
                <a:gd name="connsiteY2" fmla="*/ 137689 h 986953"/>
                <a:gd name="connsiteX3" fmla="*/ 2564907 w 2603291"/>
                <a:gd name="connsiteY3" fmla="*/ 425038 h 986953"/>
                <a:gd name="connsiteX4" fmla="*/ 1669584 w 2603291"/>
                <a:gd name="connsiteY4" fmla="*/ 986583 h 986953"/>
                <a:gd name="connsiteX5" fmla="*/ 840004 w 2603291"/>
                <a:gd name="connsiteY5" fmla="*/ 796695 h 986953"/>
                <a:gd name="connsiteX6" fmla="*/ 1155 w 2603291"/>
                <a:gd name="connsiteY6" fmla="*/ 665405 h 986953"/>
                <a:gd name="connsiteX0" fmla="*/ 203 w 2602339"/>
                <a:gd name="connsiteY0" fmla="*/ 665405 h 986953"/>
                <a:gd name="connsiteX1" fmla="*/ 767015 w 2602339"/>
                <a:gd name="connsiteY1" fmla="*/ 26618 h 986953"/>
                <a:gd name="connsiteX2" fmla="*/ 1527917 w 2602339"/>
                <a:gd name="connsiteY2" fmla="*/ 137689 h 986953"/>
                <a:gd name="connsiteX3" fmla="*/ 2563955 w 2602339"/>
                <a:gd name="connsiteY3" fmla="*/ 425038 h 986953"/>
                <a:gd name="connsiteX4" fmla="*/ 1668632 w 2602339"/>
                <a:gd name="connsiteY4" fmla="*/ 986583 h 986953"/>
                <a:gd name="connsiteX5" fmla="*/ 839052 w 2602339"/>
                <a:gd name="connsiteY5" fmla="*/ 830349 h 986953"/>
                <a:gd name="connsiteX6" fmla="*/ 203 w 2602339"/>
                <a:gd name="connsiteY6" fmla="*/ 665405 h 986953"/>
                <a:gd name="connsiteX0" fmla="*/ 5290 w 2607426"/>
                <a:gd name="connsiteY0" fmla="*/ 665405 h 986953"/>
                <a:gd name="connsiteX1" fmla="*/ 772102 w 2607426"/>
                <a:gd name="connsiteY1" fmla="*/ 26618 h 986953"/>
                <a:gd name="connsiteX2" fmla="*/ 1533004 w 2607426"/>
                <a:gd name="connsiteY2" fmla="*/ 137689 h 986953"/>
                <a:gd name="connsiteX3" fmla="*/ 2569042 w 2607426"/>
                <a:gd name="connsiteY3" fmla="*/ 425038 h 986953"/>
                <a:gd name="connsiteX4" fmla="*/ 1673719 w 2607426"/>
                <a:gd name="connsiteY4" fmla="*/ 986583 h 986953"/>
                <a:gd name="connsiteX5" fmla="*/ 844139 w 2607426"/>
                <a:gd name="connsiteY5" fmla="*/ 830349 h 986953"/>
                <a:gd name="connsiteX6" fmla="*/ 5290 w 2607426"/>
                <a:gd name="connsiteY6" fmla="*/ 665405 h 986953"/>
                <a:gd name="connsiteX0" fmla="*/ 4979 w 2607115"/>
                <a:gd name="connsiteY0" fmla="*/ 665405 h 986953"/>
                <a:gd name="connsiteX1" fmla="*/ 771791 w 2607115"/>
                <a:gd name="connsiteY1" fmla="*/ 26618 h 986953"/>
                <a:gd name="connsiteX2" fmla="*/ 1532693 w 2607115"/>
                <a:gd name="connsiteY2" fmla="*/ 137689 h 986953"/>
                <a:gd name="connsiteX3" fmla="*/ 2568731 w 2607115"/>
                <a:gd name="connsiteY3" fmla="*/ 425038 h 986953"/>
                <a:gd name="connsiteX4" fmla="*/ 1673408 w 2607115"/>
                <a:gd name="connsiteY4" fmla="*/ 986583 h 986953"/>
                <a:gd name="connsiteX5" fmla="*/ 843828 w 2607115"/>
                <a:gd name="connsiteY5" fmla="*/ 830349 h 986953"/>
                <a:gd name="connsiteX6" fmla="*/ 4979 w 2607115"/>
                <a:gd name="connsiteY6" fmla="*/ 665405 h 986953"/>
                <a:gd name="connsiteX0" fmla="*/ 4979 w 2607115"/>
                <a:gd name="connsiteY0" fmla="*/ 708238 h 986953"/>
                <a:gd name="connsiteX1" fmla="*/ 771791 w 2607115"/>
                <a:gd name="connsiteY1" fmla="*/ 26618 h 986953"/>
                <a:gd name="connsiteX2" fmla="*/ 1532693 w 2607115"/>
                <a:gd name="connsiteY2" fmla="*/ 137689 h 986953"/>
                <a:gd name="connsiteX3" fmla="*/ 2568731 w 2607115"/>
                <a:gd name="connsiteY3" fmla="*/ 425038 h 986953"/>
                <a:gd name="connsiteX4" fmla="*/ 1673408 w 2607115"/>
                <a:gd name="connsiteY4" fmla="*/ 986583 h 986953"/>
                <a:gd name="connsiteX5" fmla="*/ 843828 w 2607115"/>
                <a:gd name="connsiteY5" fmla="*/ 830349 h 986953"/>
                <a:gd name="connsiteX6" fmla="*/ 4979 w 2607115"/>
                <a:gd name="connsiteY6" fmla="*/ 708238 h 986953"/>
                <a:gd name="connsiteX0" fmla="*/ 9185 w 2611321"/>
                <a:gd name="connsiteY0" fmla="*/ 708238 h 989823"/>
                <a:gd name="connsiteX1" fmla="*/ 775997 w 2611321"/>
                <a:gd name="connsiteY1" fmla="*/ 26618 h 989823"/>
                <a:gd name="connsiteX2" fmla="*/ 1536899 w 2611321"/>
                <a:gd name="connsiteY2" fmla="*/ 137689 h 989823"/>
                <a:gd name="connsiteX3" fmla="*/ 2572937 w 2611321"/>
                <a:gd name="connsiteY3" fmla="*/ 425038 h 989823"/>
                <a:gd name="connsiteX4" fmla="*/ 1677614 w 2611321"/>
                <a:gd name="connsiteY4" fmla="*/ 986583 h 989823"/>
                <a:gd name="connsiteX5" fmla="*/ 848034 w 2611321"/>
                <a:gd name="connsiteY5" fmla="*/ 830349 h 989823"/>
                <a:gd name="connsiteX6" fmla="*/ 9185 w 2611321"/>
                <a:gd name="connsiteY6" fmla="*/ 708238 h 989823"/>
                <a:gd name="connsiteX0" fmla="*/ 6958 w 2609094"/>
                <a:gd name="connsiteY0" fmla="*/ 708238 h 986953"/>
                <a:gd name="connsiteX1" fmla="*/ 773770 w 2609094"/>
                <a:gd name="connsiteY1" fmla="*/ 26618 h 986953"/>
                <a:gd name="connsiteX2" fmla="*/ 1534672 w 2609094"/>
                <a:gd name="connsiteY2" fmla="*/ 137689 h 986953"/>
                <a:gd name="connsiteX3" fmla="*/ 2570710 w 2609094"/>
                <a:gd name="connsiteY3" fmla="*/ 425038 h 986953"/>
                <a:gd name="connsiteX4" fmla="*/ 1675387 w 2609094"/>
                <a:gd name="connsiteY4" fmla="*/ 986583 h 986953"/>
                <a:gd name="connsiteX5" fmla="*/ 845807 w 2609094"/>
                <a:gd name="connsiteY5" fmla="*/ 830349 h 986953"/>
                <a:gd name="connsiteX6" fmla="*/ 6958 w 2609094"/>
                <a:gd name="connsiteY6" fmla="*/ 708238 h 986953"/>
                <a:gd name="connsiteX0" fmla="*/ 6937 w 2611255"/>
                <a:gd name="connsiteY0" fmla="*/ 784630 h 1027480"/>
                <a:gd name="connsiteX1" fmla="*/ 775931 w 2611255"/>
                <a:gd name="connsiteY1" fmla="*/ 29583 h 1027480"/>
                <a:gd name="connsiteX2" fmla="*/ 1536833 w 2611255"/>
                <a:gd name="connsiteY2" fmla="*/ 140654 h 1027480"/>
                <a:gd name="connsiteX3" fmla="*/ 2572871 w 2611255"/>
                <a:gd name="connsiteY3" fmla="*/ 428003 h 1027480"/>
                <a:gd name="connsiteX4" fmla="*/ 1677548 w 2611255"/>
                <a:gd name="connsiteY4" fmla="*/ 989548 h 1027480"/>
                <a:gd name="connsiteX5" fmla="*/ 847968 w 2611255"/>
                <a:gd name="connsiteY5" fmla="*/ 833314 h 1027480"/>
                <a:gd name="connsiteX6" fmla="*/ 6937 w 2611255"/>
                <a:gd name="connsiteY6" fmla="*/ 784630 h 1027480"/>
                <a:gd name="connsiteX0" fmla="*/ 6983 w 2611301"/>
                <a:gd name="connsiteY0" fmla="*/ 781665 h 1024515"/>
                <a:gd name="connsiteX1" fmla="*/ 775977 w 2611301"/>
                <a:gd name="connsiteY1" fmla="*/ 26618 h 1024515"/>
                <a:gd name="connsiteX2" fmla="*/ 1536879 w 2611301"/>
                <a:gd name="connsiteY2" fmla="*/ 137689 h 1024515"/>
                <a:gd name="connsiteX3" fmla="*/ 2572917 w 2611301"/>
                <a:gd name="connsiteY3" fmla="*/ 425038 h 1024515"/>
                <a:gd name="connsiteX4" fmla="*/ 1677594 w 2611301"/>
                <a:gd name="connsiteY4" fmla="*/ 986583 h 1024515"/>
                <a:gd name="connsiteX5" fmla="*/ 848014 w 2611301"/>
                <a:gd name="connsiteY5" fmla="*/ 830349 h 1024515"/>
                <a:gd name="connsiteX6" fmla="*/ 6983 w 2611301"/>
                <a:gd name="connsiteY6" fmla="*/ 781665 h 1024515"/>
                <a:gd name="connsiteX0" fmla="*/ 6994 w 2611312"/>
                <a:gd name="connsiteY0" fmla="*/ 782223 h 1025073"/>
                <a:gd name="connsiteX1" fmla="*/ 775988 w 2611312"/>
                <a:gd name="connsiteY1" fmla="*/ 27176 h 1025073"/>
                <a:gd name="connsiteX2" fmla="*/ 1569622 w 2611312"/>
                <a:gd name="connsiteY2" fmla="*/ 153544 h 1025073"/>
                <a:gd name="connsiteX3" fmla="*/ 2572928 w 2611312"/>
                <a:gd name="connsiteY3" fmla="*/ 425596 h 1025073"/>
                <a:gd name="connsiteX4" fmla="*/ 1677605 w 2611312"/>
                <a:gd name="connsiteY4" fmla="*/ 987141 h 1025073"/>
                <a:gd name="connsiteX5" fmla="*/ 848025 w 2611312"/>
                <a:gd name="connsiteY5" fmla="*/ 830907 h 1025073"/>
                <a:gd name="connsiteX6" fmla="*/ 6994 w 2611312"/>
                <a:gd name="connsiteY6" fmla="*/ 782223 h 1025073"/>
                <a:gd name="connsiteX0" fmla="*/ 6994 w 2611312"/>
                <a:gd name="connsiteY0" fmla="*/ 782223 h 1025073"/>
                <a:gd name="connsiteX1" fmla="*/ 775988 w 2611312"/>
                <a:gd name="connsiteY1" fmla="*/ 27176 h 1025073"/>
                <a:gd name="connsiteX2" fmla="*/ 1569622 w 2611312"/>
                <a:gd name="connsiteY2" fmla="*/ 153544 h 1025073"/>
                <a:gd name="connsiteX3" fmla="*/ 2572928 w 2611312"/>
                <a:gd name="connsiteY3" fmla="*/ 425596 h 1025073"/>
                <a:gd name="connsiteX4" fmla="*/ 1677605 w 2611312"/>
                <a:gd name="connsiteY4" fmla="*/ 987141 h 1025073"/>
                <a:gd name="connsiteX5" fmla="*/ 848025 w 2611312"/>
                <a:gd name="connsiteY5" fmla="*/ 830907 h 1025073"/>
                <a:gd name="connsiteX6" fmla="*/ 6994 w 2611312"/>
                <a:gd name="connsiteY6" fmla="*/ 782223 h 1025073"/>
                <a:gd name="connsiteX0" fmla="*/ 6994 w 2609436"/>
                <a:gd name="connsiteY0" fmla="*/ 782223 h 1025073"/>
                <a:gd name="connsiteX1" fmla="*/ 775988 w 2609436"/>
                <a:gd name="connsiteY1" fmla="*/ 27176 h 1025073"/>
                <a:gd name="connsiteX2" fmla="*/ 1569622 w 2609436"/>
                <a:gd name="connsiteY2" fmla="*/ 153544 h 1025073"/>
                <a:gd name="connsiteX3" fmla="*/ 2572928 w 2609436"/>
                <a:gd name="connsiteY3" fmla="*/ 425596 h 1025073"/>
                <a:gd name="connsiteX4" fmla="*/ 1677605 w 2609436"/>
                <a:gd name="connsiteY4" fmla="*/ 987141 h 1025073"/>
                <a:gd name="connsiteX5" fmla="*/ 848025 w 2609436"/>
                <a:gd name="connsiteY5" fmla="*/ 830907 h 1025073"/>
                <a:gd name="connsiteX6" fmla="*/ 6994 w 2609436"/>
                <a:gd name="connsiteY6" fmla="*/ 782223 h 1025073"/>
                <a:gd name="connsiteX0" fmla="*/ 6994 w 2609436"/>
                <a:gd name="connsiteY0" fmla="*/ 782223 h 1025073"/>
                <a:gd name="connsiteX1" fmla="*/ 775988 w 2609436"/>
                <a:gd name="connsiteY1" fmla="*/ 27176 h 1025073"/>
                <a:gd name="connsiteX2" fmla="*/ 1569622 w 2609436"/>
                <a:gd name="connsiteY2" fmla="*/ 153544 h 1025073"/>
                <a:gd name="connsiteX3" fmla="*/ 2572928 w 2609436"/>
                <a:gd name="connsiteY3" fmla="*/ 425596 h 1025073"/>
                <a:gd name="connsiteX4" fmla="*/ 1677605 w 2609436"/>
                <a:gd name="connsiteY4" fmla="*/ 987141 h 1025073"/>
                <a:gd name="connsiteX5" fmla="*/ 848025 w 2609436"/>
                <a:gd name="connsiteY5" fmla="*/ 830907 h 1025073"/>
                <a:gd name="connsiteX6" fmla="*/ 6994 w 2609436"/>
                <a:gd name="connsiteY6" fmla="*/ 782223 h 1025073"/>
                <a:gd name="connsiteX0" fmla="*/ 73 w 2602515"/>
                <a:gd name="connsiteY0" fmla="*/ 790606 h 1004504"/>
                <a:gd name="connsiteX1" fmla="*/ 797434 w 2602515"/>
                <a:gd name="connsiteY1" fmla="*/ 26380 h 1004504"/>
                <a:gd name="connsiteX2" fmla="*/ 1562701 w 2602515"/>
                <a:gd name="connsiteY2" fmla="*/ 161927 h 1004504"/>
                <a:gd name="connsiteX3" fmla="*/ 2566007 w 2602515"/>
                <a:gd name="connsiteY3" fmla="*/ 433979 h 1004504"/>
                <a:gd name="connsiteX4" fmla="*/ 1670684 w 2602515"/>
                <a:gd name="connsiteY4" fmla="*/ 995524 h 1004504"/>
                <a:gd name="connsiteX5" fmla="*/ 841104 w 2602515"/>
                <a:gd name="connsiteY5" fmla="*/ 839290 h 1004504"/>
                <a:gd name="connsiteX6" fmla="*/ 73 w 2602515"/>
                <a:gd name="connsiteY6" fmla="*/ 790606 h 1004504"/>
                <a:gd name="connsiteX0" fmla="*/ 73 w 2602515"/>
                <a:gd name="connsiteY0" fmla="*/ 777148 h 991045"/>
                <a:gd name="connsiteX1" fmla="*/ 797434 w 2602515"/>
                <a:gd name="connsiteY1" fmla="*/ 12922 h 991045"/>
                <a:gd name="connsiteX2" fmla="*/ 1562701 w 2602515"/>
                <a:gd name="connsiteY2" fmla="*/ 148469 h 991045"/>
                <a:gd name="connsiteX3" fmla="*/ 2566007 w 2602515"/>
                <a:gd name="connsiteY3" fmla="*/ 420521 h 991045"/>
                <a:gd name="connsiteX4" fmla="*/ 1670684 w 2602515"/>
                <a:gd name="connsiteY4" fmla="*/ 982066 h 991045"/>
                <a:gd name="connsiteX5" fmla="*/ 841104 w 2602515"/>
                <a:gd name="connsiteY5" fmla="*/ 825832 h 991045"/>
                <a:gd name="connsiteX6" fmla="*/ 73 w 2602515"/>
                <a:gd name="connsiteY6" fmla="*/ 777148 h 991045"/>
                <a:gd name="connsiteX0" fmla="*/ 75 w 2602517"/>
                <a:gd name="connsiteY0" fmla="*/ 775355 h 989252"/>
                <a:gd name="connsiteX1" fmla="*/ 797436 w 2602517"/>
                <a:gd name="connsiteY1" fmla="*/ 11129 h 989252"/>
                <a:gd name="connsiteX2" fmla="*/ 1562703 w 2602517"/>
                <a:gd name="connsiteY2" fmla="*/ 146676 h 989252"/>
                <a:gd name="connsiteX3" fmla="*/ 2566009 w 2602517"/>
                <a:gd name="connsiteY3" fmla="*/ 418728 h 989252"/>
                <a:gd name="connsiteX4" fmla="*/ 1670686 w 2602517"/>
                <a:gd name="connsiteY4" fmla="*/ 980273 h 989252"/>
                <a:gd name="connsiteX5" fmla="*/ 841106 w 2602517"/>
                <a:gd name="connsiteY5" fmla="*/ 824039 h 989252"/>
                <a:gd name="connsiteX6" fmla="*/ 75 w 2602517"/>
                <a:gd name="connsiteY6" fmla="*/ 775355 h 989252"/>
                <a:gd name="connsiteX0" fmla="*/ 37 w 2602479"/>
                <a:gd name="connsiteY0" fmla="*/ 783184 h 997081"/>
                <a:gd name="connsiteX1" fmla="*/ 810490 w 2602479"/>
                <a:gd name="connsiteY1" fmla="*/ 9779 h 997081"/>
                <a:gd name="connsiteX2" fmla="*/ 1562665 w 2602479"/>
                <a:gd name="connsiteY2" fmla="*/ 154505 h 997081"/>
                <a:gd name="connsiteX3" fmla="*/ 2565971 w 2602479"/>
                <a:gd name="connsiteY3" fmla="*/ 426557 h 997081"/>
                <a:gd name="connsiteX4" fmla="*/ 1670648 w 2602479"/>
                <a:gd name="connsiteY4" fmla="*/ 988102 h 997081"/>
                <a:gd name="connsiteX5" fmla="*/ 841068 w 2602479"/>
                <a:gd name="connsiteY5" fmla="*/ 831868 h 997081"/>
                <a:gd name="connsiteX6" fmla="*/ 37 w 2602479"/>
                <a:gd name="connsiteY6" fmla="*/ 783184 h 997081"/>
                <a:gd name="connsiteX0" fmla="*/ 1584 w 2604026"/>
                <a:gd name="connsiteY0" fmla="*/ 783184 h 1009728"/>
                <a:gd name="connsiteX1" fmla="*/ 812037 w 2604026"/>
                <a:gd name="connsiteY1" fmla="*/ 9779 h 1009728"/>
                <a:gd name="connsiteX2" fmla="*/ 1564212 w 2604026"/>
                <a:gd name="connsiteY2" fmla="*/ 154505 h 1009728"/>
                <a:gd name="connsiteX3" fmla="*/ 2567518 w 2604026"/>
                <a:gd name="connsiteY3" fmla="*/ 426557 h 1009728"/>
                <a:gd name="connsiteX4" fmla="*/ 1672195 w 2604026"/>
                <a:gd name="connsiteY4" fmla="*/ 988102 h 1009728"/>
                <a:gd name="connsiteX5" fmla="*/ 842615 w 2604026"/>
                <a:gd name="connsiteY5" fmla="*/ 831868 h 1009728"/>
                <a:gd name="connsiteX6" fmla="*/ 1584 w 2604026"/>
                <a:gd name="connsiteY6" fmla="*/ 783184 h 1009728"/>
                <a:gd name="connsiteX0" fmla="*/ 1594 w 2599672"/>
                <a:gd name="connsiteY0" fmla="*/ 847667 h 1063934"/>
                <a:gd name="connsiteX1" fmla="*/ 807683 w 2599672"/>
                <a:gd name="connsiteY1" fmla="*/ 28371 h 1063934"/>
                <a:gd name="connsiteX2" fmla="*/ 1559858 w 2599672"/>
                <a:gd name="connsiteY2" fmla="*/ 173097 h 1063934"/>
                <a:gd name="connsiteX3" fmla="*/ 2563164 w 2599672"/>
                <a:gd name="connsiteY3" fmla="*/ 445149 h 1063934"/>
                <a:gd name="connsiteX4" fmla="*/ 1667841 w 2599672"/>
                <a:gd name="connsiteY4" fmla="*/ 1006694 h 1063934"/>
                <a:gd name="connsiteX5" fmla="*/ 838261 w 2599672"/>
                <a:gd name="connsiteY5" fmla="*/ 850460 h 1063934"/>
                <a:gd name="connsiteX6" fmla="*/ 1594 w 2599672"/>
                <a:gd name="connsiteY6" fmla="*/ 847667 h 1063934"/>
                <a:gd name="connsiteX0" fmla="*/ 652 w 2598730"/>
                <a:gd name="connsiteY0" fmla="*/ 847667 h 1104714"/>
                <a:gd name="connsiteX1" fmla="*/ 806741 w 2598730"/>
                <a:gd name="connsiteY1" fmla="*/ 28371 h 1104714"/>
                <a:gd name="connsiteX2" fmla="*/ 1558916 w 2598730"/>
                <a:gd name="connsiteY2" fmla="*/ 173097 h 1104714"/>
                <a:gd name="connsiteX3" fmla="*/ 2562222 w 2598730"/>
                <a:gd name="connsiteY3" fmla="*/ 445149 h 1104714"/>
                <a:gd name="connsiteX4" fmla="*/ 1666899 w 2598730"/>
                <a:gd name="connsiteY4" fmla="*/ 1006694 h 1104714"/>
                <a:gd name="connsiteX5" fmla="*/ 837319 w 2598730"/>
                <a:gd name="connsiteY5" fmla="*/ 850460 h 1104714"/>
                <a:gd name="connsiteX6" fmla="*/ 652 w 2598730"/>
                <a:gd name="connsiteY6" fmla="*/ 847667 h 1104714"/>
                <a:gd name="connsiteX0" fmla="*/ 626 w 2598704"/>
                <a:gd name="connsiteY0" fmla="*/ 836064 h 1093111"/>
                <a:gd name="connsiteX1" fmla="*/ 806715 w 2598704"/>
                <a:gd name="connsiteY1" fmla="*/ 16768 h 1093111"/>
                <a:gd name="connsiteX2" fmla="*/ 1558890 w 2598704"/>
                <a:gd name="connsiteY2" fmla="*/ 161494 h 1093111"/>
                <a:gd name="connsiteX3" fmla="*/ 2562196 w 2598704"/>
                <a:gd name="connsiteY3" fmla="*/ 433546 h 1093111"/>
                <a:gd name="connsiteX4" fmla="*/ 1666873 w 2598704"/>
                <a:gd name="connsiteY4" fmla="*/ 995091 h 1093111"/>
                <a:gd name="connsiteX5" fmla="*/ 837293 w 2598704"/>
                <a:gd name="connsiteY5" fmla="*/ 838857 h 1093111"/>
                <a:gd name="connsiteX6" fmla="*/ 626 w 2598704"/>
                <a:gd name="connsiteY6" fmla="*/ 836064 h 1093111"/>
                <a:gd name="connsiteX0" fmla="*/ 1 w 2598079"/>
                <a:gd name="connsiteY0" fmla="*/ 862088 h 1029790"/>
                <a:gd name="connsiteX1" fmla="*/ 838821 w 2598079"/>
                <a:gd name="connsiteY1" fmla="*/ 15257 h 1029790"/>
                <a:gd name="connsiteX2" fmla="*/ 1558265 w 2598079"/>
                <a:gd name="connsiteY2" fmla="*/ 187518 h 1029790"/>
                <a:gd name="connsiteX3" fmla="*/ 2561571 w 2598079"/>
                <a:gd name="connsiteY3" fmla="*/ 459570 h 1029790"/>
                <a:gd name="connsiteX4" fmla="*/ 1666248 w 2598079"/>
                <a:gd name="connsiteY4" fmla="*/ 1021115 h 1029790"/>
                <a:gd name="connsiteX5" fmla="*/ 836668 w 2598079"/>
                <a:gd name="connsiteY5" fmla="*/ 864881 h 1029790"/>
                <a:gd name="connsiteX6" fmla="*/ 1 w 2598079"/>
                <a:gd name="connsiteY6" fmla="*/ 862088 h 1029790"/>
                <a:gd name="connsiteX0" fmla="*/ 1 w 2598079"/>
                <a:gd name="connsiteY0" fmla="*/ 847633 h 1015335"/>
                <a:gd name="connsiteX1" fmla="*/ 838821 w 2598079"/>
                <a:gd name="connsiteY1" fmla="*/ 802 h 1015335"/>
                <a:gd name="connsiteX2" fmla="*/ 1558265 w 2598079"/>
                <a:gd name="connsiteY2" fmla="*/ 173063 h 1015335"/>
                <a:gd name="connsiteX3" fmla="*/ 2561571 w 2598079"/>
                <a:gd name="connsiteY3" fmla="*/ 445115 h 1015335"/>
                <a:gd name="connsiteX4" fmla="*/ 1666248 w 2598079"/>
                <a:gd name="connsiteY4" fmla="*/ 1006660 h 1015335"/>
                <a:gd name="connsiteX5" fmla="*/ 836668 w 2598079"/>
                <a:gd name="connsiteY5" fmla="*/ 850426 h 1015335"/>
                <a:gd name="connsiteX6" fmla="*/ 1 w 2598079"/>
                <a:gd name="connsiteY6" fmla="*/ 847633 h 1015335"/>
                <a:gd name="connsiteX0" fmla="*/ 1954 w 2600032"/>
                <a:gd name="connsiteY0" fmla="*/ 847633 h 1029242"/>
                <a:gd name="connsiteX1" fmla="*/ 840774 w 2600032"/>
                <a:gd name="connsiteY1" fmla="*/ 802 h 1029242"/>
                <a:gd name="connsiteX2" fmla="*/ 1560218 w 2600032"/>
                <a:gd name="connsiteY2" fmla="*/ 173063 h 1029242"/>
                <a:gd name="connsiteX3" fmla="*/ 2563524 w 2600032"/>
                <a:gd name="connsiteY3" fmla="*/ 445115 h 1029242"/>
                <a:gd name="connsiteX4" fmla="*/ 1668201 w 2600032"/>
                <a:gd name="connsiteY4" fmla="*/ 1006660 h 1029242"/>
                <a:gd name="connsiteX5" fmla="*/ 838621 w 2600032"/>
                <a:gd name="connsiteY5" fmla="*/ 850426 h 1029242"/>
                <a:gd name="connsiteX6" fmla="*/ 1954 w 2600032"/>
                <a:gd name="connsiteY6" fmla="*/ 847633 h 1029242"/>
                <a:gd name="connsiteX0" fmla="*/ 1948 w 2600026"/>
                <a:gd name="connsiteY0" fmla="*/ 908650 h 1083405"/>
                <a:gd name="connsiteX1" fmla="*/ 840768 w 2600026"/>
                <a:gd name="connsiteY1" fmla="*/ 28165 h 1083405"/>
                <a:gd name="connsiteX2" fmla="*/ 1560212 w 2600026"/>
                <a:gd name="connsiteY2" fmla="*/ 200426 h 1083405"/>
                <a:gd name="connsiteX3" fmla="*/ 2563518 w 2600026"/>
                <a:gd name="connsiteY3" fmla="*/ 472478 h 1083405"/>
                <a:gd name="connsiteX4" fmla="*/ 1668195 w 2600026"/>
                <a:gd name="connsiteY4" fmla="*/ 1034023 h 1083405"/>
                <a:gd name="connsiteX5" fmla="*/ 838615 w 2600026"/>
                <a:gd name="connsiteY5" fmla="*/ 877789 h 1083405"/>
                <a:gd name="connsiteX6" fmla="*/ 1948 w 2600026"/>
                <a:gd name="connsiteY6" fmla="*/ 908650 h 1083405"/>
                <a:gd name="connsiteX0" fmla="*/ 1948 w 2600026"/>
                <a:gd name="connsiteY0" fmla="*/ 908650 h 1115936"/>
                <a:gd name="connsiteX1" fmla="*/ 840768 w 2600026"/>
                <a:gd name="connsiteY1" fmla="*/ 28165 h 1115936"/>
                <a:gd name="connsiteX2" fmla="*/ 1560212 w 2600026"/>
                <a:gd name="connsiteY2" fmla="*/ 200426 h 1115936"/>
                <a:gd name="connsiteX3" fmla="*/ 2563518 w 2600026"/>
                <a:gd name="connsiteY3" fmla="*/ 472478 h 1115936"/>
                <a:gd name="connsiteX4" fmla="*/ 1668195 w 2600026"/>
                <a:gd name="connsiteY4" fmla="*/ 1034023 h 1115936"/>
                <a:gd name="connsiteX5" fmla="*/ 838615 w 2600026"/>
                <a:gd name="connsiteY5" fmla="*/ 877789 h 1115936"/>
                <a:gd name="connsiteX6" fmla="*/ 1948 w 2600026"/>
                <a:gd name="connsiteY6" fmla="*/ 908650 h 1115936"/>
                <a:gd name="connsiteX0" fmla="*/ 1910 w 2615263"/>
                <a:gd name="connsiteY0" fmla="*/ 850411 h 1069312"/>
                <a:gd name="connsiteX1" fmla="*/ 856005 w 2615263"/>
                <a:gd name="connsiteY1" fmla="*/ 24996 h 1069312"/>
                <a:gd name="connsiteX2" fmla="*/ 1575449 w 2615263"/>
                <a:gd name="connsiteY2" fmla="*/ 197257 h 1069312"/>
                <a:gd name="connsiteX3" fmla="*/ 2578755 w 2615263"/>
                <a:gd name="connsiteY3" fmla="*/ 469309 h 1069312"/>
                <a:gd name="connsiteX4" fmla="*/ 1683432 w 2615263"/>
                <a:gd name="connsiteY4" fmla="*/ 1030854 h 1069312"/>
                <a:gd name="connsiteX5" fmla="*/ 853852 w 2615263"/>
                <a:gd name="connsiteY5" fmla="*/ 874620 h 1069312"/>
                <a:gd name="connsiteX6" fmla="*/ 1910 w 2615263"/>
                <a:gd name="connsiteY6" fmla="*/ 850411 h 1069312"/>
                <a:gd name="connsiteX0" fmla="*/ 1916 w 2615269"/>
                <a:gd name="connsiteY0" fmla="*/ 834451 h 1053352"/>
                <a:gd name="connsiteX1" fmla="*/ 856011 w 2615269"/>
                <a:gd name="connsiteY1" fmla="*/ 9036 h 1053352"/>
                <a:gd name="connsiteX2" fmla="*/ 1575455 w 2615269"/>
                <a:gd name="connsiteY2" fmla="*/ 181297 h 1053352"/>
                <a:gd name="connsiteX3" fmla="*/ 2578761 w 2615269"/>
                <a:gd name="connsiteY3" fmla="*/ 453349 h 1053352"/>
                <a:gd name="connsiteX4" fmla="*/ 1683438 w 2615269"/>
                <a:gd name="connsiteY4" fmla="*/ 1014894 h 1053352"/>
                <a:gd name="connsiteX5" fmla="*/ 853858 w 2615269"/>
                <a:gd name="connsiteY5" fmla="*/ 858660 h 1053352"/>
                <a:gd name="connsiteX6" fmla="*/ 1916 w 2615269"/>
                <a:gd name="connsiteY6" fmla="*/ 834451 h 105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5269" h="1053352">
                  <a:moveTo>
                    <a:pt x="1916" y="834451"/>
                  </a:moveTo>
                  <a:cubicBezTo>
                    <a:pt x="-39185" y="341010"/>
                    <a:pt x="591572" y="65884"/>
                    <a:pt x="856011" y="9036"/>
                  </a:cubicBezTo>
                  <a:cubicBezTo>
                    <a:pt x="1120450" y="-47812"/>
                    <a:pt x="1366522" y="182201"/>
                    <a:pt x="1575455" y="181297"/>
                  </a:cubicBezTo>
                  <a:cubicBezTo>
                    <a:pt x="1828031" y="189571"/>
                    <a:pt x="2318187" y="-294927"/>
                    <a:pt x="2578761" y="453349"/>
                  </a:cubicBezTo>
                  <a:cubicBezTo>
                    <a:pt x="2784798" y="772664"/>
                    <a:pt x="2068681" y="940644"/>
                    <a:pt x="1683438" y="1014894"/>
                  </a:cubicBezTo>
                  <a:cubicBezTo>
                    <a:pt x="1391091" y="1064672"/>
                    <a:pt x="1134112" y="888734"/>
                    <a:pt x="853858" y="858660"/>
                  </a:cubicBezTo>
                  <a:cubicBezTo>
                    <a:pt x="573604" y="828586"/>
                    <a:pt x="43017" y="1327892"/>
                    <a:pt x="1916" y="8344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D228727-E6F7-6A4E-980A-D2F53239B1FD}"/>
                </a:ext>
              </a:extLst>
            </p:cNvPr>
            <p:cNvSpPr/>
            <p:nvPr/>
          </p:nvSpPr>
          <p:spPr>
            <a:xfrm rot="21432779">
              <a:off x="1262057" y="2379802"/>
              <a:ext cx="1014327" cy="144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E5C3C53C-8450-F040-A79B-F4F95C1F0121}"/>
                </a:ext>
              </a:extLst>
            </p:cNvPr>
            <p:cNvSpPr/>
            <p:nvPr/>
          </p:nvSpPr>
          <p:spPr>
            <a:xfrm>
              <a:off x="2110728" y="2547637"/>
              <a:ext cx="318789" cy="84284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191D1F7D-9D66-4B4F-AC2D-C076892FA4F7}"/>
                </a:ext>
              </a:extLst>
            </p:cNvPr>
            <p:cNvGrpSpPr/>
            <p:nvPr/>
          </p:nvGrpSpPr>
          <p:grpSpPr>
            <a:xfrm>
              <a:off x="3028389" y="2905789"/>
              <a:ext cx="534416" cy="173342"/>
              <a:chOff x="1091184" y="766458"/>
              <a:chExt cx="609057" cy="222968"/>
            </a:xfrm>
          </p:grpSpPr>
          <p:sp>
            <p:nvSpPr>
              <p:cNvPr id="7" name="円弧 7">
                <a:extLst>
                  <a:ext uri="{FF2B5EF4-FFF2-40B4-BE49-F238E27FC236}">
                    <a16:creationId xmlns:a16="http://schemas.microsoft.com/office/drawing/2014/main" id="{846BF688-9920-0A4F-901A-C2E711157474}"/>
                  </a:ext>
                </a:extLst>
              </p:cNvPr>
              <p:cNvSpPr/>
              <p:nvPr/>
            </p:nvSpPr>
            <p:spPr>
              <a:xfrm>
                <a:off x="1091184" y="828141"/>
                <a:ext cx="609057" cy="161285"/>
              </a:xfrm>
              <a:custGeom>
                <a:avLst/>
                <a:gdLst>
                  <a:gd name="connsiteX0" fmla="*/ 693176 w 719536"/>
                  <a:gd name="connsiteY0" fmla="*/ 410585 h 596900"/>
                  <a:gd name="connsiteX1" fmla="*/ 359008 w 719536"/>
                  <a:gd name="connsiteY1" fmla="*/ 596899 h 596900"/>
                  <a:gd name="connsiteX2" fmla="*/ 25572 w 719536"/>
                  <a:gd name="connsiteY2" fmla="*/ 408958 h 596900"/>
                  <a:gd name="connsiteX3" fmla="*/ 359768 w 719536"/>
                  <a:gd name="connsiteY3" fmla="*/ 298450 h 596900"/>
                  <a:gd name="connsiteX4" fmla="*/ 693176 w 719536"/>
                  <a:gd name="connsiteY4" fmla="*/ 410585 h 596900"/>
                  <a:gd name="connsiteX0" fmla="*/ 693176 w 719536"/>
                  <a:gd name="connsiteY0" fmla="*/ 410585 h 596900"/>
                  <a:gd name="connsiteX1" fmla="*/ 359008 w 719536"/>
                  <a:gd name="connsiteY1" fmla="*/ 596899 h 596900"/>
                  <a:gd name="connsiteX2" fmla="*/ 25572 w 719536"/>
                  <a:gd name="connsiteY2" fmla="*/ 408958 h 596900"/>
                  <a:gd name="connsiteX0" fmla="*/ 671203 w 671203"/>
                  <a:gd name="connsiteY0" fmla="*/ 112135 h 298449"/>
                  <a:gd name="connsiteX1" fmla="*/ 337035 w 671203"/>
                  <a:gd name="connsiteY1" fmla="*/ 298449 h 298449"/>
                  <a:gd name="connsiteX2" fmla="*/ 3599 w 671203"/>
                  <a:gd name="connsiteY2" fmla="*/ 110508 h 298449"/>
                  <a:gd name="connsiteX3" fmla="*/ 337795 w 671203"/>
                  <a:gd name="connsiteY3" fmla="*/ 0 h 298449"/>
                  <a:gd name="connsiteX4" fmla="*/ 671203 w 671203"/>
                  <a:gd name="connsiteY4" fmla="*/ 112135 h 298449"/>
                  <a:gd name="connsiteX0" fmla="*/ 671203 w 671203"/>
                  <a:gd name="connsiteY0" fmla="*/ 112135 h 298449"/>
                  <a:gd name="connsiteX1" fmla="*/ 337035 w 671203"/>
                  <a:gd name="connsiteY1" fmla="*/ 298449 h 298449"/>
                  <a:gd name="connsiteX2" fmla="*/ 3599 w 671203"/>
                  <a:gd name="connsiteY2" fmla="*/ 110508 h 298449"/>
                  <a:gd name="connsiteX0" fmla="*/ 671203 w 673112"/>
                  <a:gd name="connsiteY0" fmla="*/ 112135 h 298449"/>
                  <a:gd name="connsiteX1" fmla="*/ 337035 w 673112"/>
                  <a:gd name="connsiteY1" fmla="*/ 298449 h 298449"/>
                  <a:gd name="connsiteX2" fmla="*/ 3599 w 673112"/>
                  <a:gd name="connsiteY2" fmla="*/ 110508 h 298449"/>
                  <a:gd name="connsiteX3" fmla="*/ 337795 w 673112"/>
                  <a:gd name="connsiteY3" fmla="*/ 0 h 298449"/>
                  <a:gd name="connsiteX4" fmla="*/ 671203 w 673112"/>
                  <a:gd name="connsiteY4" fmla="*/ 112135 h 298449"/>
                  <a:gd name="connsiteX0" fmla="*/ 671203 w 673112"/>
                  <a:gd name="connsiteY0" fmla="*/ 112135 h 298449"/>
                  <a:gd name="connsiteX1" fmla="*/ 337035 w 673112"/>
                  <a:gd name="connsiteY1" fmla="*/ 298449 h 298449"/>
                  <a:gd name="connsiteX2" fmla="*/ 3599 w 673112"/>
                  <a:gd name="connsiteY2" fmla="*/ 110508 h 298449"/>
                  <a:gd name="connsiteX0" fmla="*/ 671202 w 674342"/>
                  <a:gd name="connsiteY0" fmla="*/ 112135 h 298523"/>
                  <a:gd name="connsiteX1" fmla="*/ 337034 w 674342"/>
                  <a:gd name="connsiteY1" fmla="*/ 298449 h 298523"/>
                  <a:gd name="connsiteX2" fmla="*/ 3598 w 674342"/>
                  <a:gd name="connsiteY2" fmla="*/ 110508 h 298523"/>
                  <a:gd name="connsiteX3" fmla="*/ 337794 w 674342"/>
                  <a:gd name="connsiteY3" fmla="*/ 0 h 298523"/>
                  <a:gd name="connsiteX4" fmla="*/ 671202 w 674342"/>
                  <a:gd name="connsiteY4" fmla="*/ 112135 h 298523"/>
                  <a:gd name="connsiteX0" fmla="*/ 671202 w 674342"/>
                  <a:gd name="connsiteY0" fmla="*/ 112135 h 298523"/>
                  <a:gd name="connsiteX1" fmla="*/ 337034 w 674342"/>
                  <a:gd name="connsiteY1" fmla="*/ 298449 h 298523"/>
                  <a:gd name="connsiteX2" fmla="*/ 3598 w 674342"/>
                  <a:gd name="connsiteY2" fmla="*/ 110508 h 298523"/>
                  <a:gd name="connsiteX0" fmla="*/ 672139 w 675276"/>
                  <a:gd name="connsiteY0" fmla="*/ 112135 h 299122"/>
                  <a:gd name="connsiteX1" fmla="*/ 337971 w 675276"/>
                  <a:gd name="connsiteY1" fmla="*/ 298449 h 299122"/>
                  <a:gd name="connsiteX2" fmla="*/ 4535 w 675276"/>
                  <a:gd name="connsiteY2" fmla="*/ 110508 h 299122"/>
                  <a:gd name="connsiteX3" fmla="*/ 338731 w 675276"/>
                  <a:gd name="connsiteY3" fmla="*/ 0 h 299122"/>
                  <a:gd name="connsiteX4" fmla="*/ 672139 w 675276"/>
                  <a:gd name="connsiteY4" fmla="*/ 112135 h 299122"/>
                  <a:gd name="connsiteX0" fmla="*/ 672139 w 675276"/>
                  <a:gd name="connsiteY0" fmla="*/ 112135 h 299122"/>
                  <a:gd name="connsiteX1" fmla="*/ 337971 w 675276"/>
                  <a:gd name="connsiteY1" fmla="*/ 298449 h 299122"/>
                  <a:gd name="connsiteX2" fmla="*/ 4535 w 675276"/>
                  <a:gd name="connsiteY2" fmla="*/ 110508 h 299122"/>
                  <a:gd name="connsiteX0" fmla="*/ 757427 w 760394"/>
                  <a:gd name="connsiteY0" fmla="*/ 112135 h 354398"/>
                  <a:gd name="connsiteX1" fmla="*/ 423259 w 760394"/>
                  <a:gd name="connsiteY1" fmla="*/ 298449 h 354398"/>
                  <a:gd name="connsiteX2" fmla="*/ 89823 w 760394"/>
                  <a:gd name="connsiteY2" fmla="*/ 110508 h 354398"/>
                  <a:gd name="connsiteX3" fmla="*/ 424019 w 760394"/>
                  <a:gd name="connsiteY3" fmla="*/ 0 h 354398"/>
                  <a:gd name="connsiteX4" fmla="*/ 757427 w 760394"/>
                  <a:gd name="connsiteY4" fmla="*/ 112135 h 354398"/>
                  <a:gd name="connsiteX0" fmla="*/ 757427 w 760394"/>
                  <a:gd name="connsiteY0" fmla="*/ 112135 h 354398"/>
                  <a:gd name="connsiteX1" fmla="*/ 423259 w 760394"/>
                  <a:gd name="connsiteY1" fmla="*/ 298449 h 354398"/>
                  <a:gd name="connsiteX2" fmla="*/ 89823 w 760394"/>
                  <a:gd name="connsiteY2" fmla="*/ 110508 h 354398"/>
                  <a:gd name="connsiteX0" fmla="*/ 802004 w 804971"/>
                  <a:gd name="connsiteY0" fmla="*/ 112135 h 404766"/>
                  <a:gd name="connsiteX1" fmla="*/ 467836 w 804971"/>
                  <a:gd name="connsiteY1" fmla="*/ 298449 h 404766"/>
                  <a:gd name="connsiteX2" fmla="*/ 134400 w 804971"/>
                  <a:gd name="connsiteY2" fmla="*/ 110508 h 404766"/>
                  <a:gd name="connsiteX3" fmla="*/ 468596 w 804971"/>
                  <a:gd name="connsiteY3" fmla="*/ 0 h 404766"/>
                  <a:gd name="connsiteX4" fmla="*/ 802004 w 804971"/>
                  <a:gd name="connsiteY4" fmla="*/ 112135 h 404766"/>
                  <a:gd name="connsiteX0" fmla="*/ 802004 w 804971"/>
                  <a:gd name="connsiteY0" fmla="*/ 112135 h 404766"/>
                  <a:gd name="connsiteX1" fmla="*/ 467836 w 804971"/>
                  <a:gd name="connsiteY1" fmla="*/ 298449 h 404766"/>
                  <a:gd name="connsiteX2" fmla="*/ 134400 w 804971"/>
                  <a:gd name="connsiteY2" fmla="*/ 110508 h 404766"/>
                  <a:gd name="connsiteX0" fmla="*/ 802004 w 804971"/>
                  <a:gd name="connsiteY0" fmla="*/ 112135 h 404766"/>
                  <a:gd name="connsiteX1" fmla="*/ 467836 w 804971"/>
                  <a:gd name="connsiteY1" fmla="*/ 298449 h 404766"/>
                  <a:gd name="connsiteX2" fmla="*/ 134400 w 804971"/>
                  <a:gd name="connsiteY2" fmla="*/ 110508 h 404766"/>
                  <a:gd name="connsiteX3" fmla="*/ 468596 w 804971"/>
                  <a:gd name="connsiteY3" fmla="*/ 0 h 404766"/>
                  <a:gd name="connsiteX4" fmla="*/ 802004 w 804971"/>
                  <a:gd name="connsiteY4" fmla="*/ 112135 h 404766"/>
                  <a:gd name="connsiteX0" fmla="*/ 802004 w 804971"/>
                  <a:gd name="connsiteY0" fmla="*/ 112135 h 404766"/>
                  <a:gd name="connsiteX1" fmla="*/ 467836 w 804971"/>
                  <a:gd name="connsiteY1" fmla="*/ 298449 h 404766"/>
                  <a:gd name="connsiteX2" fmla="*/ 134400 w 804971"/>
                  <a:gd name="connsiteY2" fmla="*/ 110508 h 404766"/>
                  <a:gd name="connsiteX0" fmla="*/ 802004 w 804971"/>
                  <a:gd name="connsiteY0" fmla="*/ 24218 h 316849"/>
                  <a:gd name="connsiteX1" fmla="*/ 467836 w 804971"/>
                  <a:gd name="connsiteY1" fmla="*/ 210532 h 316849"/>
                  <a:gd name="connsiteX2" fmla="*/ 134400 w 804971"/>
                  <a:gd name="connsiteY2" fmla="*/ 22591 h 316849"/>
                  <a:gd name="connsiteX3" fmla="*/ 802004 w 804971"/>
                  <a:gd name="connsiteY3" fmla="*/ 24218 h 316849"/>
                  <a:gd name="connsiteX0" fmla="*/ 802004 w 804971"/>
                  <a:gd name="connsiteY0" fmla="*/ 24218 h 316849"/>
                  <a:gd name="connsiteX1" fmla="*/ 467836 w 804971"/>
                  <a:gd name="connsiteY1" fmla="*/ 210532 h 316849"/>
                  <a:gd name="connsiteX2" fmla="*/ 134400 w 804971"/>
                  <a:gd name="connsiteY2" fmla="*/ 22591 h 316849"/>
                  <a:gd name="connsiteX0" fmla="*/ 802004 w 804971"/>
                  <a:gd name="connsiteY0" fmla="*/ 4383 h 297014"/>
                  <a:gd name="connsiteX1" fmla="*/ 467836 w 804971"/>
                  <a:gd name="connsiteY1" fmla="*/ 190697 h 297014"/>
                  <a:gd name="connsiteX2" fmla="*/ 134400 w 804971"/>
                  <a:gd name="connsiteY2" fmla="*/ 2756 h 297014"/>
                  <a:gd name="connsiteX3" fmla="*/ 802004 w 804971"/>
                  <a:gd name="connsiteY3" fmla="*/ 4383 h 297014"/>
                  <a:gd name="connsiteX0" fmla="*/ 802004 w 804971"/>
                  <a:gd name="connsiteY0" fmla="*/ 4383 h 297014"/>
                  <a:gd name="connsiteX1" fmla="*/ 467836 w 804971"/>
                  <a:gd name="connsiteY1" fmla="*/ 190697 h 297014"/>
                  <a:gd name="connsiteX2" fmla="*/ 134400 w 804971"/>
                  <a:gd name="connsiteY2" fmla="*/ 2756 h 297014"/>
                  <a:gd name="connsiteX0" fmla="*/ 802004 w 804971"/>
                  <a:gd name="connsiteY0" fmla="*/ 4383 h 297014"/>
                  <a:gd name="connsiteX1" fmla="*/ 467836 w 804971"/>
                  <a:gd name="connsiteY1" fmla="*/ 190697 h 297014"/>
                  <a:gd name="connsiteX2" fmla="*/ 134400 w 804971"/>
                  <a:gd name="connsiteY2" fmla="*/ 2756 h 297014"/>
                  <a:gd name="connsiteX3" fmla="*/ 802004 w 804971"/>
                  <a:gd name="connsiteY3" fmla="*/ 4383 h 297014"/>
                  <a:gd name="connsiteX0" fmla="*/ 802004 w 804971"/>
                  <a:gd name="connsiteY0" fmla="*/ 4383 h 297014"/>
                  <a:gd name="connsiteX1" fmla="*/ 467836 w 804971"/>
                  <a:gd name="connsiteY1" fmla="*/ 190697 h 297014"/>
                  <a:gd name="connsiteX2" fmla="*/ 4225 w 804971"/>
                  <a:gd name="connsiteY2" fmla="*/ 123406 h 297014"/>
                  <a:gd name="connsiteX0" fmla="*/ 802004 w 804971"/>
                  <a:gd name="connsiteY0" fmla="*/ 7977 h 300608"/>
                  <a:gd name="connsiteX1" fmla="*/ 467836 w 804971"/>
                  <a:gd name="connsiteY1" fmla="*/ 194291 h 300608"/>
                  <a:gd name="connsiteX2" fmla="*/ 134400 w 804971"/>
                  <a:gd name="connsiteY2" fmla="*/ 6350 h 300608"/>
                  <a:gd name="connsiteX3" fmla="*/ 802004 w 804971"/>
                  <a:gd name="connsiteY3" fmla="*/ 7977 h 300608"/>
                  <a:gd name="connsiteX0" fmla="*/ 802004 w 804971"/>
                  <a:gd name="connsiteY0" fmla="*/ 7977 h 300608"/>
                  <a:gd name="connsiteX1" fmla="*/ 467836 w 804971"/>
                  <a:gd name="connsiteY1" fmla="*/ 194291 h 300608"/>
                  <a:gd name="connsiteX2" fmla="*/ 143925 w 804971"/>
                  <a:gd name="connsiteY2" fmla="*/ 0 h 300608"/>
                  <a:gd name="connsiteX0" fmla="*/ 802004 w 804971"/>
                  <a:gd name="connsiteY0" fmla="*/ 7977 h 300608"/>
                  <a:gd name="connsiteX1" fmla="*/ 467836 w 804971"/>
                  <a:gd name="connsiteY1" fmla="*/ 194291 h 300608"/>
                  <a:gd name="connsiteX2" fmla="*/ 134400 w 804971"/>
                  <a:gd name="connsiteY2" fmla="*/ 6350 h 300608"/>
                  <a:gd name="connsiteX3" fmla="*/ 802004 w 804971"/>
                  <a:gd name="connsiteY3" fmla="*/ 7977 h 300608"/>
                  <a:gd name="connsiteX0" fmla="*/ 802004 w 804971"/>
                  <a:gd name="connsiteY0" fmla="*/ 7977 h 300608"/>
                  <a:gd name="connsiteX1" fmla="*/ 467836 w 804971"/>
                  <a:gd name="connsiteY1" fmla="*/ 194291 h 300608"/>
                  <a:gd name="connsiteX2" fmla="*/ 143925 w 804971"/>
                  <a:gd name="connsiteY2" fmla="*/ 0 h 300608"/>
                  <a:gd name="connsiteX0" fmla="*/ 802004 w 804971"/>
                  <a:gd name="connsiteY0" fmla="*/ 7977 h 300608"/>
                  <a:gd name="connsiteX1" fmla="*/ 467836 w 804971"/>
                  <a:gd name="connsiteY1" fmla="*/ 194291 h 300608"/>
                  <a:gd name="connsiteX2" fmla="*/ 134400 w 804971"/>
                  <a:gd name="connsiteY2" fmla="*/ 6350 h 300608"/>
                  <a:gd name="connsiteX3" fmla="*/ 802004 w 804971"/>
                  <a:gd name="connsiteY3" fmla="*/ 7977 h 300608"/>
                  <a:gd name="connsiteX0" fmla="*/ 802004 w 804971"/>
                  <a:gd name="connsiteY0" fmla="*/ 7977 h 300608"/>
                  <a:gd name="connsiteX1" fmla="*/ 467836 w 804971"/>
                  <a:gd name="connsiteY1" fmla="*/ 194291 h 300608"/>
                  <a:gd name="connsiteX2" fmla="*/ 143925 w 804971"/>
                  <a:gd name="connsiteY2" fmla="*/ 0 h 300608"/>
                  <a:gd name="connsiteX0" fmla="*/ 779527 w 781276"/>
                  <a:gd name="connsiteY0" fmla="*/ 7977 h 244012"/>
                  <a:gd name="connsiteX1" fmla="*/ 445359 w 781276"/>
                  <a:gd name="connsiteY1" fmla="*/ 194291 h 244012"/>
                  <a:gd name="connsiteX2" fmla="*/ 29373 w 781276"/>
                  <a:gd name="connsiteY2" fmla="*/ 44450 h 244012"/>
                  <a:gd name="connsiteX3" fmla="*/ 779527 w 781276"/>
                  <a:gd name="connsiteY3" fmla="*/ 7977 h 244012"/>
                  <a:gd name="connsiteX0" fmla="*/ 779527 w 781276"/>
                  <a:gd name="connsiteY0" fmla="*/ 7977 h 244012"/>
                  <a:gd name="connsiteX1" fmla="*/ 445359 w 781276"/>
                  <a:gd name="connsiteY1" fmla="*/ 194291 h 244012"/>
                  <a:gd name="connsiteX2" fmla="*/ 121448 w 781276"/>
                  <a:gd name="connsiteY2" fmla="*/ 0 h 244012"/>
                  <a:gd name="connsiteX0" fmla="*/ 658079 w 659254"/>
                  <a:gd name="connsiteY0" fmla="*/ 7977 h 194291"/>
                  <a:gd name="connsiteX1" fmla="*/ 323911 w 659254"/>
                  <a:gd name="connsiteY1" fmla="*/ 194291 h 194291"/>
                  <a:gd name="connsiteX2" fmla="*/ 658079 w 659254"/>
                  <a:gd name="connsiteY2" fmla="*/ 7977 h 194291"/>
                  <a:gd name="connsiteX0" fmla="*/ 658079 w 659254"/>
                  <a:gd name="connsiteY0" fmla="*/ 7977 h 194291"/>
                  <a:gd name="connsiteX1" fmla="*/ 323911 w 659254"/>
                  <a:gd name="connsiteY1" fmla="*/ 194291 h 194291"/>
                  <a:gd name="connsiteX2" fmla="*/ 0 w 659254"/>
                  <a:gd name="connsiteY2" fmla="*/ 0 h 194291"/>
                  <a:gd name="connsiteX0" fmla="*/ 658079 w 693004"/>
                  <a:gd name="connsiteY0" fmla="*/ 7977 h 194292"/>
                  <a:gd name="connsiteX1" fmla="*/ 323911 w 693004"/>
                  <a:gd name="connsiteY1" fmla="*/ 194291 h 194292"/>
                  <a:gd name="connsiteX2" fmla="*/ 658079 w 693004"/>
                  <a:gd name="connsiteY2" fmla="*/ 7977 h 194292"/>
                  <a:gd name="connsiteX0" fmla="*/ 693004 w 693004"/>
                  <a:gd name="connsiteY0" fmla="*/ 52427 h 194292"/>
                  <a:gd name="connsiteX1" fmla="*/ 323911 w 693004"/>
                  <a:gd name="connsiteY1" fmla="*/ 194291 h 194292"/>
                  <a:gd name="connsiteX2" fmla="*/ 0 w 693004"/>
                  <a:gd name="connsiteY2" fmla="*/ 0 h 194292"/>
                  <a:gd name="connsiteX0" fmla="*/ 502504 w 693004"/>
                  <a:gd name="connsiteY0" fmla="*/ 0 h 268865"/>
                  <a:gd name="connsiteX1" fmla="*/ 323911 w 693004"/>
                  <a:gd name="connsiteY1" fmla="*/ 268864 h 268865"/>
                  <a:gd name="connsiteX2" fmla="*/ 502504 w 693004"/>
                  <a:gd name="connsiteY2" fmla="*/ 0 h 268865"/>
                  <a:gd name="connsiteX0" fmla="*/ 693004 w 693004"/>
                  <a:gd name="connsiteY0" fmla="*/ 127000 h 268865"/>
                  <a:gd name="connsiteX1" fmla="*/ 323911 w 693004"/>
                  <a:gd name="connsiteY1" fmla="*/ 268864 h 268865"/>
                  <a:gd name="connsiteX2" fmla="*/ 0 w 693004"/>
                  <a:gd name="connsiteY2" fmla="*/ 74573 h 268865"/>
                  <a:gd name="connsiteX0" fmla="*/ 502504 w 667604"/>
                  <a:gd name="connsiteY0" fmla="*/ 0 h 268864"/>
                  <a:gd name="connsiteX1" fmla="*/ 323911 w 667604"/>
                  <a:gd name="connsiteY1" fmla="*/ 268864 h 268864"/>
                  <a:gd name="connsiteX2" fmla="*/ 502504 w 667604"/>
                  <a:gd name="connsiteY2" fmla="*/ 0 h 268864"/>
                  <a:gd name="connsiteX0" fmla="*/ 667604 w 667604"/>
                  <a:gd name="connsiteY0" fmla="*/ 73025 h 268864"/>
                  <a:gd name="connsiteX1" fmla="*/ 323911 w 667604"/>
                  <a:gd name="connsiteY1" fmla="*/ 268864 h 268864"/>
                  <a:gd name="connsiteX2" fmla="*/ 0 w 667604"/>
                  <a:gd name="connsiteY2" fmla="*/ 74573 h 268864"/>
                  <a:gd name="connsiteX0" fmla="*/ 502504 w 667604"/>
                  <a:gd name="connsiteY0" fmla="*/ 0 h 268864"/>
                  <a:gd name="connsiteX1" fmla="*/ 323911 w 667604"/>
                  <a:gd name="connsiteY1" fmla="*/ 268864 h 268864"/>
                  <a:gd name="connsiteX2" fmla="*/ 502504 w 667604"/>
                  <a:gd name="connsiteY2" fmla="*/ 0 h 268864"/>
                  <a:gd name="connsiteX0" fmla="*/ 667604 w 667604"/>
                  <a:gd name="connsiteY0" fmla="*/ 73025 h 268864"/>
                  <a:gd name="connsiteX1" fmla="*/ 358836 w 667604"/>
                  <a:gd name="connsiteY1" fmla="*/ 170439 h 268864"/>
                  <a:gd name="connsiteX2" fmla="*/ 0 w 667604"/>
                  <a:gd name="connsiteY2" fmla="*/ 74573 h 268864"/>
                  <a:gd name="connsiteX0" fmla="*/ 502504 w 667604"/>
                  <a:gd name="connsiteY0" fmla="*/ 0 h 175723"/>
                  <a:gd name="connsiteX1" fmla="*/ 473136 w 667604"/>
                  <a:gd name="connsiteY1" fmla="*/ 59314 h 175723"/>
                  <a:gd name="connsiteX2" fmla="*/ 502504 w 667604"/>
                  <a:gd name="connsiteY2" fmla="*/ 0 h 175723"/>
                  <a:gd name="connsiteX0" fmla="*/ 667604 w 667604"/>
                  <a:gd name="connsiteY0" fmla="*/ 73025 h 175723"/>
                  <a:gd name="connsiteX1" fmla="*/ 358836 w 667604"/>
                  <a:gd name="connsiteY1" fmla="*/ 170439 h 175723"/>
                  <a:gd name="connsiteX2" fmla="*/ 0 w 667604"/>
                  <a:gd name="connsiteY2" fmla="*/ 74573 h 175723"/>
                  <a:gd name="connsiteX0" fmla="*/ 502504 w 667604"/>
                  <a:gd name="connsiteY0" fmla="*/ 0 h 256164"/>
                  <a:gd name="connsiteX1" fmla="*/ 473136 w 667604"/>
                  <a:gd name="connsiteY1" fmla="*/ 59314 h 256164"/>
                  <a:gd name="connsiteX2" fmla="*/ 502504 w 667604"/>
                  <a:gd name="connsiteY2" fmla="*/ 0 h 256164"/>
                  <a:gd name="connsiteX0" fmla="*/ 667604 w 667604"/>
                  <a:gd name="connsiteY0" fmla="*/ 73025 h 256164"/>
                  <a:gd name="connsiteX1" fmla="*/ 352486 w 667604"/>
                  <a:gd name="connsiteY1" fmla="*/ 256164 h 256164"/>
                  <a:gd name="connsiteX2" fmla="*/ 0 w 667604"/>
                  <a:gd name="connsiteY2" fmla="*/ 74573 h 256164"/>
                  <a:gd name="connsiteX0" fmla="*/ 502504 w 667604"/>
                  <a:gd name="connsiteY0" fmla="*/ 0 h 259339"/>
                  <a:gd name="connsiteX1" fmla="*/ 473136 w 667604"/>
                  <a:gd name="connsiteY1" fmla="*/ 59314 h 259339"/>
                  <a:gd name="connsiteX2" fmla="*/ 502504 w 667604"/>
                  <a:gd name="connsiteY2" fmla="*/ 0 h 259339"/>
                  <a:gd name="connsiteX0" fmla="*/ 667604 w 667604"/>
                  <a:gd name="connsiteY0" fmla="*/ 73025 h 259339"/>
                  <a:gd name="connsiteX1" fmla="*/ 320736 w 667604"/>
                  <a:gd name="connsiteY1" fmla="*/ 259339 h 259339"/>
                  <a:gd name="connsiteX2" fmla="*/ 0 w 667604"/>
                  <a:gd name="connsiteY2" fmla="*/ 74573 h 259339"/>
                  <a:gd name="connsiteX0" fmla="*/ 502504 w 642204"/>
                  <a:gd name="connsiteY0" fmla="*/ 0 h 259339"/>
                  <a:gd name="connsiteX1" fmla="*/ 473136 w 642204"/>
                  <a:gd name="connsiteY1" fmla="*/ 59314 h 259339"/>
                  <a:gd name="connsiteX2" fmla="*/ 502504 w 642204"/>
                  <a:gd name="connsiteY2" fmla="*/ 0 h 259339"/>
                  <a:gd name="connsiteX0" fmla="*/ 642204 w 642204"/>
                  <a:gd name="connsiteY0" fmla="*/ 82550 h 259339"/>
                  <a:gd name="connsiteX1" fmla="*/ 320736 w 642204"/>
                  <a:gd name="connsiteY1" fmla="*/ 259339 h 259339"/>
                  <a:gd name="connsiteX2" fmla="*/ 0 w 642204"/>
                  <a:gd name="connsiteY2" fmla="*/ 74573 h 259339"/>
                  <a:gd name="connsiteX0" fmla="*/ 502504 w 642204"/>
                  <a:gd name="connsiteY0" fmla="*/ 0 h 259340"/>
                  <a:gd name="connsiteX1" fmla="*/ 473136 w 642204"/>
                  <a:gd name="connsiteY1" fmla="*/ 59314 h 259340"/>
                  <a:gd name="connsiteX2" fmla="*/ 502504 w 642204"/>
                  <a:gd name="connsiteY2" fmla="*/ 0 h 259340"/>
                  <a:gd name="connsiteX0" fmla="*/ 642204 w 642204"/>
                  <a:gd name="connsiteY0" fmla="*/ 82550 h 259340"/>
                  <a:gd name="connsiteX1" fmla="*/ 320736 w 642204"/>
                  <a:gd name="connsiteY1" fmla="*/ 259339 h 259340"/>
                  <a:gd name="connsiteX2" fmla="*/ 0 w 642204"/>
                  <a:gd name="connsiteY2" fmla="*/ 74573 h 259340"/>
                  <a:gd name="connsiteX0" fmla="*/ 489804 w 629504"/>
                  <a:gd name="connsiteY0" fmla="*/ 0 h 259340"/>
                  <a:gd name="connsiteX1" fmla="*/ 460436 w 629504"/>
                  <a:gd name="connsiteY1" fmla="*/ 59314 h 259340"/>
                  <a:gd name="connsiteX2" fmla="*/ 489804 w 629504"/>
                  <a:gd name="connsiteY2" fmla="*/ 0 h 259340"/>
                  <a:gd name="connsiteX0" fmla="*/ 629504 w 629504"/>
                  <a:gd name="connsiteY0" fmla="*/ 82550 h 259340"/>
                  <a:gd name="connsiteX1" fmla="*/ 308036 w 629504"/>
                  <a:gd name="connsiteY1" fmla="*/ 259339 h 259340"/>
                  <a:gd name="connsiteX2" fmla="*/ 0 w 629504"/>
                  <a:gd name="connsiteY2" fmla="*/ 93623 h 259340"/>
                  <a:gd name="connsiteX0" fmla="*/ 486629 w 626329"/>
                  <a:gd name="connsiteY0" fmla="*/ 0 h 259340"/>
                  <a:gd name="connsiteX1" fmla="*/ 457261 w 626329"/>
                  <a:gd name="connsiteY1" fmla="*/ 59314 h 259340"/>
                  <a:gd name="connsiteX2" fmla="*/ 486629 w 626329"/>
                  <a:gd name="connsiteY2" fmla="*/ 0 h 259340"/>
                  <a:gd name="connsiteX0" fmla="*/ 626329 w 626329"/>
                  <a:gd name="connsiteY0" fmla="*/ 82550 h 259340"/>
                  <a:gd name="connsiteX1" fmla="*/ 304861 w 626329"/>
                  <a:gd name="connsiteY1" fmla="*/ 259339 h 259340"/>
                  <a:gd name="connsiteX2" fmla="*/ 0 w 626329"/>
                  <a:gd name="connsiteY2" fmla="*/ 90448 h 259340"/>
                  <a:gd name="connsiteX0" fmla="*/ 486629 w 613629"/>
                  <a:gd name="connsiteY0" fmla="*/ 0 h 259341"/>
                  <a:gd name="connsiteX1" fmla="*/ 457261 w 613629"/>
                  <a:gd name="connsiteY1" fmla="*/ 59314 h 259341"/>
                  <a:gd name="connsiteX2" fmla="*/ 486629 w 613629"/>
                  <a:gd name="connsiteY2" fmla="*/ 0 h 259341"/>
                  <a:gd name="connsiteX0" fmla="*/ 613629 w 613629"/>
                  <a:gd name="connsiteY0" fmla="*/ 101600 h 259341"/>
                  <a:gd name="connsiteX1" fmla="*/ 304861 w 613629"/>
                  <a:gd name="connsiteY1" fmla="*/ 259339 h 259341"/>
                  <a:gd name="connsiteX2" fmla="*/ 0 w 613629"/>
                  <a:gd name="connsiteY2" fmla="*/ 90448 h 259341"/>
                  <a:gd name="connsiteX0" fmla="*/ 486629 w 613629"/>
                  <a:gd name="connsiteY0" fmla="*/ 0 h 259341"/>
                  <a:gd name="connsiteX1" fmla="*/ 457261 w 613629"/>
                  <a:gd name="connsiteY1" fmla="*/ 59314 h 259341"/>
                  <a:gd name="connsiteX2" fmla="*/ 486629 w 613629"/>
                  <a:gd name="connsiteY2" fmla="*/ 0 h 259341"/>
                  <a:gd name="connsiteX0" fmla="*/ 613629 w 613629"/>
                  <a:gd name="connsiteY0" fmla="*/ 101600 h 259341"/>
                  <a:gd name="connsiteX1" fmla="*/ 304861 w 613629"/>
                  <a:gd name="connsiteY1" fmla="*/ 259339 h 259341"/>
                  <a:gd name="connsiteX2" fmla="*/ 0 w 613629"/>
                  <a:gd name="connsiteY2" fmla="*/ 90448 h 259341"/>
                  <a:gd name="connsiteX0" fmla="*/ 486629 w 613629"/>
                  <a:gd name="connsiteY0" fmla="*/ 0 h 259339"/>
                  <a:gd name="connsiteX1" fmla="*/ 457261 w 613629"/>
                  <a:gd name="connsiteY1" fmla="*/ 59314 h 259339"/>
                  <a:gd name="connsiteX2" fmla="*/ 486629 w 613629"/>
                  <a:gd name="connsiteY2" fmla="*/ 0 h 259339"/>
                  <a:gd name="connsiteX0" fmla="*/ 613629 w 613629"/>
                  <a:gd name="connsiteY0" fmla="*/ 101600 h 259339"/>
                  <a:gd name="connsiteX1" fmla="*/ 304861 w 613629"/>
                  <a:gd name="connsiteY1" fmla="*/ 259339 h 259339"/>
                  <a:gd name="connsiteX2" fmla="*/ 0 w 613629"/>
                  <a:gd name="connsiteY2" fmla="*/ 90448 h 259339"/>
                  <a:gd name="connsiteX0" fmla="*/ 486629 w 613629"/>
                  <a:gd name="connsiteY0" fmla="*/ 0 h 259339"/>
                  <a:gd name="connsiteX1" fmla="*/ 327086 w 613629"/>
                  <a:gd name="connsiteY1" fmla="*/ 173614 h 259339"/>
                  <a:gd name="connsiteX2" fmla="*/ 486629 w 613629"/>
                  <a:gd name="connsiteY2" fmla="*/ 0 h 259339"/>
                  <a:gd name="connsiteX0" fmla="*/ 613629 w 613629"/>
                  <a:gd name="connsiteY0" fmla="*/ 101600 h 259339"/>
                  <a:gd name="connsiteX1" fmla="*/ 304861 w 613629"/>
                  <a:gd name="connsiteY1" fmla="*/ 259339 h 259339"/>
                  <a:gd name="connsiteX2" fmla="*/ 0 w 613629"/>
                  <a:gd name="connsiteY2" fmla="*/ 90448 h 259339"/>
                  <a:gd name="connsiteX0" fmla="*/ 486629 w 613629"/>
                  <a:gd name="connsiteY0" fmla="*/ 0 h 259339"/>
                  <a:gd name="connsiteX1" fmla="*/ 327086 w 613629"/>
                  <a:gd name="connsiteY1" fmla="*/ 173614 h 259339"/>
                  <a:gd name="connsiteX2" fmla="*/ 486629 w 613629"/>
                  <a:gd name="connsiteY2" fmla="*/ 0 h 259339"/>
                  <a:gd name="connsiteX0" fmla="*/ 613629 w 613629"/>
                  <a:gd name="connsiteY0" fmla="*/ 101600 h 259339"/>
                  <a:gd name="connsiteX1" fmla="*/ 304861 w 613629"/>
                  <a:gd name="connsiteY1" fmla="*/ 259339 h 259339"/>
                  <a:gd name="connsiteX2" fmla="*/ 0 w 613629"/>
                  <a:gd name="connsiteY2" fmla="*/ 90448 h 259339"/>
                  <a:gd name="connsiteX0" fmla="*/ 486629 w 613629"/>
                  <a:gd name="connsiteY0" fmla="*/ 0 h 259339"/>
                  <a:gd name="connsiteX1" fmla="*/ 301686 w 613629"/>
                  <a:gd name="connsiteY1" fmla="*/ 256164 h 259339"/>
                  <a:gd name="connsiteX2" fmla="*/ 486629 w 613629"/>
                  <a:gd name="connsiteY2" fmla="*/ 0 h 259339"/>
                  <a:gd name="connsiteX0" fmla="*/ 613629 w 613629"/>
                  <a:gd name="connsiteY0" fmla="*/ 101600 h 259339"/>
                  <a:gd name="connsiteX1" fmla="*/ 304861 w 613629"/>
                  <a:gd name="connsiteY1" fmla="*/ 259339 h 259339"/>
                  <a:gd name="connsiteX2" fmla="*/ 0 w 613629"/>
                  <a:gd name="connsiteY2" fmla="*/ 90448 h 259339"/>
                  <a:gd name="connsiteX0" fmla="*/ 486629 w 613629"/>
                  <a:gd name="connsiteY0" fmla="*/ 0 h 259339"/>
                  <a:gd name="connsiteX1" fmla="*/ 301686 w 613629"/>
                  <a:gd name="connsiteY1" fmla="*/ 256164 h 259339"/>
                  <a:gd name="connsiteX2" fmla="*/ 486629 w 613629"/>
                  <a:gd name="connsiteY2" fmla="*/ 0 h 259339"/>
                  <a:gd name="connsiteX0" fmla="*/ 613629 w 613629"/>
                  <a:gd name="connsiteY0" fmla="*/ 101600 h 259339"/>
                  <a:gd name="connsiteX1" fmla="*/ 304861 w 613629"/>
                  <a:gd name="connsiteY1" fmla="*/ 259339 h 259339"/>
                  <a:gd name="connsiteX2" fmla="*/ 0 w 613629"/>
                  <a:gd name="connsiteY2" fmla="*/ 90448 h 259339"/>
                  <a:gd name="connsiteX0" fmla="*/ 296129 w 613629"/>
                  <a:gd name="connsiteY0" fmla="*/ 7977 h 168891"/>
                  <a:gd name="connsiteX1" fmla="*/ 301686 w 613629"/>
                  <a:gd name="connsiteY1" fmla="*/ 165716 h 168891"/>
                  <a:gd name="connsiteX2" fmla="*/ 296129 w 613629"/>
                  <a:gd name="connsiteY2" fmla="*/ 7977 h 168891"/>
                  <a:gd name="connsiteX0" fmla="*/ 613629 w 613629"/>
                  <a:gd name="connsiteY0" fmla="*/ 11152 h 168891"/>
                  <a:gd name="connsiteX1" fmla="*/ 304861 w 613629"/>
                  <a:gd name="connsiteY1" fmla="*/ 168891 h 168891"/>
                  <a:gd name="connsiteX2" fmla="*/ 0 w 613629"/>
                  <a:gd name="connsiteY2" fmla="*/ 0 h 168891"/>
                  <a:gd name="connsiteX0" fmla="*/ 296129 w 613629"/>
                  <a:gd name="connsiteY0" fmla="*/ 7977 h 168891"/>
                  <a:gd name="connsiteX1" fmla="*/ 301686 w 613629"/>
                  <a:gd name="connsiteY1" fmla="*/ 165716 h 168891"/>
                  <a:gd name="connsiteX2" fmla="*/ 269502 w 613629"/>
                  <a:gd name="connsiteY2" fmla="*/ 64116 h 168891"/>
                  <a:gd name="connsiteX3" fmla="*/ 296129 w 613629"/>
                  <a:gd name="connsiteY3" fmla="*/ 7977 h 168891"/>
                  <a:gd name="connsiteX0" fmla="*/ 613629 w 613629"/>
                  <a:gd name="connsiteY0" fmla="*/ 11152 h 168891"/>
                  <a:gd name="connsiteX1" fmla="*/ 304861 w 613629"/>
                  <a:gd name="connsiteY1" fmla="*/ 168891 h 168891"/>
                  <a:gd name="connsiteX2" fmla="*/ 0 w 613629"/>
                  <a:gd name="connsiteY2" fmla="*/ 0 h 168891"/>
                  <a:gd name="connsiteX0" fmla="*/ 296129 w 613629"/>
                  <a:gd name="connsiteY0" fmla="*/ 7977 h 168891"/>
                  <a:gd name="connsiteX1" fmla="*/ 301686 w 613629"/>
                  <a:gd name="connsiteY1" fmla="*/ 165716 h 168891"/>
                  <a:gd name="connsiteX2" fmla="*/ 15502 w 613629"/>
                  <a:gd name="connsiteY2" fmla="*/ 48241 h 168891"/>
                  <a:gd name="connsiteX3" fmla="*/ 296129 w 613629"/>
                  <a:gd name="connsiteY3" fmla="*/ 7977 h 168891"/>
                  <a:gd name="connsiteX0" fmla="*/ 613629 w 613629"/>
                  <a:gd name="connsiteY0" fmla="*/ 11152 h 168891"/>
                  <a:gd name="connsiteX1" fmla="*/ 304861 w 613629"/>
                  <a:gd name="connsiteY1" fmla="*/ 168891 h 168891"/>
                  <a:gd name="connsiteX2" fmla="*/ 0 w 613629"/>
                  <a:gd name="connsiteY2" fmla="*/ 0 h 168891"/>
                  <a:gd name="connsiteX0" fmla="*/ 296129 w 613629"/>
                  <a:gd name="connsiteY0" fmla="*/ 7977 h 168891"/>
                  <a:gd name="connsiteX1" fmla="*/ 301686 w 613629"/>
                  <a:gd name="connsiteY1" fmla="*/ 165716 h 168891"/>
                  <a:gd name="connsiteX2" fmla="*/ 15502 w 613629"/>
                  <a:gd name="connsiteY2" fmla="*/ 48241 h 168891"/>
                  <a:gd name="connsiteX3" fmla="*/ 296129 w 613629"/>
                  <a:gd name="connsiteY3" fmla="*/ 7977 h 168891"/>
                  <a:gd name="connsiteX0" fmla="*/ 613629 w 613629"/>
                  <a:gd name="connsiteY0" fmla="*/ 11152 h 168891"/>
                  <a:gd name="connsiteX1" fmla="*/ 304861 w 613629"/>
                  <a:gd name="connsiteY1" fmla="*/ 168891 h 168891"/>
                  <a:gd name="connsiteX2" fmla="*/ 0 w 613629"/>
                  <a:gd name="connsiteY2" fmla="*/ 0 h 168891"/>
                  <a:gd name="connsiteX0" fmla="*/ 296129 w 613629"/>
                  <a:gd name="connsiteY0" fmla="*/ 7977 h 168891"/>
                  <a:gd name="connsiteX1" fmla="*/ 301686 w 613629"/>
                  <a:gd name="connsiteY1" fmla="*/ 165716 h 168891"/>
                  <a:gd name="connsiteX2" fmla="*/ 15502 w 613629"/>
                  <a:gd name="connsiteY2" fmla="*/ 48241 h 168891"/>
                  <a:gd name="connsiteX3" fmla="*/ 296129 w 613629"/>
                  <a:gd name="connsiteY3" fmla="*/ 7977 h 168891"/>
                  <a:gd name="connsiteX0" fmla="*/ 613629 w 613629"/>
                  <a:gd name="connsiteY0" fmla="*/ 11152 h 168891"/>
                  <a:gd name="connsiteX1" fmla="*/ 304861 w 613629"/>
                  <a:gd name="connsiteY1" fmla="*/ 168891 h 168891"/>
                  <a:gd name="connsiteX2" fmla="*/ 0 w 613629"/>
                  <a:gd name="connsiteY2" fmla="*/ 0 h 168891"/>
                  <a:gd name="connsiteX0" fmla="*/ 588229 w 613629"/>
                  <a:gd name="connsiteY0" fmla="*/ 46077 h 168891"/>
                  <a:gd name="connsiteX1" fmla="*/ 301686 w 613629"/>
                  <a:gd name="connsiteY1" fmla="*/ 165716 h 168891"/>
                  <a:gd name="connsiteX2" fmla="*/ 15502 w 613629"/>
                  <a:gd name="connsiteY2" fmla="*/ 48241 h 168891"/>
                  <a:gd name="connsiteX3" fmla="*/ 588229 w 613629"/>
                  <a:gd name="connsiteY3" fmla="*/ 46077 h 168891"/>
                  <a:gd name="connsiteX0" fmla="*/ 613629 w 613629"/>
                  <a:gd name="connsiteY0" fmla="*/ 11152 h 168891"/>
                  <a:gd name="connsiteX1" fmla="*/ 304861 w 613629"/>
                  <a:gd name="connsiteY1" fmla="*/ 168891 h 168891"/>
                  <a:gd name="connsiteX2" fmla="*/ 0 w 613629"/>
                  <a:gd name="connsiteY2" fmla="*/ 0 h 168891"/>
                  <a:gd name="connsiteX0" fmla="*/ 588229 w 613629"/>
                  <a:gd name="connsiteY0" fmla="*/ 46077 h 168891"/>
                  <a:gd name="connsiteX1" fmla="*/ 301686 w 613629"/>
                  <a:gd name="connsiteY1" fmla="*/ 165716 h 168891"/>
                  <a:gd name="connsiteX2" fmla="*/ 15502 w 613629"/>
                  <a:gd name="connsiteY2" fmla="*/ 48241 h 168891"/>
                  <a:gd name="connsiteX3" fmla="*/ 588229 w 613629"/>
                  <a:gd name="connsiteY3" fmla="*/ 46077 h 168891"/>
                  <a:gd name="connsiteX0" fmla="*/ 613629 w 613629"/>
                  <a:gd name="connsiteY0" fmla="*/ 11152 h 168891"/>
                  <a:gd name="connsiteX1" fmla="*/ 304861 w 613629"/>
                  <a:gd name="connsiteY1" fmla="*/ 168891 h 168891"/>
                  <a:gd name="connsiteX2" fmla="*/ 0 w 613629"/>
                  <a:gd name="connsiteY2" fmla="*/ 0 h 168891"/>
                  <a:gd name="connsiteX0" fmla="*/ 594579 w 613629"/>
                  <a:gd name="connsiteY0" fmla="*/ 39727 h 168891"/>
                  <a:gd name="connsiteX1" fmla="*/ 301686 w 613629"/>
                  <a:gd name="connsiteY1" fmla="*/ 165716 h 168891"/>
                  <a:gd name="connsiteX2" fmla="*/ 15502 w 613629"/>
                  <a:gd name="connsiteY2" fmla="*/ 48241 h 168891"/>
                  <a:gd name="connsiteX3" fmla="*/ 594579 w 613629"/>
                  <a:gd name="connsiteY3" fmla="*/ 39727 h 168891"/>
                  <a:gd name="connsiteX0" fmla="*/ 613629 w 613629"/>
                  <a:gd name="connsiteY0" fmla="*/ 11152 h 168891"/>
                  <a:gd name="connsiteX1" fmla="*/ 304861 w 613629"/>
                  <a:gd name="connsiteY1" fmla="*/ 168891 h 168891"/>
                  <a:gd name="connsiteX2" fmla="*/ 0 w 613629"/>
                  <a:gd name="connsiteY2" fmla="*/ 0 h 168891"/>
                  <a:gd name="connsiteX0" fmla="*/ 600929 w 619979"/>
                  <a:gd name="connsiteY0" fmla="*/ 42902 h 172066"/>
                  <a:gd name="connsiteX1" fmla="*/ 308036 w 619979"/>
                  <a:gd name="connsiteY1" fmla="*/ 168891 h 172066"/>
                  <a:gd name="connsiteX2" fmla="*/ 21852 w 619979"/>
                  <a:gd name="connsiteY2" fmla="*/ 51416 h 172066"/>
                  <a:gd name="connsiteX3" fmla="*/ 600929 w 619979"/>
                  <a:gd name="connsiteY3" fmla="*/ 42902 h 172066"/>
                  <a:gd name="connsiteX0" fmla="*/ 619979 w 619979"/>
                  <a:gd name="connsiteY0" fmla="*/ 14327 h 172066"/>
                  <a:gd name="connsiteX1" fmla="*/ 311211 w 619979"/>
                  <a:gd name="connsiteY1" fmla="*/ 172066 h 172066"/>
                  <a:gd name="connsiteX2" fmla="*/ 0 w 619979"/>
                  <a:gd name="connsiteY2" fmla="*/ 0 h 172066"/>
                  <a:gd name="connsiteX0" fmla="*/ 600929 w 632679"/>
                  <a:gd name="connsiteY0" fmla="*/ 57150 h 186314"/>
                  <a:gd name="connsiteX1" fmla="*/ 308036 w 632679"/>
                  <a:gd name="connsiteY1" fmla="*/ 183139 h 186314"/>
                  <a:gd name="connsiteX2" fmla="*/ 21852 w 632679"/>
                  <a:gd name="connsiteY2" fmla="*/ 65664 h 186314"/>
                  <a:gd name="connsiteX3" fmla="*/ 600929 w 632679"/>
                  <a:gd name="connsiteY3" fmla="*/ 57150 h 186314"/>
                  <a:gd name="connsiteX0" fmla="*/ 632679 w 632679"/>
                  <a:gd name="connsiteY0" fmla="*/ 0 h 186314"/>
                  <a:gd name="connsiteX1" fmla="*/ 311211 w 632679"/>
                  <a:gd name="connsiteY1" fmla="*/ 186314 h 186314"/>
                  <a:gd name="connsiteX2" fmla="*/ 0 w 632679"/>
                  <a:gd name="connsiteY2" fmla="*/ 14248 h 186314"/>
                  <a:gd name="connsiteX0" fmla="*/ 600929 w 632679"/>
                  <a:gd name="connsiteY0" fmla="*/ 57150 h 186314"/>
                  <a:gd name="connsiteX1" fmla="*/ 308036 w 632679"/>
                  <a:gd name="connsiteY1" fmla="*/ 183139 h 186314"/>
                  <a:gd name="connsiteX2" fmla="*/ 21852 w 632679"/>
                  <a:gd name="connsiteY2" fmla="*/ 65664 h 186314"/>
                  <a:gd name="connsiteX3" fmla="*/ 600929 w 632679"/>
                  <a:gd name="connsiteY3" fmla="*/ 57150 h 186314"/>
                  <a:gd name="connsiteX0" fmla="*/ 632679 w 632679"/>
                  <a:gd name="connsiteY0" fmla="*/ 0 h 186314"/>
                  <a:gd name="connsiteX1" fmla="*/ 311211 w 632679"/>
                  <a:gd name="connsiteY1" fmla="*/ 186314 h 186314"/>
                  <a:gd name="connsiteX2" fmla="*/ 0 w 632679"/>
                  <a:gd name="connsiteY2" fmla="*/ 14248 h 186314"/>
                  <a:gd name="connsiteX0" fmla="*/ 619979 w 651729"/>
                  <a:gd name="connsiteY0" fmla="*/ 57150 h 186314"/>
                  <a:gd name="connsiteX1" fmla="*/ 327086 w 651729"/>
                  <a:gd name="connsiteY1" fmla="*/ 183139 h 186314"/>
                  <a:gd name="connsiteX2" fmla="*/ 40902 w 651729"/>
                  <a:gd name="connsiteY2" fmla="*/ 65664 h 186314"/>
                  <a:gd name="connsiteX3" fmla="*/ 619979 w 651729"/>
                  <a:gd name="connsiteY3" fmla="*/ 57150 h 186314"/>
                  <a:gd name="connsiteX0" fmla="*/ 651729 w 651729"/>
                  <a:gd name="connsiteY0" fmla="*/ 0 h 186314"/>
                  <a:gd name="connsiteX1" fmla="*/ 330261 w 651729"/>
                  <a:gd name="connsiteY1" fmla="*/ 186314 h 186314"/>
                  <a:gd name="connsiteX2" fmla="*/ 0 w 651729"/>
                  <a:gd name="connsiteY2" fmla="*/ 1548 h 186314"/>
                  <a:gd name="connsiteX0" fmla="*/ 613629 w 645379"/>
                  <a:gd name="connsiteY0" fmla="*/ 57150 h 186314"/>
                  <a:gd name="connsiteX1" fmla="*/ 320736 w 645379"/>
                  <a:gd name="connsiteY1" fmla="*/ 183139 h 186314"/>
                  <a:gd name="connsiteX2" fmla="*/ 34552 w 645379"/>
                  <a:gd name="connsiteY2" fmla="*/ 65664 h 186314"/>
                  <a:gd name="connsiteX3" fmla="*/ 613629 w 645379"/>
                  <a:gd name="connsiteY3" fmla="*/ 57150 h 186314"/>
                  <a:gd name="connsiteX0" fmla="*/ 645379 w 645379"/>
                  <a:gd name="connsiteY0" fmla="*/ 0 h 186314"/>
                  <a:gd name="connsiteX1" fmla="*/ 323911 w 645379"/>
                  <a:gd name="connsiteY1" fmla="*/ 186314 h 186314"/>
                  <a:gd name="connsiteX2" fmla="*/ 0 w 645379"/>
                  <a:gd name="connsiteY2" fmla="*/ 7898 h 186314"/>
                  <a:gd name="connsiteX0" fmla="*/ 613629 w 645379"/>
                  <a:gd name="connsiteY0" fmla="*/ 57150 h 186314"/>
                  <a:gd name="connsiteX1" fmla="*/ 320736 w 645379"/>
                  <a:gd name="connsiteY1" fmla="*/ 183139 h 186314"/>
                  <a:gd name="connsiteX2" fmla="*/ 34552 w 645379"/>
                  <a:gd name="connsiteY2" fmla="*/ 65664 h 186314"/>
                  <a:gd name="connsiteX3" fmla="*/ 613629 w 645379"/>
                  <a:gd name="connsiteY3" fmla="*/ 57150 h 186314"/>
                  <a:gd name="connsiteX0" fmla="*/ 645379 w 645379"/>
                  <a:gd name="connsiteY0" fmla="*/ 0 h 186314"/>
                  <a:gd name="connsiteX1" fmla="*/ 323911 w 645379"/>
                  <a:gd name="connsiteY1" fmla="*/ 186314 h 186314"/>
                  <a:gd name="connsiteX2" fmla="*/ 0 w 645379"/>
                  <a:gd name="connsiteY2" fmla="*/ 7898 h 186314"/>
                  <a:gd name="connsiteX0" fmla="*/ 604104 w 635854"/>
                  <a:gd name="connsiteY0" fmla="*/ 57150 h 186314"/>
                  <a:gd name="connsiteX1" fmla="*/ 311211 w 635854"/>
                  <a:gd name="connsiteY1" fmla="*/ 183139 h 186314"/>
                  <a:gd name="connsiteX2" fmla="*/ 25027 w 635854"/>
                  <a:gd name="connsiteY2" fmla="*/ 65664 h 186314"/>
                  <a:gd name="connsiteX3" fmla="*/ 604104 w 635854"/>
                  <a:gd name="connsiteY3" fmla="*/ 57150 h 186314"/>
                  <a:gd name="connsiteX0" fmla="*/ 635854 w 635854"/>
                  <a:gd name="connsiteY0" fmla="*/ 0 h 186314"/>
                  <a:gd name="connsiteX1" fmla="*/ 314386 w 635854"/>
                  <a:gd name="connsiteY1" fmla="*/ 186314 h 186314"/>
                  <a:gd name="connsiteX2" fmla="*/ 0 w 635854"/>
                  <a:gd name="connsiteY2" fmla="*/ 11073 h 186314"/>
                  <a:gd name="connsiteX0" fmla="*/ 594579 w 626329"/>
                  <a:gd name="connsiteY0" fmla="*/ 57150 h 186314"/>
                  <a:gd name="connsiteX1" fmla="*/ 301686 w 626329"/>
                  <a:gd name="connsiteY1" fmla="*/ 183139 h 186314"/>
                  <a:gd name="connsiteX2" fmla="*/ 15502 w 626329"/>
                  <a:gd name="connsiteY2" fmla="*/ 65664 h 186314"/>
                  <a:gd name="connsiteX3" fmla="*/ 594579 w 626329"/>
                  <a:gd name="connsiteY3" fmla="*/ 57150 h 186314"/>
                  <a:gd name="connsiteX0" fmla="*/ 626329 w 626329"/>
                  <a:gd name="connsiteY0" fmla="*/ 0 h 186314"/>
                  <a:gd name="connsiteX1" fmla="*/ 304861 w 626329"/>
                  <a:gd name="connsiteY1" fmla="*/ 186314 h 186314"/>
                  <a:gd name="connsiteX2" fmla="*/ 0 w 626329"/>
                  <a:gd name="connsiteY2" fmla="*/ 14248 h 186314"/>
                  <a:gd name="connsiteX0" fmla="*/ 604104 w 635854"/>
                  <a:gd name="connsiteY0" fmla="*/ 61952 h 191116"/>
                  <a:gd name="connsiteX1" fmla="*/ 311211 w 635854"/>
                  <a:gd name="connsiteY1" fmla="*/ 187941 h 191116"/>
                  <a:gd name="connsiteX2" fmla="*/ 25027 w 635854"/>
                  <a:gd name="connsiteY2" fmla="*/ 70466 h 191116"/>
                  <a:gd name="connsiteX3" fmla="*/ 604104 w 635854"/>
                  <a:gd name="connsiteY3" fmla="*/ 61952 h 191116"/>
                  <a:gd name="connsiteX0" fmla="*/ 635854 w 635854"/>
                  <a:gd name="connsiteY0" fmla="*/ 4802 h 191116"/>
                  <a:gd name="connsiteX1" fmla="*/ 314386 w 635854"/>
                  <a:gd name="connsiteY1" fmla="*/ 191116 h 191116"/>
                  <a:gd name="connsiteX2" fmla="*/ 0 w 635854"/>
                  <a:gd name="connsiteY2" fmla="*/ 0 h 191116"/>
                  <a:gd name="connsiteX0" fmla="*/ 604104 w 635854"/>
                  <a:gd name="connsiteY0" fmla="*/ 61952 h 191116"/>
                  <a:gd name="connsiteX1" fmla="*/ 311211 w 635854"/>
                  <a:gd name="connsiteY1" fmla="*/ 187941 h 191116"/>
                  <a:gd name="connsiteX2" fmla="*/ 25027 w 635854"/>
                  <a:gd name="connsiteY2" fmla="*/ 70466 h 191116"/>
                  <a:gd name="connsiteX3" fmla="*/ 604104 w 635854"/>
                  <a:gd name="connsiteY3" fmla="*/ 61952 h 191116"/>
                  <a:gd name="connsiteX0" fmla="*/ 635854 w 635854"/>
                  <a:gd name="connsiteY0" fmla="*/ 4802 h 191116"/>
                  <a:gd name="connsiteX1" fmla="*/ 314386 w 635854"/>
                  <a:gd name="connsiteY1" fmla="*/ 191116 h 191116"/>
                  <a:gd name="connsiteX2" fmla="*/ 0 w 635854"/>
                  <a:gd name="connsiteY2" fmla="*/ 0 h 191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854" h="191116" stroke="0" extrusionOk="0">
                    <a:moveTo>
                      <a:pt x="604104" y="61952"/>
                    </a:moveTo>
                    <a:cubicBezTo>
                      <a:pt x="602932" y="152565"/>
                      <a:pt x="407724" y="186522"/>
                      <a:pt x="311211" y="187941"/>
                    </a:cubicBezTo>
                    <a:cubicBezTo>
                      <a:pt x="214698" y="189360"/>
                      <a:pt x="51353" y="147556"/>
                      <a:pt x="25027" y="70466"/>
                    </a:cubicBezTo>
                    <a:cubicBezTo>
                      <a:pt x="46326" y="47351"/>
                      <a:pt x="598740" y="45019"/>
                      <a:pt x="604104" y="61952"/>
                    </a:cubicBezTo>
                    <a:close/>
                  </a:path>
                  <a:path w="635854" h="191116" fill="none">
                    <a:moveTo>
                      <a:pt x="635854" y="4802"/>
                    </a:moveTo>
                    <a:cubicBezTo>
                      <a:pt x="599757" y="171615"/>
                      <a:pt x="423060" y="185023"/>
                      <a:pt x="314386" y="191116"/>
                    </a:cubicBezTo>
                    <a:cubicBezTo>
                      <a:pt x="221370" y="190858"/>
                      <a:pt x="38552" y="179947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6">
                <a:extLst>
                  <a:ext uri="{FF2B5EF4-FFF2-40B4-BE49-F238E27FC236}">
                    <a16:creationId xmlns:a16="http://schemas.microsoft.com/office/drawing/2014/main" id="{74C889A5-4410-914E-AA92-0F1CC3A8E2BF}"/>
                  </a:ext>
                </a:extLst>
              </p:cNvPr>
              <p:cNvSpPr/>
              <p:nvPr/>
            </p:nvSpPr>
            <p:spPr>
              <a:xfrm>
                <a:off x="1126196" y="766458"/>
                <a:ext cx="540710" cy="131157"/>
              </a:xfrm>
              <a:custGeom>
                <a:avLst/>
                <a:gdLst>
                  <a:gd name="connsiteX0" fmla="*/ 0 w 581025"/>
                  <a:gd name="connsiteY0" fmla="*/ 158948 h 317896"/>
                  <a:gd name="connsiteX1" fmla="*/ 290513 w 581025"/>
                  <a:gd name="connsiteY1" fmla="*/ 0 h 317896"/>
                  <a:gd name="connsiteX2" fmla="*/ 581026 w 581025"/>
                  <a:gd name="connsiteY2" fmla="*/ 158948 h 317896"/>
                  <a:gd name="connsiteX3" fmla="*/ 290513 w 581025"/>
                  <a:gd name="connsiteY3" fmla="*/ 317896 h 317896"/>
                  <a:gd name="connsiteX4" fmla="*/ 0 w 581025"/>
                  <a:gd name="connsiteY4" fmla="*/ 158948 h 317896"/>
                  <a:gd name="connsiteX0" fmla="*/ 290513 w 581026"/>
                  <a:gd name="connsiteY0" fmla="*/ 317896 h 409336"/>
                  <a:gd name="connsiteX1" fmla="*/ 0 w 581026"/>
                  <a:gd name="connsiteY1" fmla="*/ 158948 h 409336"/>
                  <a:gd name="connsiteX2" fmla="*/ 290513 w 581026"/>
                  <a:gd name="connsiteY2" fmla="*/ 0 h 409336"/>
                  <a:gd name="connsiteX3" fmla="*/ 581026 w 581026"/>
                  <a:gd name="connsiteY3" fmla="*/ 158948 h 409336"/>
                  <a:gd name="connsiteX4" fmla="*/ 381953 w 581026"/>
                  <a:gd name="connsiteY4" fmla="*/ 409336 h 409336"/>
                  <a:gd name="connsiteX0" fmla="*/ 290513 w 581026"/>
                  <a:gd name="connsiteY0" fmla="*/ 317896 h 317896"/>
                  <a:gd name="connsiteX1" fmla="*/ 0 w 581026"/>
                  <a:gd name="connsiteY1" fmla="*/ 158948 h 317896"/>
                  <a:gd name="connsiteX2" fmla="*/ 290513 w 581026"/>
                  <a:gd name="connsiteY2" fmla="*/ 0 h 317896"/>
                  <a:gd name="connsiteX3" fmla="*/ 581026 w 581026"/>
                  <a:gd name="connsiteY3" fmla="*/ 158948 h 317896"/>
                  <a:gd name="connsiteX0" fmla="*/ 0 w 581026"/>
                  <a:gd name="connsiteY0" fmla="*/ 158948 h 158948"/>
                  <a:gd name="connsiteX1" fmla="*/ 290513 w 581026"/>
                  <a:gd name="connsiteY1" fmla="*/ 0 h 158948"/>
                  <a:gd name="connsiteX2" fmla="*/ 581026 w 581026"/>
                  <a:gd name="connsiteY2" fmla="*/ 158948 h 1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1026" h="158948">
                    <a:moveTo>
                      <a:pt x="0" y="158948"/>
                    </a:moveTo>
                    <a:cubicBezTo>
                      <a:pt x="0" y="71163"/>
                      <a:pt x="130067" y="0"/>
                      <a:pt x="290513" y="0"/>
                    </a:cubicBezTo>
                    <a:cubicBezTo>
                      <a:pt x="450959" y="0"/>
                      <a:pt x="581026" y="71163"/>
                      <a:pt x="581026" y="158948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ABDDF31-8025-BC47-A427-EB401090A48E}"/>
                    </a:ext>
                  </a:extLst>
                </p:cNvPr>
                <p:cNvSpPr txBox="1"/>
                <p:nvPr/>
              </p:nvSpPr>
              <p:spPr>
                <a:xfrm>
                  <a:off x="3120237" y="2586891"/>
                  <a:ext cx="3664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i="1">
                            <a:latin typeface="Latin Modern Math" panose="02000503000000000000" pitchFamily="2" charset="0"/>
                            <a:ea typeface="Latin Modern Math" panose="02000503000000000000" pitchFamily="2" charset="0"/>
                          </a:rPr>
                          <m:t>𝑋</m:t>
                        </m:r>
                      </m:oMath>
                    </m:oMathPara>
                  </a14:m>
                  <a:endParaRPr kumimoji="1" lang="en-US" altLang="ja-JP" sz="1200" dirty="0">
                    <a:latin typeface="Latin Modern Math" panose="02000503000000000000" pitchFamily="2" charset="0"/>
                    <a:ea typeface="Latin Modern Math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5ABDDF31-8025-BC47-A427-EB401090A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237" y="2586891"/>
                  <a:ext cx="366447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7EFF188-C9C3-A746-B949-443802E8C640}"/>
                </a:ext>
              </a:extLst>
            </p:cNvPr>
            <p:cNvSpPr/>
            <p:nvPr/>
          </p:nvSpPr>
          <p:spPr>
            <a:xfrm>
              <a:off x="4287704" y="2355994"/>
              <a:ext cx="1014327" cy="14414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63FDA36E-6A6F-FA44-BCFA-227D6CBE0B10}"/>
                </a:ext>
              </a:extLst>
            </p:cNvPr>
            <p:cNvGrpSpPr/>
            <p:nvPr/>
          </p:nvGrpSpPr>
          <p:grpSpPr>
            <a:xfrm>
              <a:off x="4108651" y="2497075"/>
              <a:ext cx="366447" cy="923925"/>
              <a:chOff x="2123181" y="137911"/>
              <a:chExt cx="422278" cy="1177743"/>
            </a:xfrm>
          </p:grpSpPr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CA05EF5E-BAC4-DB45-BCB0-25376435AA63}"/>
                  </a:ext>
                </a:extLst>
              </p:cNvPr>
              <p:cNvSpPr/>
              <p:nvPr/>
            </p:nvSpPr>
            <p:spPr>
              <a:xfrm>
                <a:off x="2123181" y="137913"/>
                <a:ext cx="422278" cy="117774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/楕円 15">
                <a:extLst>
                  <a:ext uri="{FF2B5EF4-FFF2-40B4-BE49-F238E27FC236}">
                    <a16:creationId xmlns:a16="http://schemas.microsoft.com/office/drawing/2014/main" id="{9B2D5A8F-D23F-304D-8AA7-C6AB7A80BC06}"/>
                  </a:ext>
                </a:extLst>
              </p:cNvPr>
              <p:cNvSpPr/>
              <p:nvPr/>
            </p:nvSpPr>
            <p:spPr>
              <a:xfrm>
                <a:off x="2330874" y="137912"/>
                <a:ext cx="211139" cy="1177742"/>
              </a:xfrm>
              <a:custGeom>
                <a:avLst/>
                <a:gdLst>
                  <a:gd name="connsiteX0" fmla="*/ 0 w 422278"/>
                  <a:gd name="connsiteY0" fmla="*/ 588871 h 1177741"/>
                  <a:gd name="connsiteX1" fmla="*/ 211139 w 422278"/>
                  <a:gd name="connsiteY1" fmla="*/ 0 h 1177741"/>
                  <a:gd name="connsiteX2" fmla="*/ 422278 w 422278"/>
                  <a:gd name="connsiteY2" fmla="*/ 588871 h 1177741"/>
                  <a:gd name="connsiteX3" fmla="*/ 211139 w 422278"/>
                  <a:gd name="connsiteY3" fmla="*/ 1177742 h 1177741"/>
                  <a:gd name="connsiteX4" fmla="*/ 0 w 422278"/>
                  <a:gd name="connsiteY4" fmla="*/ 588871 h 1177741"/>
                  <a:gd name="connsiteX0" fmla="*/ 0 w 422278"/>
                  <a:gd name="connsiteY0" fmla="*/ 588871 h 1177742"/>
                  <a:gd name="connsiteX1" fmla="*/ 211139 w 422278"/>
                  <a:gd name="connsiteY1" fmla="*/ 0 h 1177742"/>
                  <a:gd name="connsiteX2" fmla="*/ 422278 w 422278"/>
                  <a:gd name="connsiteY2" fmla="*/ 588871 h 1177742"/>
                  <a:gd name="connsiteX3" fmla="*/ 211139 w 422278"/>
                  <a:gd name="connsiteY3" fmla="*/ 1177742 h 1177742"/>
                  <a:gd name="connsiteX4" fmla="*/ 91440 w 422278"/>
                  <a:gd name="connsiteY4" fmla="*/ 680311 h 1177742"/>
                  <a:gd name="connsiteX0" fmla="*/ 0 w 422278"/>
                  <a:gd name="connsiteY0" fmla="*/ 588871 h 1177742"/>
                  <a:gd name="connsiteX1" fmla="*/ 211139 w 422278"/>
                  <a:gd name="connsiteY1" fmla="*/ 0 h 1177742"/>
                  <a:gd name="connsiteX2" fmla="*/ 422278 w 422278"/>
                  <a:gd name="connsiteY2" fmla="*/ 588871 h 1177742"/>
                  <a:gd name="connsiteX3" fmla="*/ 211139 w 422278"/>
                  <a:gd name="connsiteY3" fmla="*/ 1177742 h 1177742"/>
                  <a:gd name="connsiteX0" fmla="*/ 0 w 211139"/>
                  <a:gd name="connsiteY0" fmla="*/ 0 h 1177742"/>
                  <a:gd name="connsiteX1" fmla="*/ 211139 w 211139"/>
                  <a:gd name="connsiteY1" fmla="*/ 588871 h 1177742"/>
                  <a:gd name="connsiteX2" fmla="*/ 0 w 211139"/>
                  <a:gd name="connsiteY2" fmla="*/ 1177742 h 1177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139" h="1177742">
                    <a:moveTo>
                      <a:pt x="0" y="0"/>
                    </a:moveTo>
                    <a:cubicBezTo>
                      <a:pt x="116609" y="0"/>
                      <a:pt x="211139" y="263647"/>
                      <a:pt x="211139" y="588871"/>
                    </a:cubicBezTo>
                    <a:cubicBezTo>
                      <a:pt x="211139" y="914095"/>
                      <a:pt x="116609" y="1177742"/>
                      <a:pt x="0" y="1177742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5">
                <a:extLst>
                  <a:ext uri="{FF2B5EF4-FFF2-40B4-BE49-F238E27FC236}">
                    <a16:creationId xmlns:a16="http://schemas.microsoft.com/office/drawing/2014/main" id="{43A83083-1E9C-F043-A883-D7D269555089}"/>
                  </a:ext>
                </a:extLst>
              </p:cNvPr>
              <p:cNvSpPr/>
              <p:nvPr/>
            </p:nvSpPr>
            <p:spPr>
              <a:xfrm rot="10800000">
                <a:off x="2125652" y="137911"/>
                <a:ext cx="211139" cy="1177742"/>
              </a:xfrm>
              <a:custGeom>
                <a:avLst/>
                <a:gdLst>
                  <a:gd name="connsiteX0" fmla="*/ 0 w 422278"/>
                  <a:gd name="connsiteY0" fmla="*/ 588871 h 1177741"/>
                  <a:gd name="connsiteX1" fmla="*/ 211139 w 422278"/>
                  <a:gd name="connsiteY1" fmla="*/ 0 h 1177741"/>
                  <a:gd name="connsiteX2" fmla="*/ 422278 w 422278"/>
                  <a:gd name="connsiteY2" fmla="*/ 588871 h 1177741"/>
                  <a:gd name="connsiteX3" fmla="*/ 211139 w 422278"/>
                  <a:gd name="connsiteY3" fmla="*/ 1177742 h 1177741"/>
                  <a:gd name="connsiteX4" fmla="*/ 0 w 422278"/>
                  <a:gd name="connsiteY4" fmla="*/ 588871 h 1177741"/>
                  <a:gd name="connsiteX0" fmla="*/ 0 w 422278"/>
                  <a:gd name="connsiteY0" fmla="*/ 588871 h 1177742"/>
                  <a:gd name="connsiteX1" fmla="*/ 211139 w 422278"/>
                  <a:gd name="connsiteY1" fmla="*/ 0 h 1177742"/>
                  <a:gd name="connsiteX2" fmla="*/ 422278 w 422278"/>
                  <a:gd name="connsiteY2" fmla="*/ 588871 h 1177742"/>
                  <a:gd name="connsiteX3" fmla="*/ 211139 w 422278"/>
                  <a:gd name="connsiteY3" fmla="*/ 1177742 h 1177742"/>
                  <a:gd name="connsiteX4" fmla="*/ 91440 w 422278"/>
                  <a:gd name="connsiteY4" fmla="*/ 680311 h 1177742"/>
                  <a:gd name="connsiteX0" fmla="*/ 0 w 422278"/>
                  <a:gd name="connsiteY0" fmla="*/ 588871 h 1177742"/>
                  <a:gd name="connsiteX1" fmla="*/ 211139 w 422278"/>
                  <a:gd name="connsiteY1" fmla="*/ 0 h 1177742"/>
                  <a:gd name="connsiteX2" fmla="*/ 422278 w 422278"/>
                  <a:gd name="connsiteY2" fmla="*/ 588871 h 1177742"/>
                  <a:gd name="connsiteX3" fmla="*/ 211139 w 422278"/>
                  <a:gd name="connsiteY3" fmla="*/ 1177742 h 1177742"/>
                  <a:gd name="connsiteX0" fmla="*/ 0 w 211139"/>
                  <a:gd name="connsiteY0" fmla="*/ 0 h 1177742"/>
                  <a:gd name="connsiteX1" fmla="*/ 211139 w 211139"/>
                  <a:gd name="connsiteY1" fmla="*/ 588871 h 1177742"/>
                  <a:gd name="connsiteX2" fmla="*/ 0 w 211139"/>
                  <a:gd name="connsiteY2" fmla="*/ 1177742 h 1177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139" h="1177742">
                    <a:moveTo>
                      <a:pt x="0" y="0"/>
                    </a:moveTo>
                    <a:cubicBezTo>
                      <a:pt x="116609" y="0"/>
                      <a:pt x="211139" y="263647"/>
                      <a:pt x="211139" y="588871"/>
                    </a:cubicBezTo>
                    <a:cubicBezTo>
                      <a:pt x="211139" y="914095"/>
                      <a:pt x="116609" y="1177742"/>
                      <a:pt x="0" y="1177742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85000"/>
                    <a:lumOff val="1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46ACE95-DBEA-E64A-A5EB-05CA281595FF}"/>
                    </a:ext>
                  </a:extLst>
                </p:cNvPr>
                <p:cNvSpPr txBox="1"/>
                <p:nvPr/>
              </p:nvSpPr>
              <p:spPr>
                <a:xfrm>
                  <a:off x="1775804" y="2820537"/>
                  <a:ext cx="3414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i="1">
                            <a:latin typeface="Latin Modern Math" panose="02000503000000000000" pitchFamily="2" charset="0"/>
                            <a:ea typeface="Latin Modern Math" panose="02000503000000000000" pitchFamily="2" charset="0"/>
                          </a:rPr>
                          <m:t>𝑌</m:t>
                        </m:r>
                      </m:oMath>
                    </m:oMathPara>
                  </a14:m>
                  <a:endParaRPr kumimoji="1" lang="en-US" altLang="ja-JP" sz="1200" dirty="0">
                    <a:latin typeface="Latin Modern Math" panose="02000503000000000000" pitchFamily="2" charset="0"/>
                    <a:ea typeface="Latin Modern Math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C46ACE95-DBEA-E64A-A5EB-05CA28159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804" y="2820537"/>
                  <a:ext cx="341439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993B798-E7FE-DE4A-AACB-09AE4D070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6850" y="2883763"/>
              <a:ext cx="152355" cy="124881"/>
            </a:xfrm>
            <a:prstGeom prst="rect">
              <a:avLst/>
            </a:prstGeom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A498A2D-1DB1-5A46-935E-7F804FCA27DC}"/>
              </a:ext>
            </a:extLst>
          </p:cNvPr>
          <p:cNvGrpSpPr/>
          <p:nvPr/>
        </p:nvGrpSpPr>
        <p:grpSpPr>
          <a:xfrm>
            <a:off x="6537540" y="2750411"/>
            <a:ext cx="1673147" cy="1249213"/>
            <a:chOff x="5162219" y="1793890"/>
            <a:chExt cx="2370413" cy="1767613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F8661492-407E-744A-8E03-7E4B49D3EE14}"/>
                </a:ext>
              </a:extLst>
            </p:cNvPr>
            <p:cNvGrpSpPr/>
            <p:nvPr/>
          </p:nvGrpSpPr>
          <p:grpSpPr>
            <a:xfrm>
              <a:off x="5162219" y="1793890"/>
              <a:ext cx="2370413" cy="1767613"/>
              <a:chOff x="9303897" y="1561736"/>
              <a:chExt cx="2116236" cy="1597666"/>
            </a:xfrm>
          </p:grpSpPr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id="{DE55A2E3-A362-9345-AA33-0AF236824856}"/>
                  </a:ext>
                </a:extLst>
              </p:cNvPr>
              <p:cNvSpPr/>
              <p:nvPr/>
            </p:nvSpPr>
            <p:spPr>
              <a:xfrm>
                <a:off x="9303897" y="1561736"/>
                <a:ext cx="2116236" cy="15976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id="{6B3B659F-B139-F344-987E-6349DC2C998F}"/>
                  </a:ext>
                </a:extLst>
              </p:cNvPr>
              <p:cNvSpPr/>
              <p:nvPr/>
            </p:nvSpPr>
            <p:spPr>
              <a:xfrm>
                <a:off x="9820618" y="2020204"/>
                <a:ext cx="1091515" cy="68378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1" name="円/楕円 3">
                <a:extLst>
                  <a:ext uri="{FF2B5EF4-FFF2-40B4-BE49-F238E27FC236}">
                    <a16:creationId xmlns:a16="http://schemas.microsoft.com/office/drawing/2014/main" id="{90EA7435-7878-A645-B3F4-D1226D1AD8DB}"/>
                  </a:ext>
                </a:extLst>
              </p:cNvPr>
              <p:cNvSpPr/>
              <p:nvPr/>
            </p:nvSpPr>
            <p:spPr>
              <a:xfrm rot="2530281" flipH="1">
                <a:off x="9569507" y="2378709"/>
                <a:ext cx="140907" cy="489576"/>
              </a:xfrm>
              <a:custGeom>
                <a:avLst/>
                <a:gdLst>
                  <a:gd name="connsiteX0" fmla="*/ 0 w 268909"/>
                  <a:gd name="connsiteY0" fmla="*/ 254300 h 508599"/>
                  <a:gd name="connsiteX1" fmla="*/ 134455 w 268909"/>
                  <a:gd name="connsiteY1" fmla="*/ 0 h 508599"/>
                  <a:gd name="connsiteX2" fmla="*/ 268910 w 268909"/>
                  <a:gd name="connsiteY2" fmla="*/ 254300 h 508599"/>
                  <a:gd name="connsiteX3" fmla="*/ 134455 w 268909"/>
                  <a:gd name="connsiteY3" fmla="*/ 508600 h 508599"/>
                  <a:gd name="connsiteX4" fmla="*/ 0 w 268909"/>
                  <a:gd name="connsiteY4" fmla="*/ 254300 h 508599"/>
                  <a:gd name="connsiteX0" fmla="*/ 0 w 268910"/>
                  <a:gd name="connsiteY0" fmla="*/ 254300 h 508600"/>
                  <a:gd name="connsiteX1" fmla="*/ 134455 w 268910"/>
                  <a:gd name="connsiteY1" fmla="*/ 0 h 508600"/>
                  <a:gd name="connsiteX2" fmla="*/ 268910 w 268910"/>
                  <a:gd name="connsiteY2" fmla="*/ 254300 h 508600"/>
                  <a:gd name="connsiteX3" fmla="*/ 134455 w 268910"/>
                  <a:gd name="connsiteY3" fmla="*/ 508600 h 508600"/>
                  <a:gd name="connsiteX4" fmla="*/ 91440 w 268910"/>
                  <a:gd name="connsiteY4" fmla="*/ 345740 h 508600"/>
                  <a:gd name="connsiteX0" fmla="*/ 89233 w 223688"/>
                  <a:gd name="connsiteY0" fmla="*/ 0 h 508600"/>
                  <a:gd name="connsiteX1" fmla="*/ 223688 w 223688"/>
                  <a:gd name="connsiteY1" fmla="*/ 254300 h 508600"/>
                  <a:gd name="connsiteX2" fmla="*/ 89233 w 223688"/>
                  <a:gd name="connsiteY2" fmla="*/ 508600 h 508600"/>
                  <a:gd name="connsiteX3" fmla="*/ 46218 w 223688"/>
                  <a:gd name="connsiteY3" fmla="*/ 345740 h 508600"/>
                  <a:gd name="connsiteX0" fmla="*/ 0 w 134455"/>
                  <a:gd name="connsiteY0" fmla="*/ 0 h 508600"/>
                  <a:gd name="connsiteX1" fmla="*/ 134455 w 134455"/>
                  <a:gd name="connsiteY1" fmla="*/ 254300 h 508600"/>
                  <a:gd name="connsiteX2" fmla="*/ 0 w 134455"/>
                  <a:gd name="connsiteY2" fmla="*/ 508600 h 50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455" h="508600">
                    <a:moveTo>
                      <a:pt x="0" y="0"/>
                    </a:moveTo>
                    <a:cubicBezTo>
                      <a:pt x="74257" y="0"/>
                      <a:pt x="134455" y="113854"/>
                      <a:pt x="134455" y="254300"/>
                    </a:cubicBezTo>
                    <a:cubicBezTo>
                      <a:pt x="134455" y="394746"/>
                      <a:pt x="74257" y="508600"/>
                      <a:pt x="0" y="508600"/>
                    </a:cubicBezTo>
                  </a:path>
                </a:pathLst>
              </a:custGeom>
              <a:solidFill>
                <a:srgbClr val="99D9F9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2" name="円/楕円 3">
                <a:extLst>
                  <a:ext uri="{FF2B5EF4-FFF2-40B4-BE49-F238E27FC236}">
                    <a16:creationId xmlns:a16="http://schemas.microsoft.com/office/drawing/2014/main" id="{88C6C05F-53BA-7F4B-8BFE-559EAC0BAEAD}"/>
                  </a:ext>
                </a:extLst>
              </p:cNvPr>
              <p:cNvSpPr/>
              <p:nvPr/>
            </p:nvSpPr>
            <p:spPr>
              <a:xfrm rot="1694468">
                <a:off x="9918849" y="2643016"/>
                <a:ext cx="149348" cy="458784"/>
              </a:xfrm>
              <a:custGeom>
                <a:avLst/>
                <a:gdLst>
                  <a:gd name="connsiteX0" fmla="*/ 0 w 268909"/>
                  <a:gd name="connsiteY0" fmla="*/ 254300 h 508599"/>
                  <a:gd name="connsiteX1" fmla="*/ 134455 w 268909"/>
                  <a:gd name="connsiteY1" fmla="*/ 0 h 508599"/>
                  <a:gd name="connsiteX2" fmla="*/ 268910 w 268909"/>
                  <a:gd name="connsiteY2" fmla="*/ 254300 h 508599"/>
                  <a:gd name="connsiteX3" fmla="*/ 134455 w 268909"/>
                  <a:gd name="connsiteY3" fmla="*/ 508600 h 508599"/>
                  <a:gd name="connsiteX4" fmla="*/ 0 w 268909"/>
                  <a:gd name="connsiteY4" fmla="*/ 254300 h 508599"/>
                  <a:gd name="connsiteX0" fmla="*/ 0 w 268910"/>
                  <a:gd name="connsiteY0" fmla="*/ 254300 h 508600"/>
                  <a:gd name="connsiteX1" fmla="*/ 134455 w 268910"/>
                  <a:gd name="connsiteY1" fmla="*/ 0 h 508600"/>
                  <a:gd name="connsiteX2" fmla="*/ 268910 w 268910"/>
                  <a:gd name="connsiteY2" fmla="*/ 254300 h 508600"/>
                  <a:gd name="connsiteX3" fmla="*/ 134455 w 268910"/>
                  <a:gd name="connsiteY3" fmla="*/ 508600 h 508600"/>
                  <a:gd name="connsiteX4" fmla="*/ 91440 w 268910"/>
                  <a:gd name="connsiteY4" fmla="*/ 345740 h 508600"/>
                  <a:gd name="connsiteX0" fmla="*/ 89233 w 223688"/>
                  <a:gd name="connsiteY0" fmla="*/ 0 h 508600"/>
                  <a:gd name="connsiteX1" fmla="*/ 223688 w 223688"/>
                  <a:gd name="connsiteY1" fmla="*/ 254300 h 508600"/>
                  <a:gd name="connsiteX2" fmla="*/ 89233 w 223688"/>
                  <a:gd name="connsiteY2" fmla="*/ 508600 h 508600"/>
                  <a:gd name="connsiteX3" fmla="*/ 46218 w 223688"/>
                  <a:gd name="connsiteY3" fmla="*/ 345740 h 508600"/>
                  <a:gd name="connsiteX0" fmla="*/ 0 w 134455"/>
                  <a:gd name="connsiteY0" fmla="*/ 0 h 508600"/>
                  <a:gd name="connsiteX1" fmla="*/ 134455 w 134455"/>
                  <a:gd name="connsiteY1" fmla="*/ 254300 h 508600"/>
                  <a:gd name="connsiteX2" fmla="*/ 0 w 134455"/>
                  <a:gd name="connsiteY2" fmla="*/ 508600 h 50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455" h="508600">
                    <a:moveTo>
                      <a:pt x="0" y="0"/>
                    </a:moveTo>
                    <a:cubicBezTo>
                      <a:pt x="74257" y="0"/>
                      <a:pt x="134455" y="113854"/>
                      <a:pt x="134455" y="254300"/>
                    </a:cubicBezTo>
                    <a:cubicBezTo>
                      <a:pt x="134455" y="394746"/>
                      <a:pt x="74257" y="508600"/>
                      <a:pt x="0" y="508600"/>
                    </a:cubicBezTo>
                  </a:path>
                </a:pathLst>
              </a:custGeom>
              <a:solidFill>
                <a:srgbClr val="BFEA93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3" name="正方形/長方形 1">
                <a:extLst>
                  <a:ext uri="{FF2B5EF4-FFF2-40B4-BE49-F238E27FC236}">
                    <a16:creationId xmlns:a16="http://schemas.microsoft.com/office/drawing/2014/main" id="{F691D86B-D6AA-7645-B9A3-E3658A6D6727}"/>
                  </a:ext>
                </a:extLst>
              </p:cNvPr>
              <p:cNvSpPr/>
              <p:nvPr/>
            </p:nvSpPr>
            <p:spPr>
              <a:xfrm rot="1945938">
                <a:off x="9588584" y="2493222"/>
                <a:ext cx="361612" cy="606188"/>
              </a:xfrm>
              <a:custGeom>
                <a:avLst/>
                <a:gdLst>
                  <a:gd name="connsiteX0" fmla="*/ 0 w 242781"/>
                  <a:gd name="connsiteY0" fmla="*/ 0 h 569647"/>
                  <a:gd name="connsiteX1" fmla="*/ 242781 w 242781"/>
                  <a:gd name="connsiteY1" fmla="*/ 0 h 569647"/>
                  <a:gd name="connsiteX2" fmla="*/ 242781 w 242781"/>
                  <a:gd name="connsiteY2" fmla="*/ 569647 h 569647"/>
                  <a:gd name="connsiteX3" fmla="*/ 0 w 242781"/>
                  <a:gd name="connsiteY3" fmla="*/ 569647 h 569647"/>
                  <a:gd name="connsiteX4" fmla="*/ 0 w 242781"/>
                  <a:gd name="connsiteY4" fmla="*/ 0 h 569647"/>
                  <a:gd name="connsiteX0" fmla="*/ 94490 w 337271"/>
                  <a:gd name="connsiteY0" fmla="*/ 0 h 580785"/>
                  <a:gd name="connsiteX1" fmla="*/ 337271 w 337271"/>
                  <a:gd name="connsiteY1" fmla="*/ 0 h 580785"/>
                  <a:gd name="connsiteX2" fmla="*/ 337271 w 337271"/>
                  <a:gd name="connsiteY2" fmla="*/ 569647 h 580785"/>
                  <a:gd name="connsiteX3" fmla="*/ 0 w 337271"/>
                  <a:gd name="connsiteY3" fmla="*/ 580785 h 580785"/>
                  <a:gd name="connsiteX4" fmla="*/ 94490 w 337271"/>
                  <a:gd name="connsiteY4" fmla="*/ 0 h 580785"/>
                  <a:gd name="connsiteX0" fmla="*/ 94490 w 337271"/>
                  <a:gd name="connsiteY0" fmla="*/ 0 h 580785"/>
                  <a:gd name="connsiteX1" fmla="*/ 337271 w 337271"/>
                  <a:gd name="connsiteY1" fmla="*/ 0 h 580785"/>
                  <a:gd name="connsiteX2" fmla="*/ 273710 w 337271"/>
                  <a:gd name="connsiteY2" fmla="*/ 576179 h 580785"/>
                  <a:gd name="connsiteX3" fmla="*/ 0 w 337271"/>
                  <a:gd name="connsiteY3" fmla="*/ 580785 h 580785"/>
                  <a:gd name="connsiteX4" fmla="*/ 94490 w 337271"/>
                  <a:gd name="connsiteY4" fmla="*/ 0 h 580785"/>
                  <a:gd name="connsiteX0" fmla="*/ 94490 w 361612"/>
                  <a:gd name="connsiteY0" fmla="*/ 0 h 584275"/>
                  <a:gd name="connsiteX1" fmla="*/ 337271 w 361612"/>
                  <a:gd name="connsiteY1" fmla="*/ 0 h 584275"/>
                  <a:gd name="connsiteX2" fmla="*/ 361612 w 361612"/>
                  <a:gd name="connsiteY2" fmla="*/ 584275 h 584275"/>
                  <a:gd name="connsiteX3" fmla="*/ 0 w 361612"/>
                  <a:gd name="connsiteY3" fmla="*/ 580785 h 584275"/>
                  <a:gd name="connsiteX4" fmla="*/ 94490 w 361612"/>
                  <a:gd name="connsiteY4" fmla="*/ 0 h 584275"/>
                  <a:gd name="connsiteX0" fmla="*/ 94490 w 361612"/>
                  <a:gd name="connsiteY0" fmla="*/ 10748 h 595023"/>
                  <a:gd name="connsiteX1" fmla="*/ 289063 w 361612"/>
                  <a:gd name="connsiteY1" fmla="*/ 0 h 595023"/>
                  <a:gd name="connsiteX2" fmla="*/ 361612 w 361612"/>
                  <a:gd name="connsiteY2" fmla="*/ 595023 h 595023"/>
                  <a:gd name="connsiteX3" fmla="*/ 0 w 361612"/>
                  <a:gd name="connsiteY3" fmla="*/ 591533 h 595023"/>
                  <a:gd name="connsiteX4" fmla="*/ 94490 w 361612"/>
                  <a:gd name="connsiteY4" fmla="*/ 10748 h 595023"/>
                  <a:gd name="connsiteX0" fmla="*/ 94490 w 361612"/>
                  <a:gd name="connsiteY0" fmla="*/ 13652 h 597927"/>
                  <a:gd name="connsiteX1" fmla="*/ 317312 w 361612"/>
                  <a:gd name="connsiteY1" fmla="*/ 0 h 597927"/>
                  <a:gd name="connsiteX2" fmla="*/ 361612 w 361612"/>
                  <a:gd name="connsiteY2" fmla="*/ 597927 h 597927"/>
                  <a:gd name="connsiteX3" fmla="*/ 0 w 361612"/>
                  <a:gd name="connsiteY3" fmla="*/ 594437 h 597927"/>
                  <a:gd name="connsiteX4" fmla="*/ 94490 w 361612"/>
                  <a:gd name="connsiteY4" fmla="*/ 13652 h 597927"/>
                  <a:gd name="connsiteX0" fmla="*/ 151490 w 361612"/>
                  <a:gd name="connsiteY0" fmla="*/ 0 h 612971"/>
                  <a:gd name="connsiteX1" fmla="*/ 317312 w 361612"/>
                  <a:gd name="connsiteY1" fmla="*/ 15044 h 612971"/>
                  <a:gd name="connsiteX2" fmla="*/ 361612 w 361612"/>
                  <a:gd name="connsiteY2" fmla="*/ 612971 h 612971"/>
                  <a:gd name="connsiteX3" fmla="*/ 0 w 361612"/>
                  <a:gd name="connsiteY3" fmla="*/ 609481 h 612971"/>
                  <a:gd name="connsiteX4" fmla="*/ 151490 w 361612"/>
                  <a:gd name="connsiteY4" fmla="*/ 0 h 612971"/>
                  <a:gd name="connsiteX0" fmla="*/ 99375 w 361612"/>
                  <a:gd name="connsiteY0" fmla="*/ 0 h 606188"/>
                  <a:gd name="connsiteX1" fmla="*/ 317312 w 361612"/>
                  <a:gd name="connsiteY1" fmla="*/ 8261 h 606188"/>
                  <a:gd name="connsiteX2" fmla="*/ 361612 w 361612"/>
                  <a:gd name="connsiteY2" fmla="*/ 606188 h 606188"/>
                  <a:gd name="connsiteX3" fmla="*/ 0 w 361612"/>
                  <a:gd name="connsiteY3" fmla="*/ 602698 h 606188"/>
                  <a:gd name="connsiteX4" fmla="*/ 99375 w 361612"/>
                  <a:gd name="connsiteY4" fmla="*/ 0 h 606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612" h="606188">
                    <a:moveTo>
                      <a:pt x="99375" y="0"/>
                    </a:moveTo>
                    <a:lnTo>
                      <a:pt x="317312" y="8261"/>
                    </a:lnTo>
                    <a:lnTo>
                      <a:pt x="361612" y="606188"/>
                    </a:lnTo>
                    <a:lnTo>
                      <a:pt x="0" y="602698"/>
                    </a:lnTo>
                    <a:lnTo>
                      <a:pt x="993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4" name="円/楕円 3">
                <a:extLst>
                  <a:ext uri="{FF2B5EF4-FFF2-40B4-BE49-F238E27FC236}">
                    <a16:creationId xmlns:a16="http://schemas.microsoft.com/office/drawing/2014/main" id="{C09AFBA8-FC15-3A4F-9AE7-247625755999}"/>
                  </a:ext>
                </a:extLst>
              </p:cNvPr>
              <p:cNvSpPr/>
              <p:nvPr/>
            </p:nvSpPr>
            <p:spPr>
              <a:xfrm rot="2603720">
                <a:off x="9667773" y="2475843"/>
                <a:ext cx="153105" cy="488264"/>
              </a:xfrm>
              <a:custGeom>
                <a:avLst/>
                <a:gdLst>
                  <a:gd name="connsiteX0" fmla="*/ 0 w 268909"/>
                  <a:gd name="connsiteY0" fmla="*/ 254300 h 508599"/>
                  <a:gd name="connsiteX1" fmla="*/ 134455 w 268909"/>
                  <a:gd name="connsiteY1" fmla="*/ 0 h 508599"/>
                  <a:gd name="connsiteX2" fmla="*/ 268910 w 268909"/>
                  <a:gd name="connsiteY2" fmla="*/ 254300 h 508599"/>
                  <a:gd name="connsiteX3" fmla="*/ 134455 w 268909"/>
                  <a:gd name="connsiteY3" fmla="*/ 508600 h 508599"/>
                  <a:gd name="connsiteX4" fmla="*/ 0 w 268909"/>
                  <a:gd name="connsiteY4" fmla="*/ 254300 h 508599"/>
                  <a:gd name="connsiteX0" fmla="*/ 0 w 268910"/>
                  <a:gd name="connsiteY0" fmla="*/ 254300 h 508600"/>
                  <a:gd name="connsiteX1" fmla="*/ 134455 w 268910"/>
                  <a:gd name="connsiteY1" fmla="*/ 0 h 508600"/>
                  <a:gd name="connsiteX2" fmla="*/ 268910 w 268910"/>
                  <a:gd name="connsiteY2" fmla="*/ 254300 h 508600"/>
                  <a:gd name="connsiteX3" fmla="*/ 134455 w 268910"/>
                  <a:gd name="connsiteY3" fmla="*/ 508600 h 508600"/>
                  <a:gd name="connsiteX4" fmla="*/ 91440 w 268910"/>
                  <a:gd name="connsiteY4" fmla="*/ 345740 h 508600"/>
                  <a:gd name="connsiteX0" fmla="*/ 89233 w 223688"/>
                  <a:gd name="connsiteY0" fmla="*/ 0 h 508600"/>
                  <a:gd name="connsiteX1" fmla="*/ 223688 w 223688"/>
                  <a:gd name="connsiteY1" fmla="*/ 254300 h 508600"/>
                  <a:gd name="connsiteX2" fmla="*/ 89233 w 223688"/>
                  <a:gd name="connsiteY2" fmla="*/ 508600 h 508600"/>
                  <a:gd name="connsiteX3" fmla="*/ 46218 w 223688"/>
                  <a:gd name="connsiteY3" fmla="*/ 345740 h 508600"/>
                  <a:gd name="connsiteX0" fmla="*/ 0 w 134455"/>
                  <a:gd name="connsiteY0" fmla="*/ 0 h 508600"/>
                  <a:gd name="connsiteX1" fmla="*/ 134455 w 134455"/>
                  <a:gd name="connsiteY1" fmla="*/ 254300 h 508600"/>
                  <a:gd name="connsiteX2" fmla="*/ 0 w 134455"/>
                  <a:gd name="connsiteY2" fmla="*/ 508600 h 50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455" h="508600">
                    <a:moveTo>
                      <a:pt x="0" y="0"/>
                    </a:moveTo>
                    <a:cubicBezTo>
                      <a:pt x="74257" y="0"/>
                      <a:pt x="134455" y="113854"/>
                      <a:pt x="134455" y="254300"/>
                    </a:cubicBezTo>
                    <a:cubicBezTo>
                      <a:pt x="134455" y="394746"/>
                      <a:pt x="74257" y="508600"/>
                      <a:pt x="0" y="508600"/>
                    </a:cubicBezTo>
                  </a:path>
                </a:pathLst>
              </a:custGeom>
              <a:solidFill>
                <a:srgbClr val="99D9F9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8A28232F-710B-4A43-9DC5-216523CA1E35}"/>
                  </a:ext>
                </a:extLst>
              </p:cNvPr>
              <p:cNvSpPr/>
              <p:nvPr/>
            </p:nvSpPr>
            <p:spPr>
              <a:xfrm rot="2280048">
                <a:off x="9653079" y="2701984"/>
                <a:ext cx="244475" cy="88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6" name="円/楕円 3">
                <a:extLst>
                  <a:ext uri="{FF2B5EF4-FFF2-40B4-BE49-F238E27FC236}">
                    <a16:creationId xmlns:a16="http://schemas.microsoft.com/office/drawing/2014/main" id="{E8CB83B7-14AB-944E-849A-944EE3096863}"/>
                  </a:ext>
                </a:extLst>
              </p:cNvPr>
              <p:cNvSpPr/>
              <p:nvPr/>
            </p:nvSpPr>
            <p:spPr>
              <a:xfrm rot="1691022" flipH="1">
                <a:off x="9788677" y="2571803"/>
                <a:ext cx="146690" cy="468576"/>
              </a:xfrm>
              <a:custGeom>
                <a:avLst/>
                <a:gdLst>
                  <a:gd name="connsiteX0" fmla="*/ 0 w 268909"/>
                  <a:gd name="connsiteY0" fmla="*/ 254300 h 508599"/>
                  <a:gd name="connsiteX1" fmla="*/ 134455 w 268909"/>
                  <a:gd name="connsiteY1" fmla="*/ 0 h 508599"/>
                  <a:gd name="connsiteX2" fmla="*/ 268910 w 268909"/>
                  <a:gd name="connsiteY2" fmla="*/ 254300 h 508599"/>
                  <a:gd name="connsiteX3" fmla="*/ 134455 w 268909"/>
                  <a:gd name="connsiteY3" fmla="*/ 508600 h 508599"/>
                  <a:gd name="connsiteX4" fmla="*/ 0 w 268909"/>
                  <a:gd name="connsiteY4" fmla="*/ 254300 h 508599"/>
                  <a:gd name="connsiteX0" fmla="*/ 0 w 268910"/>
                  <a:gd name="connsiteY0" fmla="*/ 254300 h 508600"/>
                  <a:gd name="connsiteX1" fmla="*/ 134455 w 268910"/>
                  <a:gd name="connsiteY1" fmla="*/ 0 h 508600"/>
                  <a:gd name="connsiteX2" fmla="*/ 268910 w 268910"/>
                  <a:gd name="connsiteY2" fmla="*/ 254300 h 508600"/>
                  <a:gd name="connsiteX3" fmla="*/ 134455 w 268910"/>
                  <a:gd name="connsiteY3" fmla="*/ 508600 h 508600"/>
                  <a:gd name="connsiteX4" fmla="*/ 91440 w 268910"/>
                  <a:gd name="connsiteY4" fmla="*/ 345740 h 508600"/>
                  <a:gd name="connsiteX0" fmla="*/ 89233 w 223688"/>
                  <a:gd name="connsiteY0" fmla="*/ 0 h 508600"/>
                  <a:gd name="connsiteX1" fmla="*/ 223688 w 223688"/>
                  <a:gd name="connsiteY1" fmla="*/ 254300 h 508600"/>
                  <a:gd name="connsiteX2" fmla="*/ 89233 w 223688"/>
                  <a:gd name="connsiteY2" fmla="*/ 508600 h 508600"/>
                  <a:gd name="connsiteX3" fmla="*/ 46218 w 223688"/>
                  <a:gd name="connsiteY3" fmla="*/ 345740 h 508600"/>
                  <a:gd name="connsiteX0" fmla="*/ 0 w 134455"/>
                  <a:gd name="connsiteY0" fmla="*/ 0 h 508600"/>
                  <a:gd name="connsiteX1" fmla="*/ 134455 w 134455"/>
                  <a:gd name="connsiteY1" fmla="*/ 254300 h 508600"/>
                  <a:gd name="connsiteX2" fmla="*/ 0 w 134455"/>
                  <a:gd name="connsiteY2" fmla="*/ 508600 h 50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455" h="508600">
                    <a:moveTo>
                      <a:pt x="0" y="0"/>
                    </a:moveTo>
                    <a:cubicBezTo>
                      <a:pt x="74257" y="0"/>
                      <a:pt x="134455" y="113854"/>
                      <a:pt x="134455" y="254300"/>
                    </a:cubicBezTo>
                    <a:cubicBezTo>
                      <a:pt x="134455" y="394746"/>
                      <a:pt x="74257" y="508600"/>
                      <a:pt x="0" y="508600"/>
                    </a:cubicBezTo>
                  </a:path>
                </a:pathLst>
              </a:custGeom>
              <a:solidFill>
                <a:srgbClr val="AAE26F">
                  <a:alpha val="74902"/>
                </a:srgbClr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7" name="三角形 26">
                <a:extLst>
                  <a:ext uri="{FF2B5EF4-FFF2-40B4-BE49-F238E27FC236}">
                    <a16:creationId xmlns:a16="http://schemas.microsoft.com/office/drawing/2014/main" id="{5B5952A9-BF01-D640-AFF3-F83B87903596}"/>
                  </a:ext>
                </a:extLst>
              </p:cNvPr>
              <p:cNvSpPr/>
              <p:nvPr/>
            </p:nvSpPr>
            <p:spPr>
              <a:xfrm rot="7631913">
                <a:off x="9802083" y="2790279"/>
                <a:ext cx="228136" cy="126497"/>
              </a:xfrm>
              <a:prstGeom prst="triangle">
                <a:avLst/>
              </a:prstGeom>
              <a:solidFill>
                <a:srgbClr val="92C6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074A39D6-56A8-DB45-A369-61E3422E00FB}"/>
                    </a:ext>
                  </a:extLst>
                </p:cNvPr>
                <p:cNvSpPr txBox="1"/>
                <p:nvPr/>
              </p:nvSpPr>
              <p:spPr>
                <a:xfrm>
                  <a:off x="5889622" y="2650017"/>
                  <a:ext cx="167161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500" i="1">
                            <a:solidFill>
                              <a:srgbClr val="4E8FCB"/>
                            </a:solidFill>
                            <a:latin typeface="Latin Modern Math" panose="02000503000000000000" pitchFamily="2" charset="0"/>
                            <a:ea typeface="Latin Modern Math" panose="02000503000000000000" pitchFamily="2" charset="0"/>
                          </a:rPr>
                          <m:t>𝑓</m:t>
                        </m:r>
                      </m:oMath>
                    </m:oMathPara>
                  </a14:m>
                  <a:endParaRPr lang="ja-JP" altLang="en-US" sz="1500">
                    <a:solidFill>
                      <a:srgbClr val="4E8FCB"/>
                    </a:solidFill>
                    <a:latin typeface="Latin Modern Math" panose="02000503000000000000" pitchFamily="2" charset="0"/>
                  </a:endParaRPr>
                </a:p>
              </p:txBody>
            </p:sp>
          </mc:Choice>
          <mc:Fallback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074A39D6-56A8-DB45-A369-61E3422E0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9622" y="2650017"/>
                  <a:ext cx="167161" cy="230832"/>
                </a:xfrm>
                <a:prstGeom prst="rect">
                  <a:avLst/>
                </a:prstGeom>
                <a:blipFill>
                  <a:blip r:embed="rId5"/>
                  <a:stretch>
                    <a:fillRect l="-60000" r="-60000" b="-10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円/楕円 29">
            <a:extLst>
              <a:ext uri="{FF2B5EF4-FFF2-40B4-BE49-F238E27FC236}">
                <a16:creationId xmlns:a16="http://schemas.microsoft.com/office/drawing/2014/main" id="{50708B9B-D89B-C640-99C4-6E6466BCDFD5}"/>
              </a:ext>
            </a:extLst>
          </p:cNvPr>
          <p:cNvSpPr/>
          <p:nvPr/>
        </p:nvSpPr>
        <p:spPr>
          <a:xfrm>
            <a:off x="906785" y="2122167"/>
            <a:ext cx="2150858" cy="16334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73491F8-7D49-3F47-8088-31AC044A3741}"/>
                  </a:ext>
                </a:extLst>
              </p:cNvPr>
              <p:cNvSpPr txBox="1"/>
              <p:nvPr/>
            </p:nvSpPr>
            <p:spPr>
              <a:xfrm>
                <a:off x="1142794" y="2387059"/>
                <a:ext cx="183127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300" b="0" i="1" dirty="0" smtClean="0">
                        <a:latin typeface="Latin Modern Math" panose="02000503000000000000" pitchFamily="2" charset="0"/>
                        <a:ea typeface="Latin Modern Math" panose="02000503000000000000" pitchFamily="2" charset="0"/>
                      </a:rPr>
                      <m:t>(</m:t>
                    </m:r>
                    <m:r>
                      <a:rPr lang="en-US" altLang="ja-JP" sz="1300" i="1" dirty="0" smtClean="0">
                        <a:latin typeface="Latin Modern Math" panose="02000503000000000000" pitchFamily="2" charset="0"/>
                        <a:ea typeface="Latin Modern Math" panose="02000503000000000000" pitchFamily="2" charset="0"/>
                      </a:rPr>
                      <m:t>𝑑</m:t>
                    </m:r>
                    <m:r>
                      <a:rPr lang="en-US" altLang="ja-JP" sz="1300" i="1" dirty="0" smtClean="0">
                        <a:latin typeface="Latin Modern Math" panose="02000503000000000000" pitchFamily="2" charset="0"/>
                        <a:ea typeface="Latin Modern Math" panose="02000503000000000000" pitchFamily="2" charset="0"/>
                      </a:rPr>
                      <m:t>+1)</m:t>
                    </m:r>
                  </m:oMath>
                </a14:m>
                <a:r>
                  <a:rPr lang="en-US" altLang="ja-JP" sz="1300" dirty="0">
                    <a:latin typeface="Latin Modern Math" panose="02000503000000000000" pitchFamily="2" charset="0"/>
                    <a:ea typeface="Latin Modern Math" panose="02000503000000000000" pitchFamily="2" charset="0"/>
                  </a:rPr>
                  <a:t>D SPT </a:t>
                </a:r>
                <a:r>
                  <a:rPr lang="en-US" altLang="ja-JP" sz="1300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phase</a:t>
                </a: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73491F8-7D49-3F47-8088-31AC044A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94" y="2387059"/>
                <a:ext cx="1831279" cy="292388"/>
              </a:xfrm>
              <a:prstGeom prst="rect">
                <a:avLst/>
              </a:prstGeom>
              <a:blipFill>
                <a:blip r:embed="rId6"/>
                <a:stretch>
                  <a:fillRect t="-4167"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32EE8DA-70BD-EE41-B356-944C9463D2A9}"/>
              </a:ext>
            </a:extLst>
          </p:cNvPr>
          <p:cNvSpPr/>
          <p:nvPr/>
        </p:nvSpPr>
        <p:spPr>
          <a:xfrm>
            <a:off x="1182168" y="2683853"/>
            <a:ext cx="1603495" cy="744387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円弧 2">
            <a:extLst>
              <a:ext uri="{FF2B5EF4-FFF2-40B4-BE49-F238E27FC236}">
                <a16:creationId xmlns:a16="http://schemas.microsoft.com/office/drawing/2014/main" id="{B6182119-7845-6E43-BC7E-0FFAF943ED63}"/>
              </a:ext>
            </a:extLst>
          </p:cNvPr>
          <p:cNvSpPr/>
          <p:nvPr/>
        </p:nvSpPr>
        <p:spPr>
          <a:xfrm>
            <a:off x="1224537" y="2679447"/>
            <a:ext cx="456194" cy="297396"/>
          </a:xfrm>
          <a:custGeom>
            <a:avLst/>
            <a:gdLst>
              <a:gd name="connsiteX0" fmla="*/ 881627 w 881743"/>
              <a:gd name="connsiteY0" fmla="*/ 350770 h 685800"/>
              <a:gd name="connsiteX1" fmla="*/ 437810 w 881743"/>
              <a:gd name="connsiteY1" fmla="*/ 685791 h 685800"/>
              <a:gd name="connsiteX2" fmla="*/ -1 w 881743"/>
              <a:gd name="connsiteY2" fmla="*/ 342899 h 685800"/>
              <a:gd name="connsiteX3" fmla="*/ 440872 w 881743"/>
              <a:gd name="connsiteY3" fmla="*/ 342900 h 685800"/>
              <a:gd name="connsiteX4" fmla="*/ 881627 w 881743"/>
              <a:gd name="connsiteY4" fmla="*/ 350770 h 685800"/>
              <a:gd name="connsiteX0" fmla="*/ 881627 w 881743"/>
              <a:gd name="connsiteY0" fmla="*/ 350770 h 685800"/>
              <a:gd name="connsiteX1" fmla="*/ 437810 w 881743"/>
              <a:gd name="connsiteY1" fmla="*/ 685791 h 685800"/>
              <a:gd name="connsiteX2" fmla="*/ -1 w 881743"/>
              <a:gd name="connsiteY2" fmla="*/ 342899 h 685800"/>
              <a:gd name="connsiteX0" fmla="*/ 881628 w 881628"/>
              <a:gd name="connsiteY0" fmla="*/ 7871 h 422272"/>
              <a:gd name="connsiteX1" fmla="*/ 437811 w 881628"/>
              <a:gd name="connsiteY1" fmla="*/ 342892 h 422272"/>
              <a:gd name="connsiteX2" fmla="*/ 0 w 881628"/>
              <a:gd name="connsiteY2" fmla="*/ 0 h 422272"/>
              <a:gd name="connsiteX3" fmla="*/ 440873 w 881628"/>
              <a:gd name="connsiteY3" fmla="*/ 1 h 422272"/>
              <a:gd name="connsiteX4" fmla="*/ 881628 w 881628"/>
              <a:gd name="connsiteY4" fmla="*/ 7871 h 422272"/>
              <a:gd name="connsiteX0" fmla="*/ 881628 w 881628"/>
              <a:gd name="connsiteY0" fmla="*/ 7871 h 422272"/>
              <a:gd name="connsiteX1" fmla="*/ 434636 w 881628"/>
              <a:gd name="connsiteY1" fmla="*/ 422267 h 422272"/>
              <a:gd name="connsiteX2" fmla="*/ 0 w 881628"/>
              <a:gd name="connsiteY2" fmla="*/ 0 h 422272"/>
              <a:gd name="connsiteX0" fmla="*/ 881628 w 881628"/>
              <a:gd name="connsiteY0" fmla="*/ 7871 h 422272"/>
              <a:gd name="connsiteX1" fmla="*/ 437811 w 881628"/>
              <a:gd name="connsiteY1" fmla="*/ 342892 h 422272"/>
              <a:gd name="connsiteX2" fmla="*/ 0 w 881628"/>
              <a:gd name="connsiteY2" fmla="*/ 0 h 422272"/>
              <a:gd name="connsiteX3" fmla="*/ 440873 w 881628"/>
              <a:gd name="connsiteY3" fmla="*/ 1 h 422272"/>
              <a:gd name="connsiteX4" fmla="*/ 881628 w 881628"/>
              <a:gd name="connsiteY4" fmla="*/ 7871 h 422272"/>
              <a:gd name="connsiteX0" fmla="*/ 881628 w 881628"/>
              <a:gd name="connsiteY0" fmla="*/ 7871 h 422272"/>
              <a:gd name="connsiteX1" fmla="*/ 434636 w 881628"/>
              <a:gd name="connsiteY1" fmla="*/ 422267 h 422272"/>
              <a:gd name="connsiteX2" fmla="*/ 0 w 881628"/>
              <a:gd name="connsiteY2" fmla="*/ 0 h 422272"/>
              <a:gd name="connsiteX0" fmla="*/ 881628 w 881628"/>
              <a:gd name="connsiteY0" fmla="*/ 7871 h 422272"/>
              <a:gd name="connsiteX1" fmla="*/ 437811 w 881628"/>
              <a:gd name="connsiteY1" fmla="*/ 342892 h 422272"/>
              <a:gd name="connsiteX2" fmla="*/ 0 w 881628"/>
              <a:gd name="connsiteY2" fmla="*/ 0 h 422272"/>
              <a:gd name="connsiteX3" fmla="*/ 440873 w 881628"/>
              <a:gd name="connsiteY3" fmla="*/ 1 h 422272"/>
              <a:gd name="connsiteX4" fmla="*/ 881628 w 881628"/>
              <a:gd name="connsiteY4" fmla="*/ 7871 h 422272"/>
              <a:gd name="connsiteX0" fmla="*/ 881628 w 881628"/>
              <a:gd name="connsiteY0" fmla="*/ 7871 h 422272"/>
              <a:gd name="connsiteX1" fmla="*/ 434636 w 881628"/>
              <a:gd name="connsiteY1" fmla="*/ 422267 h 422272"/>
              <a:gd name="connsiteX2" fmla="*/ 41275 w 881628"/>
              <a:gd name="connsiteY2" fmla="*/ 9525 h 422272"/>
              <a:gd name="connsiteX0" fmla="*/ 881628 w 881628"/>
              <a:gd name="connsiteY0" fmla="*/ 7871 h 422272"/>
              <a:gd name="connsiteX1" fmla="*/ 437811 w 881628"/>
              <a:gd name="connsiteY1" fmla="*/ 342892 h 422272"/>
              <a:gd name="connsiteX2" fmla="*/ 0 w 881628"/>
              <a:gd name="connsiteY2" fmla="*/ 0 h 422272"/>
              <a:gd name="connsiteX3" fmla="*/ 440873 w 881628"/>
              <a:gd name="connsiteY3" fmla="*/ 1 h 422272"/>
              <a:gd name="connsiteX4" fmla="*/ 881628 w 881628"/>
              <a:gd name="connsiteY4" fmla="*/ 7871 h 422272"/>
              <a:gd name="connsiteX0" fmla="*/ 843528 w 881628"/>
              <a:gd name="connsiteY0" fmla="*/ 11046 h 422272"/>
              <a:gd name="connsiteX1" fmla="*/ 434636 w 881628"/>
              <a:gd name="connsiteY1" fmla="*/ 422267 h 422272"/>
              <a:gd name="connsiteX2" fmla="*/ 41275 w 881628"/>
              <a:gd name="connsiteY2" fmla="*/ 9525 h 422272"/>
              <a:gd name="connsiteX0" fmla="*/ 881628 w 881628"/>
              <a:gd name="connsiteY0" fmla="*/ 7871 h 422267"/>
              <a:gd name="connsiteX1" fmla="*/ 437811 w 881628"/>
              <a:gd name="connsiteY1" fmla="*/ 342892 h 422267"/>
              <a:gd name="connsiteX2" fmla="*/ 0 w 881628"/>
              <a:gd name="connsiteY2" fmla="*/ 0 h 422267"/>
              <a:gd name="connsiteX3" fmla="*/ 440873 w 881628"/>
              <a:gd name="connsiteY3" fmla="*/ 1 h 422267"/>
              <a:gd name="connsiteX4" fmla="*/ 881628 w 881628"/>
              <a:gd name="connsiteY4" fmla="*/ 7871 h 422267"/>
              <a:gd name="connsiteX0" fmla="*/ 843528 w 881628"/>
              <a:gd name="connsiteY0" fmla="*/ 11046 h 422267"/>
              <a:gd name="connsiteX1" fmla="*/ 434636 w 881628"/>
              <a:gd name="connsiteY1" fmla="*/ 422267 h 422267"/>
              <a:gd name="connsiteX2" fmla="*/ 41275 w 881628"/>
              <a:gd name="connsiteY2" fmla="*/ 9525 h 422267"/>
              <a:gd name="connsiteX0" fmla="*/ 881628 w 881628"/>
              <a:gd name="connsiteY0" fmla="*/ 7871 h 426319"/>
              <a:gd name="connsiteX1" fmla="*/ 437811 w 881628"/>
              <a:gd name="connsiteY1" fmla="*/ 342892 h 426319"/>
              <a:gd name="connsiteX2" fmla="*/ 0 w 881628"/>
              <a:gd name="connsiteY2" fmla="*/ 0 h 426319"/>
              <a:gd name="connsiteX3" fmla="*/ 440873 w 881628"/>
              <a:gd name="connsiteY3" fmla="*/ 1 h 426319"/>
              <a:gd name="connsiteX4" fmla="*/ 881628 w 881628"/>
              <a:gd name="connsiteY4" fmla="*/ 7871 h 426319"/>
              <a:gd name="connsiteX0" fmla="*/ 843528 w 881628"/>
              <a:gd name="connsiteY0" fmla="*/ 11046 h 426319"/>
              <a:gd name="connsiteX1" fmla="*/ 434636 w 881628"/>
              <a:gd name="connsiteY1" fmla="*/ 422267 h 426319"/>
              <a:gd name="connsiteX2" fmla="*/ 41275 w 881628"/>
              <a:gd name="connsiteY2" fmla="*/ 9525 h 426319"/>
              <a:gd name="connsiteX0" fmla="*/ 881628 w 881628"/>
              <a:gd name="connsiteY0" fmla="*/ 7871 h 426799"/>
              <a:gd name="connsiteX1" fmla="*/ 437811 w 881628"/>
              <a:gd name="connsiteY1" fmla="*/ 342892 h 426799"/>
              <a:gd name="connsiteX2" fmla="*/ 0 w 881628"/>
              <a:gd name="connsiteY2" fmla="*/ 0 h 426799"/>
              <a:gd name="connsiteX3" fmla="*/ 440873 w 881628"/>
              <a:gd name="connsiteY3" fmla="*/ 1 h 426799"/>
              <a:gd name="connsiteX4" fmla="*/ 881628 w 881628"/>
              <a:gd name="connsiteY4" fmla="*/ 7871 h 426799"/>
              <a:gd name="connsiteX0" fmla="*/ 843528 w 881628"/>
              <a:gd name="connsiteY0" fmla="*/ 11046 h 426799"/>
              <a:gd name="connsiteX1" fmla="*/ 434636 w 881628"/>
              <a:gd name="connsiteY1" fmla="*/ 422267 h 426799"/>
              <a:gd name="connsiteX2" fmla="*/ 41275 w 881628"/>
              <a:gd name="connsiteY2" fmla="*/ 9525 h 426799"/>
              <a:gd name="connsiteX0" fmla="*/ 881628 w 881628"/>
              <a:gd name="connsiteY0" fmla="*/ 7871 h 411173"/>
              <a:gd name="connsiteX1" fmla="*/ 437811 w 881628"/>
              <a:gd name="connsiteY1" fmla="*/ 342892 h 411173"/>
              <a:gd name="connsiteX2" fmla="*/ 0 w 881628"/>
              <a:gd name="connsiteY2" fmla="*/ 0 h 411173"/>
              <a:gd name="connsiteX3" fmla="*/ 440873 w 881628"/>
              <a:gd name="connsiteY3" fmla="*/ 1 h 411173"/>
              <a:gd name="connsiteX4" fmla="*/ 881628 w 881628"/>
              <a:gd name="connsiteY4" fmla="*/ 7871 h 411173"/>
              <a:gd name="connsiteX0" fmla="*/ 843528 w 881628"/>
              <a:gd name="connsiteY0" fmla="*/ 11046 h 411173"/>
              <a:gd name="connsiteX1" fmla="*/ 440986 w 881628"/>
              <a:gd name="connsiteY1" fmla="*/ 406392 h 411173"/>
              <a:gd name="connsiteX2" fmla="*/ 41275 w 881628"/>
              <a:gd name="connsiteY2" fmla="*/ 9525 h 411173"/>
              <a:gd name="connsiteX0" fmla="*/ 881628 w 881628"/>
              <a:gd name="connsiteY0" fmla="*/ 7871 h 429928"/>
              <a:gd name="connsiteX1" fmla="*/ 437811 w 881628"/>
              <a:gd name="connsiteY1" fmla="*/ 342892 h 429928"/>
              <a:gd name="connsiteX2" fmla="*/ 0 w 881628"/>
              <a:gd name="connsiteY2" fmla="*/ 0 h 429928"/>
              <a:gd name="connsiteX3" fmla="*/ 440873 w 881628"/>
              <a:gd name="connsiteY3" fmla="*/ 1 h 429928"/>
              <a:gd name="connsiteX4" fmla="*/ 881628 w 881628"/>
              <a:gd name="connsiteY4" fmla="*/ 7871 h 429928"/>
              <a:gd name="connsiteX0" fmla="*/ 843528 w 881628"/>
              <a:gd name="connsiteY0" fmla="*/ 11046 h 429928"/>
              <a:gd name="connsiteX1" fmla="*/ 434636 w 881628"/>
              <a:gd name="connsiteY1" fmla="*/ 425442 h 429928"/>
              <a:gd name="connsiteX2" fmla="*/ 41275 w 881628"/>
              <a:gd name="connsiteY2" fmla="*/ 9525 h 429928"/>
              <a:gd name="connsiteX0" fmla="*/ 881628 w 881628"/>
              <a:gd name="connsiteY0" fmla="*/ 7871 h 395574"/>
              <a:gd name="connsiteX1" fmla="*/ 437811 w 881628"/>
              <a:gd name="connsiteY1" fmla="*/ 342892 h 395574"/>
              <a:gd name="connsiteX2" fmla="*/ 0 w 881628"/>
              <a:gd name="connsiteY2" fmla="*/ 0 h 395574"/>
              <a:gd name="connsiteX3" fmla="*/ 440873 w 881628"/>
              <a:gd name="connsiteY3" fmla="*/ 1 h 395574"/>
              <a:gd name="connsiteX4" fmla="*/ 881628 w 881628"/>
              <a:gd name="connsiteY4" fmla="*/ 7871 h 395574"/>
              <a:gd name="connsiteX0" fmla="*/ 843528 w 881628"/>
              <a:gd name="connsiteY0" fmla="*/ 11046 h 395574"/>
              <a:gd name="connsiteX1" fmla="*/ 437811 w 881628"/>
              <a:gd name="connsiteY1" fmla="*/ 390517 h 395574"/>
              <a:gd name="connsiteX2" fmla="*/ 41275 w 881628"/>
              <a:gd name="connsiteY2" fmla="*/ 9525 h 395574"/>
              <a:gd name="connsiteX0" fmla="*/ 881628 w 881628"/>
              <a:gd name="connsiteY0" fmla="*/ 7871 h 395574"/>
              <a:gd name="connsiteX1" fmla="*/ 437811 w 881628"/>
              <a:gd name="connsiteY1" fmla="*/ 342892 h 395574"/>
              <a:gd name="connsiteX2" fmla="*/ 0 w 881628"/>
              <a:gd name="connsiteY2" fmla="*/ 0 h 395574"/>
              <a:gd name="connsiteX3" fmla="*/ 440873 w 881628"/>
              <a:gd name="connsiteY3" fmla="*/ 1 h 395574"/>
              <a:gd name="connsiteX4" fmla="*/ 881628 w 881628"/>
              <a:gd name="connsiteY4" fmla="*/ 7871 h 395574"/>
              <a:gd name="connsiteX0" fmla="*/ 843528 w 881628"/>
              <a:gd name="connsiteY0" fmla="*/ 11046 h 395574"/>
              <a:gd name="connsiteX1" fmla="*/ 437811 w 881628"/>
              <a:gd name="connsiteY1" fmla="*/ 390517 h 395574"/>
              <a:gd name="connsiteX2" fmla="*/ 41275 w 881628"/>
              <a:gd name="connsiteY2" fmla="*/ 9525 h 395574"/>
              <a:gd name="connsiteX0" fmla="*/ 881628 w 881628"/>
              <a:gd name="connsiteY0" fmla="*/ 7871 h 391192"/>
              <a:gd name="connsiteX1" fmla="*/ 437811 w 881628"/>
              <a:gd name="connsiteY1" fmla="*/ 342892 h 391192"/>
              <a:gd name="connsiteX2" fmla="*/ 0 w 881628"/>
              <a:gd name="connsiteY2" fmla="*/ 0 h 391192"/>
              <a:gd name="connsiteX3" fmla="*/ 440873 w 881628"/>
              <a:gd name="connsiteY3" fmla="*/ 1 h 391192"/>
              <a:gd name="connsiteX4" fmla="*/ 881628 w 881628"/>
              <a:gd name="connsiteY4" fmla="*/ 7871 h 391192"/>
              <a:gd name="connsiteX0" fmla="*/ 843528 w 881628"/>
              <a:gd name="connsiteY0" fmla="*/ 11046 h 391192"/>
              <a:gd name="connsiteX1" fmla="*/ 437811 w 881628"/>
              <a:gd name="connsiteY1" fmla="*/ 390517 h 391192"/>
              <a:gd name="connsiteX2" fmla="*/ 41275 w 881628"/>
              <a:gd name="connsiteY2" fmla="*/ 9525 h 391192"/>
              <a:gd name="connsiteX0" fmla="*/ 881628 w 881628"/>
              <a:gd name="connsiteY0" fmla="*/ 7871 h 391192"/>
              <a:gd name="connsiteX1" fmla="*/ 437811 w 881628"/>
              <a:gd name="connsiteY1" fmla="*/ 342892 h 391192"/>
              <a:gd name="connsiteX2" fmla="*/ 0 w 881628"/>
              <a:gd name="connsiteY2" fmla="*/ 0 h 391192"/>
              <a:gd name="connsiteX3" fmla="*/ 440873 w 881628"/>
              <a:gd name="connsiteY3" fmla="*/ 1 h 391192"/>
              <a:gd name="connsiteX4" fmla="*/ 881628 w 881628"/>
              <a:gd name="connsiteY4" fmla="*/ 7871 h 391192"/>
              <a:gd name="connsiteX0" fmla="*/ 843528 w 881628"/>
              <a:gd name="connsiteY0" fmla="*/ 11046 h 391192"/>
              <a:gd name="connsiteX1" fmla="*/ 437811 w 881628"/>
              <a:gd name="connsiteY1" fmla="*/ 390517 h 391192"/>
              <a:gd name="connsiteX2" fmla="*/ 41275 w 881628"/>
              <a:gd name="connsiteY2" fmla="*/ 9525 h 391192"/>
              <a:gd name="connsiteX0" fmla="*/ 881628 w 881628"/>
              <a:gd name="connsiteY0" fmla="*/ 7871 h 390591"/>
              <a:gd name="connsiteX1" fmla="*/ 437811 w 881628"/>
              <a:gd name="connsiteY1" fmla="*/ 342892 h 390591"/>
              <a:gd name="connsiteX2" fmla="*/ 0 w 881628"/>
              <a:gd name="connsiteY2" fmla="*/ 0 h 390591"/>
              <a:gd name="connsiteX3" fmla="*/ 440873 w 881628"/>
              <a:gd name="connsiteY3" fmla="*/ 1 h 390591"/>
              <a:gd name="connsiteX4" fmla="*/ 881628 w 881628"/>
              <a:gd name="connsiteY4" fmla="*/ 7871 h 390591"/>
              <a:gd name="connsiteX0" fmla="*/ 843528 w 881628"/>
              <a:gd name="connsiteY0" fmla="*/ 11046 h 390591"/>
              <a:gd name="connsiteX1" fmla="*/ 437811 w 881628"/>
              <a:gd name="connsiteY1" fmla="*/ 390517 h 390591"/>
              <a:gd name="connsiteX2" fmla="*/ 41275 w 881628"/>
              <a:gd name="connsiteY2" fmla="*/ 9525 h 390591"/>
              <a:gd name="connsiteX0" fmla="*/ 881628 w 881628"/>
              <a:gd name="connsiteY0" fmla="*/ 7871 h 390591"/>
              <a:gd name="connsiteX1" fmla="*/ 437811 w 881628"/>
              <a:gd name="connsiteY1" fmla="*/ 342892 h 390591"/>
              <a:gd name="connsiteX2" fmla="*/ 0 w 881628"/>
              <a:gd name="connsiteY2" fmla="*/ 0 h 390591"/>
              <a:gd name="connsiteX3" fmla="*/ 440873 w 881628"/>
              <a:gd name="connsiteY3" fmla="*/ 1 h 390591"/>
              <a:gd name="connsiteX4" fmla="*/ 881628 w 881628"/>
              <a:gd name="connsiteY4" fmla="*/ 7871 h 390591"/>
              <a:gd name="connsiteX0" fmla="*/ 843528 w 881628"/>
              <a:gd name="connsiteY0" fmla="*/ 11046 h 390591"/>
              <a:gd name="connsiteX1" fmla="*/ 437811 w 881628"/>
              <a:gd name="connsiteY1" fmla="*/ 390517 h 390591"/>
              <a:gd name="connsiteX2" fmla="*/ 41275 w 881628"/>
              <a:gd name="connsiteY2" fmla="*/ 9525 h 390591"/>
              <a:gd name="connsiteX0" fmla="*/ 881628 w 881628"/>
              <a:gd name="connsiteY0" fmla="*/ 7871 h 390591"/>
              <a:gd name="connsiteX1" fmla="*/ 437811 w 881628"/>
              <a:gd name="connsiteY1" fmla="*/ 342892 h 390591"/>
              <a:gd name="connsiteX2" fmla="*/ 0 w 881628"/>
              <a:gd name="connsiteY2" fmla="*/ 0 h 390591"/>
              <a:gd name="connsiteX3" fmla="*/ 440873 w 881628"/>
              <a:gd name="connsiteY3" fmla="*/ 1 h 390591"/>
              <a:gd name="connsiteX4" fmla="*/ 881628 w 881628"/>
              <a:gd name="connsiteY4" fmla="*/ 7871 h 390591"/>
              <a:gd name="connsiteX0" fmla="*/ 843528 w 881628"/>
              <a:gd name="connsiteY0" fmla="*/ 11046 h 390591"/>
              <a:gd name="connsiteX1" fmla="*/ 437811 w 881628"/>
              <a:gd name="connsiteY1" fmla="*/ 390517 h 390591"/>
              <a:gd name="connsiteX2" fmla="*/ 41275 w 881628"/>
              <a:gd name="connsiteY2" fmla="*/ 9525 h 390591"/>
              <a:gd name="connsiteX0" fmla="*/ 881628 w 881628"/>
              <a:gd name="connsiteY0" fmla="*/ 7871 h 390596"/>
              <a:gd name="connsiteX1" fmla="*/ 437811 w 881628"/>
              <a:gd name="connsiteY1" fmla="*/ 342892 h 390596"/>
              <a:gd name="connsiteX2" fmla="*/ 0 w 881628"/>
              <a:gd name="connsiteY2" fmla="*/ 0 h 390596"/>
              <a:gd name="connsiteX3" fmla="*/ 440873 w 881628"/>
              <a:gd name="connsiteY3" fmla="*/ 1 h 390596"/>
              <a:gd name="connsiteX4" fmla="*/ 881628 w 881628"/>
              <a:gd name="connsiteY4" fmla="*/ 7871 h 390596"/>
              <a:gd name="connsiteX0" fmla="*/ 843528 w 881628"/>
              <a:gd name="connsiteY0" fmla="*/ 11046 h 390596"/>
              <a:gd name="connsiteX1" fmla="*/ 437811 w 881628"/>
              <a:gd name="connsiteY1" fmla="*/ 390517 h 390596"/>
              <a:gd name="connsiteX2" fmla="*/ 41275 w 881628"/>
              <a:gd name="connsiteY2" fmla="*/ 9525 h 39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628" h="390596" stroke="0" extrusionOk="0">
                <a:moveTo>
                  <a:pt x="881628" y="7871"/>
                </a:moveTo>
                <a:cubicBezTo>
                  <a:pt x="876103" y="195060"/>
                  <a:pt x="678540" y="344192"/>
                  <a:pt x="437811" y="342892"/>
                </a:cubicBezTo>
                <a:cubicBezTo>
                  <a:pt x="195525" y="341584"/>
                  <a:pt x="0" y="188450"/>
                  <a:pt x="0" y="0"/>
                </a:cubicBezTo>
                <a:lnTo>
                  <a:pt x="440873" y="1"/>
                </a:lnTo>
                <a:lnTo>
                  <a:pt x="881628" y="7871"/>
                </a:lnTo>
                <a:close/>
              </a:path>
              <a:path w="881628" h="390596" fill="none">
                <a:moveTo>
                  <a:pt x="843528" y="11046"/>
                </a:moveTo>
                <a:cubicBezTo>
                  <a:pt x="780853" y="210935"/>
                  <a:pt x="602340" y="394992"/>
                  <a:pt x="437811" y="390517"/>
                </a:cubicBezTo>
                <a:cubicBezTo>
                  <a:pt x="281250" y="389209"/>
                  <a:pt x="73025" y="204325"/>
                  <a:pt x="41275" y="9525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円弧 2">
            <a:extLst>
              <a:ext uri="{FF2B5EF4-FFF2-40B4-BE49-F238E27FC236}">
                <a16:creationId xmlns:a16="http://schemas.microsoft.com/office/drawing/2014/main" id="{47EB647D-3D27-9B44-8523-75B88E4375E0}"/>
              </a:ext>
            </a:extLst>
          </p:cNvPr>
          <p:cNvSpPr/>
          <p:nvPr/>
        </p:nvSpPr>
        <p:spPr>
          <a:xfrm rot="10800000">
            <a:off x="1224537" y="3135158"/>
            <a:ext cx="456194" cy="297396"/>
          </a:xfrm>
          <a:custGeom>
            <a:avLst/>
            <a:gdLst>
              <a:gd name="connsiteX0" fmla="*/ 881627 w 881743"/>
              <a:gd name="connsiteY0" fmla="*/ 350770 h 685800"/>
              <a:gd name="connsiteX1" fmla="*/ 437810 w 881743"/>
              <a:gd name="connsiteY1" fmla="*/ 685791 h 685800"/>
              <a:gd name="connsiteX2" fmla="*/ -1 w 881743"/>
              <a:gd name="connsiteY2" fmla="*/ 342899 h 685800"/>
              <a:gd name="connsiteX3" fmla="*/ 440872 w 881743"/>
              <a:gd name="connsiteY3" fmla="*/ 342900 h 685800"/>
              <a:gd name="connsiteX4" fmla="*/ 881627 w 881743"/>
              <a:gd name="connsiteY4" fmla="*/ 350770 h 685800"/>
              <a:gd name="connsiteX0" fmla="*/ 881627 w 881743"/>
              <a:gd name="connsiteY0" fmla="*/ 350770 h 685800"/>
              <a:gd name="connsiteX1" fmla="*/ 437810 w 881743"/>
              <a:gd name="connsiteY1" fmla="*/ 685791 h 685800"/>
              <a:gd name="connsiteX2" fmla="*/ -1 w 881743"/>
              <a:gd name="connsiteY2" fmla="*/ 342899 h 685800"/>
              <a:gd name="connsiteX0" fmla="*/ 881628 w 881628"/>
              <a:gd name="connsiteY0" fmla="*/ 7871 h 422272"/>
              <a:gd name="connsiteX1" fmla="*/ 437811 w 881628"/>
              <a:gd name="connsiteY1" fmla="*/ 342892 h 422272"/>
              <a:gd name="connsiteX2" fmla="*/ 0 w 881628"/>
              <a:gd name="connsiteY2" fmla="*/ 0 h 422272"/>
              <a:gd name="connsiteX3" fmla="*/ 440873 w 881628"/>
              <a:gd name="connsiteY3" fmla="*/ 1 h 422272"/>
              <a:gd name="connsiteX4" fmla="*/ 881628 w 881628"/>
              <a:gd name="connsiteY4" fmla="*/ 7871 h 422272"/>
              <a:gd name="connsiteX0" fmla="*/ 881628 w 881628"/>
              <a:gd name="connsiteY0" fmla="*/ 7871 h 422272"/>
              <a:gd name="connsiteX1" fmla="*/ 434636 w 881628"/>
              <a:gd name="connsiteY1" fmla="*/ 422267 h 422272"/>
              <a:gd name="connsiteX2" fmla="*/ 0 w 881628"/>
              <a:gd name="connsiteY2" fmla="*/ 0 h 422272"/>
              <a:gd name="connsiteX0" fmla="*/ 881628 w 881628"/>
              <a:gd name="connsiteY0" fmla="*/ 7871 h 422272"/>
              <a:gd name="connsiteX1" fmla="*/ 437811 w 881628"/>
              <a:gd name="connsiteY1" fmla="*/ 342892 h 422272"/>
              <a:gd name="connsiteX2" fmla="*/ 0 w 881628"/>
              <a:gd name="connsiteY2" fmla="*/ 0 h 422272"/>
              <a:gd name="connsiteX3" fmla="*/ 440873 w 881628"/>
              <a:gd name="connsiteY3" fmla="*/ 1 h 422272"/>
              <a:gd name="connsiteX4" fmla="*/ 881628 w 881628"/>
              <a:gd name="connsiteY4" fmla="*/ 7871 h 422272"/>
              <a:gd name="connsiteX0" fmla="*/ 881628 w 881628"/>
              <a:gd name="connsiteY0" fmla="*/ 7871 h 422272"/>
              <a:gd name="connsiteX1" fmla="*/ 434636 w 881628"/>
              <a:gd name="connsiteY1" fmla="*/ 422267 h 422272"/>
              <a:gd name="connsiteX2" fmla="*/ 0 w 881628"/>
              <a:gd name="connsiteY2" fmla="*/ 0 h 422272"/>
              <a:gd name="connsiteX0" fmla="*/ 881628 w 881628"/>
              <a:gd name="connsiteY0" fmla="*/ 7871 h 422272"/>
              <a:gd name="connsiteX1" fmla="*/ 437811 w 881628"/>
              <a:gd name="connsiteY1" fmla="*/ 342892 h 422272"/>
              <a:gd name="connsiteX2" fmla="*/ 0 w 881628"/>
              <a:gd name="connsiteY2" fmla="*/ 0 h 422272"/>
              <a:gd name="connsiteX3" fmla="*/ 440873 w 881628"/>
              <a:gd name="connsiteY3" fmla="*/ 1 h 422272"/>
              <a:gd name="connsiteX4" fmla="*/ 881628 w 881628"/>
              <a:gd name="connsiteY4" fmla="*/ 7871 h 422272"/>
              <a:gd name="connsiteX0" fmla="*/ 881628 w 881628"/>
              <a:gd name="connsiteY0" fmla="*/ 7871 h 422272"/>
              <a:gd name="connsiteX1" fmla="*/ 434636 w 881628"/>
              <a:gd name="connsiteY1" fmla="*/ 422267 h 422272"/>
              <a:gd name="connsiteX2" fmla="*/ 41275 w 881628"/>
              <a:gd name="connsiteY2" fmla="*/ 9525 h 422272"/>
              <a:gd name="connsiteX0" fmla="*/ 881628 w 881628"/>
              <a:gd name="connsiteY0" fmla="*/ 7871 h 422272"/>
              <a:gd name="connsiteX1" fmla="*/ 437811 w 881628"/>
              <a:gd name="connsiteY1" fmla="*/ 342892 h 422272"/>
              <a:gd name="connsiteX2" fmla="*/ 0 w 881628"/>
              <a:gd name="connsiteY2" fmla="*/ 0 h 422272"/>
              <a:gd name="connsiteX3" fmla="*/ 440873 w 881628"/>
              <a:gd name="connsiteY3" fmla="*/ 1 h 422272"/>
              <a:gd name="connsiteX4" fmla="*/ 881628 w 881628"/>
              <a:gd name="connsiteY4" fmla="*/ 7871 h 422272"/>
              <a:gd name="connsiteX0" fmla="*/ 843528 w 881628"/>
              <a:gd name="connsiteY0" fmla="*/ 11046 h 422272"/>
              <a:gd name="connsiteX1" fmla="*/ 434636 w 881628"/>
              <a:gd name="connsiteY1" fmla="*/ 422267 h 422272"/>
              <a:gd name="connsiteX2" fmla="*/ 41275 w 881628"/>
              <a:gd name="connsiteY2" fmla="*/ 9525 h 422272"/>
              <a:gd name="connsiteX0" fmla="*/ 881628 w 881628"/>
              <a:gd name="connsiteY0" fmla="*/ 7871 h 422267"/>
              <a:gd name="connsiteX1" fmla="*/ 437811 w 881628"/>
              <a:gd name="connsiteY1" fmla="*/ 342892 h 422267"/>
              <a:gd name="connsiteX2" fmla="*/ 0 w 881628"/>
              <a:gd name="connsiteY2" fmla="*/ 0 h 422267"/>
              <a:gd name="connsiteX3" fmla="*/ 440873 w 881628"/>
              <a:gd name="connsiteY3" fmla="*/ 1 h 422267"/>
              <a:gd name="connsiteX4" fmla="*/ 881628 w 881628"/>
              <a:gd name="connsiteY4" fmla="*/ 7871 h 422267"/>
              <a:gd name="connsiteX0" fmla="*/ 843528 w 881628"/>
              <a:gd name="connsiteY0" fmla="*/ 11046 h 422267"/>
              <a:gd name="connsiteX1" fmla="*/ 434636 w 881628"/>
              <a:gd name="connsiteY1" fmla="*/ 422267 h 422267"/>
              <a:gd name="connsiteX2" fmla="*/ 41275 w 881628"/>
              <a:gd name="connsiteY2" fmla="*/ 9525 h 422267"/>
              <a:gd name="connsiteX0" fmla="*/ 881628 w 881628"/>
              <a:gd name="connsiteY0" fmla="*/ 7871 h 426319"/>
              <a:gd name="connsiteX1" fmla="*/ 437811 w 881628"/>
              <a:gd name="connsiteY1" fmla="*/ 342892 h 426319"/>
              <a:gd name="connsiteX2" fmla="*/ 0 w 881628"/>
              <a:gd name="connsiteY2" fmla="*/ 0 h 426319"/>
              <a:gd name="connsiteX3" fmla="*/ 440873 w 881628"/>
              <a:gd name="connsiteY3" fmla="*/ 1 h 426319"/>
              <a:gd name="connsiteX4" fmla="*/ 881628 w 881628"/>
              <a:gd name="connsiteY4" fmla="*/ 7871 h 426319"/>
              <a:gd name="connsiteX0" fmla="*/ 843528 w 881628"/>
              <a:gd name="connsiteY0" fmla="*/ 11046 h 426319"/>
              <a:gd name="connsiteX1" fmla="*/ 434636 w 881628"/>
              <a:gd name="connsiteY1" fmla="*/ 422267 h 426319"/>
              <a:gd name="connsiteX2" fmla="*/ 41275 w 881628"/>
              <a:gd name="connsiteY2" fmla="*/ 9525 h 426319"/>
              <a:gd name="connsiteX0" fmla="*/ 881628 w 881628"/>
              <a:gd name="connsiteY0" fmla="*/ 7871 h 426799"/>
              <a:gd name="connsiteX1" fmla="*/ 437811 w 881628"/>
              <a:gd name="connsiteY1" fmla="*/ 342892 h 426799"/>
              <a:gd name="connsiteX2" fmla="*/ 0 w 881628"/>
              <a:gd name="connsiteY2" fmla="*/ 0 h 426799"/>
              <a:gd name="connsiteX3" fmla="*/ 440873 w 881628"/>
              <a:gd name="connsiteY3" fmla="*/ 1 h 426799"/>
              <a:gd name="connsiteX4" fmla="*/ 881628 w 881628"/>
              <a:gd name="connsiteY4" fmla="*/ 7871 h 426799"/>
              <a:gd name="connsiteX0" fmla="*/ 843528 w 881628"/>
              <a:gd name="connsiteY0" fmla="*/ 11046 h 426799"/>
              <a:gd name="connsiteX1" fmla="*/ 434636 w 881628"/>
              <a:gd name="connsiteY1" fmla="*/ 422267 h 426799"/>
              <a:gd name="connsiteX2" fmla="*/ 41275 w 881628"/>
              <a:gd name="connsiteY2" fmla="*/ 9525 h 426799"/>
              <a:gd name="connsiteX0" fmla="*/ 881628 w 881628"/>
              <a:gd name="connsiteY0" fmla="*/ 7871 h 411173"/>
              <a:gd name="connsiteX1" fmla="*/ 437811 w 881628"/>
              <a:gd name="connsiteY1" fmla="*/ 342892 h 411173"/>
              <a:gd name="connsiteX2" fmla="*/ 0 w 881628"/>
              <a:gd name="connsiteY2" fmla="*/ 0 h 411173"/>
              <a:gd name="connsiteX3" fmla="*/ 440873 w 881628"/>
              <a:gd name="connsiteY3" fmla="*/ 1 h 411173"/>
              <a:gd name="connsiteX4" fmla="*/ 881628 w 881628"/>
              <a:gd name="connsiteY4" fmla="*/ 7871 h 411173"/>
              <a:gd name="connsiteX0" fmla="*/ 843528 w 881628"/>
              <a:gd name="connsiteY0" fmla="*/ 11046 h 411173"/>
              <a:gd name="connsiteX1" fmla="*/ 440986 w 881628"/>
              <a:gd name="connsiteY1" fmla="*/ 406392 h 411173"/>
              <a:gd name="connsiteX2" fmla="*/ 41275 w 881628"/>
              <a:gd name="connsiteY2" fmla="*/ 9525 h 411173"/>
              <a:gd name="connsiteX0" fmla="*/ 881628 w 881628"/>
              <a:gd name="connsiteY0" fmla="*/ 7871 h 429928"/>
              <a:gd name="connsiteX1" fmla="*/ 437811 w 881628"/>
              <a:gd name="connsiteY1" fmla="*/ 342892 h 429928"/>
              <a:gd name="connsiteX2" fmla="*/ 0 w 881628"/>
              <a:gd name="connsiteY2" fmla="*/ 0 h 429928"/>
              <a:gd name="connsiteX3" fmla="*/ 440873 w 881628"/>
              <a:gd name="connsiteY3" fmla="*/ 1 h 429928"/>
              <a:gd name="connsiteX4" fmla="*/ 881628 w 881628"/>
              <a:gd name="connsiteY4" fmla="*/ 7871 h 429928"/>
              <a:gd name="connsiteX0" fmla="*/ 843528 w 881628"/>
              <a:gd name="connsiteY0" fmla="*/ 11046 h 429928"/>
              <a:gd name="connsiteX1" fmla="*/ 434636 w 881628"/>
              <a:gd name="connsiteY1" fmla="*/ 425442 h 429928"/>
              <a:gd name="connsiteX2" fmla="*/ 41275 w 881628"/>
              <a:gd name="connsiteY2" fmla="*/ 9525 h 429928"/>
              <a:gd name="connsiteX0" fmla="*/ 881628 w 881628"/>
              <a:gd name="connsiteY0" fmla="*/ 7871 h 395574"/>
              <a:gd name="connsiteX1" fmla="*/ 437811 w 881628"/>
              <a:gd name="connsiteY1" fmla="*/ 342892 h 395574"/>
              <a:gd name="connsiteX2" fmla="*/ 0 w 881628"/>
              <a:gd name="connsiteY2" fmla="*/ 0 h 395574"/>
              <a:gd name="connsiteX3" fmla="*/ 440873 w 881628"/>
              <a:gd name="connsiteY3" fmla="*/ 1 h 395574"/>
              <a:gd name="connsiteX4" fmla="*/ 881628 w 881628"/>
              <a:gd name="connsiteY4" fmla="*/ 7871 h 395574"/>
              <a:gd name="connsiteX0" fmla="*/ 843528 w 881628"/>
              <a:gd name="connsiteY0" fmla="*/ 11046 h 395574"/>
              <a:gd name="connsiteX1" fmla="*/ 437811 w 881628"/>
              <a:gd name="connsiteY1" fmla="*/ 390517 h 395574"/>
              <a:gd name="connsiteX2" fmla="*/ 41275 w 881628"/>
              <a:gd name="connsiteY2" fmla="*/ 9525 h 395574"/>
              <a:gd name="connsiteX0" fmla="*/ 881628 w 881628"/>
              <a:gd name="connsiteY0" fmla="*/ 7871 h 395574"/>
              <a:gd name="connsiteX1" fmla="*/ 437811 w 881628"/>
              <a:gd name="connsiteY1" fmla="*/ 342892 h 395574"/>
              <a:gd name="connsiteX2" fmla="*/ 0 w 881628"/>
              <a:gd name="connsiteY2" fmla="*/ 0 h 395574"/>
              <a:gd name="connsiteX3" fmla="*/ 440873 w 881628"/>
              <a:gd name="connsiteY3" fmla="*/ 1 h 395574"/>
              <a:gd name="connsiteX4" fmla="*/ 881628 w 881628"/>
              <a:gd name="connsiteY4" fmla="*/ 7871 h 395574"/>
              <a:gd name="connsiteX0" fmla="*/ 843528 w 881628"/>
              <a:gd name="connsiteY0" fmla="*/ 11046 h 395574"/>
              <a:gd name="connsiteX1" fmla="*/ 437811 w 881628"/>
              <a:gd name="connsiteY1" fmla="*/ 390517 h 395574"/>
              <a:gd name="connsiteX2" fmla="*/ 41275 w 881628"/>
              <a:gd name="connsiteY2" fmla="*/ 9525 h 395574"/>
              <a:gd name="connsiteX0" fmla="*/ 881628 w 881628"/>
              <a:gd name="connsiteY0" fmla="*/ 7871 h 391192"/>
              <a:gd name="connsiteX1" fmla="*/ 437811 w 881628"/>
              <a:gd name="connsiteY1" fmla="*/ 342892 h 391192"/>
              <a:gd name="connsiteX2" fmla="*/ 0 w 881628"/>
              <a:gd name="connsiteY2" fmla="*/ 0 h 391192"/>
              <a:gd name="connsiteX3" fmla="*/ 440873 w 881628"/>
              <a:gd name="connsiteY3" fmla="*/ 1 h 391192"/>
              <a:gd name="connsiteX4" fmla="*/ 881628 w 881628"/>
              <a:gd name="connsiteY4" fmla="*/ 7871 h 391192"/>
              <a:gd name="connsiteX0" fmla="*/ 843528 w 881628"/>
              <a:gd name="connsiteY0" fmla="*/ 11046 h 391192"/>
              <a:gd name="connsiteX1" fmla="*/ 437811 w 881628"/>
              <a:gd name="connsiteY1" fmla="*/ 390517 h 391192"/>
              <a:gd name="connsiteX2" fmla="*/ 41275 w 881628"/>
              <a:gd name="connsiteY2" fmla="*/ 9525 h 391192"/>
              <a:gd name="connsiteX0" fmla="*/ 881628 w 881628"/>
              <a:gd name="connsiteY0" fmla="*/ 7871 h 391192"/>
              <a:gd name="connsiteX1" fmla="*/ 437811 w 881628"/>
              <a:gd name="connsiteY1" fmla="*/ 342892 h 391192"/>
              <a:gd name="connsiteX2" fmla="*/ 0 w 881628"/>
              <a:gd name="connsiteY2" fmla="*/ 0 h 391192"/>
              <a:gd name="connsiteX3" fmla="*/ 440873 w 881628"/>
              <a:gd name="connsiteY3" fmla="*/ 1 h 391192"/>
              <a:gd name="connsiteX4" fmla="*/ 881628 w 881628"/>
              <a:gd name="connsiteY4" fmla="*/ 7871 h 391192"/>
              <a:gd name="connsiteX0" fmla="*/ 843528 w 881628"/>
              <a:gd name="connsiteY0" fmla="*/ 11046 h 391192"/>
              <a:gd name="connsiteX1" fmla="*/ 437811 w 881628"/>
              <a:gd name="connsiteY1" fmla="*/ 390517 h 391192"/>
              <a:gd name="connsiteX2" fmla="*/ 41275 w 881628"/>
              <a:gd name="connsiteY2" fmla="*/ 9525 h 391192"/>
              <a:gd name="connsiteX0" fmla="*/ 881628 w 881628"/>
              <a:gd name="connsiteY0" fmla="*/ 7871 h 390591"/>
              <a:gd name="connsiteX1" fmla="*/ 437811 w 881628"/>
              <a:gd name="connsiteY1" fmla="*/ 342892 h 390591"/>
              <a:gd name="connsiteX2" fmla="*/ 0 w 881628"/>
              <a:gd name="connsiteY2" fmla="*/ 0 h 390591"/>
              <a:gd name="connsiteX3" fmla="*/ 440873 w 881628"/>
              <a:gd name="connsiteY3" fmla="*/ 1 h 390591"/>
              <a:gd name="connsiteX4" fmla="*/ 881628 w 881628"/>
              <a:gd name="connsiteY4" fmla="*/ 7871 h 390591"/>
              <a:gd name="connsiteX0" fmla="*/ 843528 w 881628"/>
              <a:gd name="connsiteY0" fmla="*/ 11046 h 390591"/>
              <a:gd name="connsiteX1" fmla="*/ 437811 w 881628"/>
              <a:gd name="connsiteY1" fmla="*/ 390517 h 390591"/>
              <a:gd name="connsiteX2" fmla="*/ 41275 w 881628"/>
              <a:gd name="connsiteY2" fmla="*/ 9525 h 390591"/>
              <a:gd name="connsiteX0" fmla="*/ 881628 w 881628"/>
              <a:gd name="connsiteY0" fmla="*/ 7871 h 390591"/>
              <a:gd name="connsiteX1" fmla="*/ 437811 w 881628"/>
              <a:gd name="connsiteY1" fmla="*/ 342892 h 390591"/>
              <a:gd name="connsiteX2" fmla="*/ 0 w 881628"/>
              <a:gd name="connsiteY2" fmla="*/ 0 h 390591"/>
              <a:gd name="connsiteX3" fmla="*/ 440873 w 881628"/>
              <a:gd name="connsiteY3" fmla="*/ 1 h 390591"/>
              <a:gd name="connsiteX4" fmla="*/ 881628 w 881628"/>
              <a:gd name="connsiteY4" fmla="*/ 7871 h 390591"/>
              <a:gd name="connsiteX0" fmla="*/ 843528 w 881628"/>
              <a:gd name="connsiteY0" fmla="*/ 11046 h 390591"/>
              <a:gd name="connsiteX1" fmla="*/ 437811 w 881628"/>
              <a:gd name="connsiteY1" fmla="*/ 390517 h 390591"/>
              <a:gd name="connsiteX2" fmla="*/ 41275 w 881628"/>
              <a:gd name="connsiteY2" fmla="*/ 9525 h 390591"/>
              <a:gd name="connsiteX0" fmla="*/ 881628 w 881628"/>
              <a:gd name="connsiteY0" fmla="*/ 7871 h 390591"/>
              <a:gd name="connsiteX1" fmla="*/ 437811 w 881628"/>
              <a:gd name="connsiteY1" fmla="*/ 342892 h 390591"/>
              <a:gd name="connsiteX2" fmla="*/ 0 w 881628"/>
              <a:gd name="connsiteY2" fmla="*/ 0 h 390591"/>
              <a:gd name="connsiteX3" fmla="*/ 440873 w 881628"/>
              <a:gd name="connsiteY3" fmla="*/ 1 h 390591"/>
              <a:gd name="connsiteX4" fmla="*/ 881628 w 881628"/>
              <a:gd name="connsiteY4" fmla="*/ 7871 h 390591"/>
              <a:gd name="connsiteX0" fmla="*/ 843528 w 881628"/>
              <a:gd name="connsiteY0" fmla="*/ 11046 h 390591"/>
              <a:gd name="connsiteX1" fmla="*/ 437811 w 881628"/>
              <a:gd name="connsiteY1" fmla="*/ 390517 h 390591"/>
              <a:gd name="connsiteX2" fmla="*/ 41275 w 881628"/>
              <a:gd name="connsiteY2" fmla="*/ 9525 h 390591"/>
              <a:gd name="connsiteX0" fmla="*/ 881628 w 881628"/>
              <a:gd name="connsiteY0" fmla="*/ 7871 h 390596"/>
              <a:gd name="connsiteX1" fmla="*/ 437811 w 881628"/>
              <a:gd name="connsiteY1" fmla="*/ 342892 h 390596"/>
              <a:gd name="connsiteX2" fmla="*/ 0 w 881628"/>
              <a:gd name="connsiteY2" fmla="*/ 0 h 390596"/>
              <a:gd name="connsiteX3" fmla="*/ 440873 w 881628"/>
              <a:gd name="connsiteY3" fmla="*/ 1 h 390596"/>
              <a:gd name="connsiteX4" fmla="*/ 881628 w 881628"/>
              <a:gd name="connsiteY4" fmla="*/ 7871 h 390596"/>
              <a:gd name="connsiteX0" fmla="*/ 843528 w 881628"/>
              <a:gd name="connsiteY0" fmla="*/ 11046 h 390596"/>
              <a:gd name="connsiteX1" fmla="*/ 437811 w 881628"/>
              <a:gd name="connsiteY1" fmla="*/ 390517 h 390596"/>
              <a:gd name="connsiteX2" fmla="*/ 41275 w 881628"/>
              <a:gd name="connsiteY2" fmla="*/ 9525 h 39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628" h="390596" stroke="0" extrusionOk="0">
                <a:moveTo>
                  <a:pt x="881628" y="7871"/>
                </a:moveTo>
                <a:cubicBezTo>
                  <a:pt x="876103" y="195060"/>
                  <a:pt x="678540" y="344192"/>
                  <a:pt x="437811" y="342892"/>
                </a:cubicBezTo>
                <a:cubicBezTo>
                  <a:pt x="195525" y="341584"/>
                  <a:pt x="0" y="188450"/>
                  <a:pt x="0" y="0"/>
                </a:cubicBezTo>
                <a:lnTo>
                  <a:pt x="440873" y="1"/>
                </a:lnTo>
                <a:lnTo>
                  <a:pt x="881628" y="7871"/>
                </a:lnTo>
                <a:close/>
              </a:path>
              <a:path w="881628" h="390596" fill="none">
                <a:moveTo>
                  <a:pt x="843528" y="11046"/>
                </a:moveTo>
                <a:cubicBezTo>
                  <a:pt x="780853" y="210935"/>
                  <a:pt x="602340" y="394992"/>
                  <a:pt x="437811" y="390517"/>
                </a:cubicBezTo>
                <a:cubicBezTo>
                  <a:pt x="281250" y="389209"/>
                  <a:pt x="73025" y="204325"/>
                  <a:pt x="41275" y="9525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0D6AB6-FD90-4345-AC80-F75AFC455A8F}"/>
              </a:ext>
            </a:extLst>
          </p:cNvPr>
          <p:cNvSpPr txBox="1"/>
          <p:nvPr/>
        </p:nvSpPr>
        <p:spPr>
          <a:xfrm>
            <a:off x="1858973" y="2902157"/>
            <a:ext cx="1292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in Modern Math" panose="02000503000000000000" pitchFamily="2" charset="0"/>
                <a:ea typeface="Latin Modern Math" panose="02000503000000000000" pitchFamily="2" charset="0"/>
              </a:rPr>
              <a:t>gapped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C6F48DA-3EFA-E146-B22F-F9BF89C169D6}"/>
              </a:ext>
            </a:extLst>
          </p:cNvPr>
          <p:cNvSpPr/>
          <p:nvPr/>
        </p:nvSpPr>
        <p:spPr>
          <a:xfrm>
            <a:off x="3585374" y="2126369"/>
            <a:ext cx="1673147" cy="744387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C7AE65D-74F2-1442-9DED-EEF08E0F0B5B}"/>
              </a:ext>
            </a:extLst>
          </p:cNvPr>
          <p:cNvSpPr txBox="1"/>
          <p:nvPr/>
        </p:nvSpPr>
        <p:spPr>
          <a:xfrm>
            <a:off x="4272313" y="2357147"/>
            <a:ext cx="119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atin Modern Math" panose="02000503000000000000" pitchFamily="2" charset="0"/>
                <a:ea typeface="Latin Modern Math" panose="02000503000000000000" pitchFamily="2" charset="0"/>
              </a:rPr>
              <a:t>gapless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2673FA0-831B-CA47-A912-DC20F8A176A7}"/>
              </a:ext>
            </a:extLst>
          </p:cNvPr>
          <p:cNvCxnSpPr>
            <a:cxnSpLocks/>
          </p:cNvCxnSpPr>
          <p:nvPr/>
        </p:nvCxnSpPr>
        <p:spPr>
          <a:xfrm>
            <a:off x="3667734" y="2129654"/>
            <a:ext cx="437493" cy="74110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53C2B95D-8209-B248-9CCB-2D8F044E2B94}"/>
              </a:ext>
            </a:extLst>
          </p:cNvPr>
          <p:cNvCxnSpPr>
            <a:cxnSpLocks/>
          </p:cNvCxnSpPr>
          <p:nvPr/>
        </p:nvCxnSpPr>
        <p:spPr>
          <a:xfrm flipV="1">
            <a:off x="3666322" y="2126369"/>
            <a:ext cx="440100" cy="74438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8C72E36-06F9-E142-A652-ECC1340CAD62}"/>
              </a:ext>
            </a:extLst>
          </p:cNvPr>
          <p:cNvCxnSpPr>
            <a:cxnSpLocks/>
          </p:cNvCxnSpPr>
          <p:nvPr/>
        </p:nvCxnSpPr>
        <p:spPr>
          <a:xfrm flipH="1">
            <a:off x="2907802" y="2288860"/>
            <a:ext cx="617038" cy="13657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45C80E8-C1EC-C14A-B552-B85037177F62}"/>
                  </a:ext>
                </a:extLst>
              </p:cNvPr>
              <p:cNvSpPr txBox="1"/>
              <p:nvPr/>
            </p:nvSpPr>
            <p:spPr>
              <a:xfrm>
                <a:off x="3551280" y="1808203"/>
                <a:ext cx="223384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300" i="1" dirty="0" smtClean="0">
                        <a:latin typeface="Latin Modern Math" panose="02000503000000000000" pitchFamily="2" charset="0"/>
                        <a:ea typeface="Latin Modern Math" panose="02000503000000000000" pitchFamily="2" charset="0"/>
                      </a:rPr>
                      <m:t>𝑑</m:t>
                    </m:r>
                  </m:oMath>
                </a14:m>
                <a:r>
                  <a:rPr lang="en-US" altLang="ja-JP" sz="1300" dirty="0">
                    <a:latin typeface="Latin Modern Math" panose="02000503000000000000" pitchFamily="2" charset="0"/>
                    <a:ea typeface="Latin Modern Math" panose="02000503000000000000" pitchFamily="2" charset="0"/>
                  </a:rPr>
                  <a:t>-dimensional boundary</a:t>
                </a: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45C80E8-C1EC-C14A-B552-B85037177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280" y="1808203"/>
                <a:ext cx="2233849" cy="292388"/>
              </a:xfrm>
              <a:prstGeom prst="rect">
                <a:avLst/>
              </a:prstGeom>
              <a:blipFill>
                <a:blip r:embed="rId7"/>
                <a:stretch>
                  <a:fillRect t="-4167" b="-208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77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</Words>
  <Application>Microsoft Macintosh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MS Mincho</vt:lpstr>
      <vt:lpstr>游ゴシック</vt:lpstr>
      <vt:lpstr>游ゴシック Light</vt:lpstr>
      <vt:lpstr>Arial</vt:lpstr>
      <vt:lpstr>Latin Modern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島村　経市</dc:creator>
  <cp:lastModifiedBy>島村　経市</cp:lastModifiedBy>
  <cp:revision>4</cp:revision>
  <dcterms:created xsi:type="dcterms:W3CDTF">2021-05-10T12:24:28Z</dcterms:created>
  <dcterms:modified xsi:type="dcterms:W3CDTF">2022-02-06T05:21:30Z</dcterms:modified>
</cp:coreProperties>
</file>