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r-HR"/>
              <a:t>Uredite stil naslova matrice</a:t>
            </a:r>
            <a:endParaRPr lang="en-US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  <a:endParaRPr lang="en-US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B940-A3E8-4D98-A6AD-14287B71EF96}" type="datetimeFigureOut">
              <a:rPr lang="en-US" smtClean="0"/>
              <a:t>11-Jan-17</a:t>
            </a:fld>
            <a:endParaRPr lang="en-US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2406-065C-4708-9890-A57317163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69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Uredite stil naslova matrice</a:t>
            </a:r>
            <a:endParaRPr lang="en-US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B940-A3E8-4D98-A6AD-14287B71EF96}" type="datetimeFigureOut">
              <a:rPr lang="en-US" smtClean="0"/>
              <a:t>11-Jan-17</a:t>
            </a:fld>
            <a:endParaRPr lang="en-US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2406-065C-4708-9890-A57317163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669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r-HR"/>
              <a:t>Uredite stil naslova matrice</a:t>
            </a:r>
            <a:endParaRPr lang="en-US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B940-A3E8-4D98-A6AD-14287B71EF96}" type="datetimeFigureOut">
              <a:rPr lang="en-US" smtClean="0"/>
              <a:t>11-Jan-17</a:t>
            </a:fld>
            <a:endParaRPr lang="en-US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2406-065C-4708-9890-A57317163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7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Uredite stil naslova matrice</a:t>
            </a:r>
            <a:endParaRPr lang="en-US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B940-A3E8-4D98-A6AD-14287B71EF96}" type="datetimeFigureOut">
              <a:rPr lang="en-US" smtClean="0"/>
              <a:t>11-Jan-17</a:t>
            </a:fld>
            <a:endParaRPr lang="en-US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2406-065C-4708-9890-A57317163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83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r-HR"/>
              <a:t>Uredite stil naslova matrice</a:t>
            </a:r>
            <a:endParaRPr lang="en-US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B940-A3E8-4D98-A6AD-14287B71EF96}" type="datetimeFigureOut">
              <a:rPr lang="en-US" smtClean="0"/>
              <a:t>11-Jan-17</a:t>
            </a:fld>
            <a:endParaRPr lang="en-US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2406-065C-4708-9890-A57317163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48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Uredite stil naslova matrice</a:t>
            </a:r>
            <a:endParaRPr lang="en-US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B940-A3E8-4D98-A6AD-14287B71EF96}" type="datetimeFigureOut">
              <a:rPr lang="en-US" smtClean="0"/>
              <a:t>11-Jan-17</a:t>
            </a:fld>
            <a:endParaRPr lang="en-US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2406-065C-4708-9890-A57317163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94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r-HR"/>
              <a:t>Uredite stil naslova matrice</a:t>
            </a:r>
            <a:endParaRPr lang="en-US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B940-A3E8-4D98-A6AD-14287B71EF96}" type="datetimeFigureOut">
              <a:rPr lang="en-US" smtClean="0"/>
              <a:t>11-Jan-17</a:t>
            </a:fld>
            <a:endParaRPr lang="en-US"/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2406-065C-4708-9890-A57317163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686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Uredite stil naslova matrice</a:t>
            </a:r>
            <a:endParaRPr lang="en-US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B940-A3E8-4D98-A6AD-14287B71EF96}" type="datetimeFigureOut">
              <a:rPr lang="en-US" smtClean="0"/>
              <a:t>11-Jan-17</a:t>
            </a:fld>
            <a:endParaRPr lang="en-US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2406-065C-4708-9890-A57317163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4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B940-A3E8-4D98-A6AD-14287B71EF96}" type="datetimeFigureOut">
              <a:rPr lang="en-US" smtClean="0"/>
              <a:t>11-Jan-17</a:t>
            </a:fld>
            <a:endParaRPr lang="en-US"/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2406-065C-4708-9890-A57317163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76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Uredite stil naslova matrice</a:t>
            </a:r>
            <a:endParaRPr lang="en-US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B940-A3E8-4D98-A6AD-14287B71EF96}" type="datetimeFigureOut">
              <a:rPr lang="en-US" smtClean="0"/>
              <a:t>11-Jan-17</a:t>
            </a:fld>
            <a:endParaRPr lang="en-US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2406-065C-4708-9890-A57317163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67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Uredite stil naslova matrice</a:t>
            </a:r>
            <a:endParaRPr lang="en-US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B940-A3E8-4D98-A6AD-14287B71EF96}" type="datetimeFigureOut">
              <a:rPr lang="en-US" smtClean="0"/>
              <a:t>11-Jan-17</a:t>
            </a:fld>
            <a:endParaRPr lang="en-US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2406-065C-4708-9890-A57317163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56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Uredite stil naslova matrice</a:t>
            </a:r>
            <a:endParaRPr lang="en-US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DB940-A3E8-4D98-A6AD-14287B71EF96}" type="datetimeFigureOut">
              <a:rPr lang="en-US" smtClean="0"/>
              <a:t>11-Jan-17</a:t>
            </a:fld>
            <a:endParaRPr lang="en-US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42406-065C-4708-9890-A57317163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46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3.jpg"/><Relationship Id="rId12" Type="http://schemas.openxmlformats.org/officeDocument/2006/relationships/image" Target="../media/image16.jpg"/><Relationship Id="rId2" Type="http://schemas.openxmlformats.org/officeDocument/2006/relationships/image" Target="../media/image8.jp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2.png"/><Relationship Id="rId5" Type="http://schemas.openxmlformats.org/officeDocument/2006/relationships/image" Target="../media/image11.png"/><Relationship Id="rId15" Type="http://schemas.openxmlformats.org/officeDocument/2006/relationships/image" Target="../media/image18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Relationship Id="rId1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2D igrica uz </a:t>
            </a:r>
            <a:r>
              <a:rPr lang="hr-HR" dirty="0" err="1"/>
              <a:t>MonoGame</a:t>
            </a:r>
            <a:endParaRPr lang="en-US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Marin Maršić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659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MonoGame</a:t>
            </a:r>
            <a:r>
              <a:rPr lang="hr-HR" dirty="0"/>
              <a:t> - </a:t>
            </a:r>
            <a:r>
              <a:rPr lang="en-US" dirty="0"/>
              <a:t>Write once, play everywhere</a:t>
            </a:r>
            <a:br>
              <a:rPr lang="en-US" dirty="0"/>
            </a:br>
            <a:endParaRPr lang="en-US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Open Source </a:t>
            </a:r>
            <a:r>
              <a:rPr lang="hr-HR" sz="2400" dirty="0"/>
              <a:t>implementacija </a:t>
            </a:r>
            <a:r>
              <a:rPr lang="en-US" sz="2400" dirty="0"/>
              <a:t>Microsoft XNA 4 Framework</a:t>
            </a:r>
            <a:r>
              <a:rPr lang="hr-HR" sz="2400" dirty="0"/>
              <a:t>a</a:t>
            </a:r>
          </a:p>
          <a:p>
            <a:r>
              <a:rPr lang="hr-HR" sz="2400" dirty="0"/>
              <a:t>C</a:t>
            </a:r>
            <a:r>
              <a:rPr lang="en-US" sz="2400" dirty="0"/>
              <a:t>ross-platform</a:t>
            </a:r>
            <a:endParaRPr lang="hr-HR" sz="2400" dirty="0"/>
          </a:p>
          <a:p>
            <a:r>
              <a:rPr lang="hr-HR" sz="2400" dirty="0"/>
              <a:t>Metode Game razreda: </a:t>
            </a:r>
          </a:p>
          <a:p>
            <a:pPr lvl="1"/>
            <a:r>
              <a:rPr lang="en-US" dirty="0"/>
              <a:t>Initialize()</a:t>
            </a:r>
            <a:endParaRPr lang="hr-HR" dirty="0"/>
          </a:p>
          <a:p>
            <a:pPr lvl="1"/>
            <a:r>
              <a:rPr lang="en-US" dirty="0" err="1"/>
              <a:t>LoadContent</a:t>
            </a:r>
            <a:r>
              <a:rPr lang="en-US" dirty="0"/>
              <a:t>()</a:t>
            </a:r>
            <a:endParaRPr lang="hr-HR" dirty="0"/>
          </a:p>
          <a:p>
            <a:pPr lvl="1"/>
            <a:r>
              <a:rPr lang="en-US" dirty="0"/>
              <a:t>Update(</a:t>
            </a:r>
            <a:r>
              <a:rPr lang="en-US" dirty="0" err="1"/>
              <a:t>GameTime</a:t>
            </a:r>
            <a:r>
              <a:rPr lang="en-US" dirty="0"/>
              <a:t> </a:t>
            </a:r>
            <a:r>
              <a:rPr lang="en-US" dirty="0" err="1"/>
              <a:t>gameTime</a:t>
            </a:r>
            <a:r>
              <a:rPr lang="en-US" dirty="0"/>
              <a:t>)</a:t>
            </a:r>
            <a:endParaRPr lang="hr-HR" dirty="0"/>
          </a:p>
          <a:p>
            <a:pPr lvl="1"/>
            <a:r>
              <a:rPr lang="en-US" dirty="0"/>
              <a:t>Draw(</a:t>
            </a:r>
            <a:r>
              <a:rPr lang="en-US" dirty="0" err="1"/>
              <a:t>GameTime</a:t>
            </a:r>
            <a:r>
              <a:rPr lang="en-US" dirty="0"/>
              <a:t> </a:t>
            </a:r>
            <a:r>
              <a:rPr lang="en-US" dirty="0" err="1"/>
              <a:t>gameTime</a:t>
            </a:r>
            <a:r>
              <a:rPr lang="en-US" dirty="0"/>
              <a:t>)</a:t>
            </a:r>
            <a:endParaRPr lang="hr-HR" dirty="0"/>
          </a:p>
          <a:p>
            <a:pPr lvl="1"/>
            <a:r>
              <a:rPr lang="en-US" dirty="0" err="1"/>
              <a:t>UnloadContent</a:t>
            </a:r>
            <a:r>
              <a:rPr lang="en-US" dirty="0"/>
              <a:t>()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95125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Cilj igre – skupljanje hrane</a:t>
            </a:r>
            <a:endParaRPr lang="en-US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hr-HR" dirty="0"/>
              <a:t>Objekti: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043" y="2470040"/>
            <a:ext cx="666843" cy="514422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033" y="2393829"/>
            <a:ext cx="666843" cy="666843"/>
          </a:xfrm>
          <a:prstGeom prst="rect">
            <a:avLst/>
          </a:prstGeom>
        </p:spPr>
      </p:pic>
      <p:pic>
        <p:nvPicPr>
          <p:cNvPr id="6" name="Slika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023" y="2459757"/>
            <a:ext cx="648856" cy="454199"/>
          </a:xfrm>
          <a:prstGeom prst="rect">
            <a:avLst/>
          </a:prstGeom>
        </p:spPr>
      </p:pic>
      <p:sp>
        <p:nvSpPr>
          <p:cNvPr id="7" name="TekstniOkvir 6"/>
          <p:cNvSpPr txBox="1"/>
          <p:nvPr/>
        </p:nvSpPr>
        <p:spPr>
          <a:xfrm>
            <a:off x="4777026" y="2544624"/>
            <a:ext cx="2200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Hrana za skupljanje</a:t>
            </a:r>
            <a:endParaRPr lang="en-US" dirty="0"/>
          </a:p>
        </p:txBody>
      </p:sp>
      <p:pic>
        <p:nvPicPr>
          <p:cNvPr id="8" name="Slika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218" y="3364445"/>
            <a:ext cx="690686" cy="711000"/>
          </a:xfrm>
          <a:prstGeom prst="rect">
            <a:avLst/>
          </a:prstGeom>
        </p:spPr>
      </p:pic>
      <p:sp>
        <p:nvSpPr>
          <p:cNvPr id="9" name="TekstniOkvir 8"/>
          <p:cNvSpPr txBox="1"/>
          <p:nvPr/>
        </p:nvSpPr>
        <p:spPr>
          <a:xfrm>
            <a:off x="2749051" y="3628876"/>
            <a:ext cx="2254372" cy="372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Dodatni život</a:t>
            </a:r>
            <a:endParaRPr lang="en-US" dirty="0"/>
          </a:p>
        </p:txBody>
      </p:sp>
      <p:pic>
        <p:nvPicPr>
          <p:cNvPr id="10" name="Slika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043" y="4455060"/>
            <a:ext cx="666750" cy="666750"/>
          </a:xfrm>
          <a:prstGeom prst="rect">
            <a:avLst/>
          </a:prstGeom>
        </p:spPr>
      </p:pic>
      <p:sp>
        <p:nvSpPr>
          <p:cNvPr id="11" name="TekstniOkvir 10"/>
          <p:cNvSpPr txBox="1"/>
          <p:nvPr/>
        </p:nvSpPr>
        <p:spPr>
          <a:xfrm>
            <a:off x="2710940" y="4691635"/>
            <a:ext cx="1807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Gubitak života</a:t>
            </a:r>
            <a:endParaRPr lang="en-US" dirty="0"/>
          </a:p>
        </p:txBody>
      </p:sp>
      <p:pic>
        <p:nvPicPr>
          <p:cNvPr id="12" name="Slika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388" y="5437584"/>
            <a:ext cx="1193425" cy="1193425"/>
          </a:xfrm>
          <a:prstGeom prst="rect">
            <a:avLst/>
          </a:prstGeom>
        </p:spPr>
      </p:pic>
      <p:sp>
        <p:nvSpPr>
          <p:cNvPr id="13" name="TekstniOkvir 12"/>
          <p:cNvSpPr txBox="1"/>
          <p:nvPr/>
        </p:nvSpPr>
        <p:spPr>
          <a:xfrm>
            <a:off x="2750193" y="5848901"/>
            <a:ext cx="2058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Igrač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982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Kretanje i kolizija objekata</a:t>
            </a:r>
            <a:endParaRPr lang="en-US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154" y="2785383"/>
            <a:ext cx="666843" cy="514422"/>
          </a:xfrm>
          <a:prstGeom prst="rect">
            <a:avLst/>
          </a:prstGeom>
        </p:spPr>
      </p:pic>
      <p:cxnSp>
        <p:nvCxnSpPr>
          <p:cNvPr id="6" name="Ravni poveznik 5"/>
          <p:cNvCxnSpPr>
            <a:cxnSpLocks/>
          </p:cNvCxnSpPr>
          <p:nvPr/>
        </p:nvCxnSpPr>
        <p:spPr>
          <a:xfrm>
            <a:off x="2219513" y="2141316"/>
            <a:ext cx="2692" cy="2887884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Ravni poveznik sa strelicom 8"/>
          <p:cNvCxnSpPr>
            <a:cxnSpLocks/>
          </p:cNvCxnSpPr>
          <p:nvPr/>
        </p:nvCxnSpPr>
        <p:spPr>
          <a:xfrm flipH="1">
            <a:off x="2296634" y="3042594"/>
            <a:ext cx="724941" cy="64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avni poveznik sa strelicom 10"/>
          <p:cNvCxnSpPr>
            <a:cxnSpLocks/>
          </p:cNvCxnSpPr>
          <p:nvPr/>
        </p:nvCxnSpPr>
        <p:spPr>
          <a:xfrm>
            <a:off x="2324450" y="3689498"/>
            <a:ext cx="1233377" cy="978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kstniOkvir 13"/>
          <p:cNvSpPr txBox="1"/>
          <p:nvPr/>
        </p:nvSpPr>
        <p:spPr>
          <a:xfrm>
            <a:off x="1784498" y="5479828"/>
            <a:ext cx="253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Odbijanje objekta o zid</a:t>
            </a:r>
            <a:endParaRPr lang="en-US" dirty="0"/>
          </a:p>
        </p:txBody>
      </p:sp>
      <p:pic>
        <p:nvPicPr>
          <p:cNvPr id="15" name="Slika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051" y="2785383"/>
            <a:ext cx="2257740" cy="2257740"/>
          </a:xfrm>
          <a:prstGeom prst="rect">
            <a:avLst/>
          </a:prstGeom>
        </p:spPr>
      </p:pic>
      <p:sp>
        <p:nvSpPr>
          <p:cNvPr id="16" name="Pravokutnik 15"/>
          <p:cNvSpPr/>
          <p:nvPr/>
        </p:nvSpPr>
        <p:spPr>
          <a:xfrm>
            <a:off x="7325833" y="4731488"/>
            <a:ext cx="1435395" cy="2977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Slika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078" y="4330410"/>
            <a:ext cx="666843" cy="514422"/>
          </a:xfrm>
          <a:prstGeom prst="rect">
            <a:avLst/>
          </a:prstGeom>
        </p:spPr>
      </p:pic>
      <p:sp>
        <p:nvSpPr>
          <p:cNvPr id="18" name="Pravokutnik 17"/>
          <p:cNvSpPr/>
          <p:nvPr/>
        </p:nvSpPr>
        <p:spPr>
          <a:xfrm>
            <a:off x="7428078" y="4330410"/>
            <a:ext cx="666843" cy="51442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kstniOkvir 18"/>
          <p:cNvSpPr txBox="1"/>
          <p:nvPr/>
        </p:nvSpPr>
        <p:spPr>
          <a:xfrm>
            <a:off x="6966051" y="547982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err="1"/>
              <a:t>Bounding</a:t>
            </a:r>
            <a:r>
              <a:rPr lang="hr-HR" dirty="0"/>
              <a:t> </a:t>
            </a:r>
            <a:r>
              <a:rPr lang="hr-HR" dirty="0" err="1"/>
              <a:t>box</a:t>
            </a:r>
            <a:r>
              <a:rPr lang="hr-HR" dirty="0"/>
              <a:t> detekcija</a:t>
            </a:r>
            <a:endParaRPr lang="en-US" dirty="0"/>
          </a:p>
        </p:txBody>
      </p:sp>
      <p:cxnSp>
        <p:nvCxnSpPr>
          <p:cNvPr id="8" name="Ravni poveznik sa strelicom 7"/>
          <p:cNvCxnSpPr/>
          <p:nvPr/>
        </p:nvCxnSpPr>
        <p:spPr>
          <a:xfrm>
            <a:off x="3021575" y="3042594"/>
            <a:ext cx="0" cy="64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avni poveznik sa strelicom 11"/>
          <p:cNvCxnSpPr/>
          <p:nvPr/>
        </p:nvCxnSpPr>
        <p:spPr>
          <a:xfrm>
            <a:off x="3021575" y="3042594"/>
            <a:ext cx="774248" cy="64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036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Generiranje i brzina objekata</a:t>
            </a:r>
            <a:endParaRPr lang="en-US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Objekti se generiraju uz konstantni razmak</a:t>
            </a:r>
          </a:p>
          <a:p>
            <a:r>
              <a:rPr lang="hr-HR" dirty="0"/>
              <a:t>Pozicija i smjer gibanja se odabiru nasumično </a:t>
            </a:r>
          </a:p>
          <a:p>
            <a:r>
              <a:rPr lang="hr-HR" dirty="0"/>
              <a:t>Brzina je konstantna unutar malih vremenskih intervala</a:t>
            </a:r>
          </a:p>
          <a:p>
            <a:r>
              <a:rPr lang="hr-HR" dirty="0"/>
              <a:t>Objekti se periodički ubrzavaju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870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Kretanje igrača</a:t>
            </a:r>
            <a:endParaRPr lang="en-US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Igrač se kreće lijevo-desno</a:t>
            </a:r>
          </a:p>
          <a:p>
            <a:r>
              <a:rPr lang="hr-HR" dirty="0"/>
              <a:t>Ne može izaći van okvira ekrana</a:t>
            </a:r>
            <a:endParaRPr lang="en-US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130" y="3459752"/>
            <a:ext cx="2257740" cy="2257740"/>
          </a:xfrm>
          <a:prstGeom prst="rect">
            <a:avLst/>
          </a:prstGeom>
        </p:spPr>
      </p:pic>
      <p:cxnSp>
        <p:nvCxnSpPr>
          <p:cNvPr id="6" name="Ravni poveznik sa strelicom 5"/>
          <p:cNvCxnSpPr>
            <a:cxnSpLocks/>
          </p:cNvCxnSpPr>
          <p:nvPr/>
        </p:nvCxnSpPr>
        <p:spPr>
          <a:xfrm>
            <a:off x="7546694" y="4734046"/>
            <a:ext cx="1108208" cy="115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Slika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3438193" y="4639550"/>
            <a:ext cx="1207113" cy="18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995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Scene</a:t>
            </a:r>
            <a:endParaRPr lang="en-US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/>
              <a:t>San Francisco</a:t>
            </a:r>
            <a:br>
              <a:rPr lang="hr-HR" dirty="0"/>
            </a:br>
            <a:br>
              <a:rPr lang="hr-HR" dirty="0"/>
            </a:br>
            <a:br>
              <a:rPr lang="hr-HR" dirty="0"/>
            </a:br>
            <a:endParaRPr lang="hr-HR" dirty="0"/>
          </a:p>
          <a:p>
            <a:r>
              <a:rPr lang="hr-HR" dirty="0"/>
              <a:t>Pariz</a:t>
            </a:r>
            <a:br>
              <a:rPr lang="hr-HR" dirty="0"/>
            </a:br>
            <a:br>
              <a:rPr lang="hr-HR" dirty="0"/>
            </a:br>
            <a:br>
              <a:rPr lang="hr-HR" dirty="0"/>
            </a:br>
            <a:endParaRPr lang="hr-HR" dirty="0"/>
          </a:p>
          <a:p>
            <a:r>
              <a:rPr lang="hr-HR" dirty="0"/>
              <a:t>Venecija</a:t>
            </a:r>
            <a:endParaRPr lang="en-US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70" y="4036020"/>
            <a:ext cx="1632229" cy="1019754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937" y="4244192"/>
            <a:ext cx="666843" cy="666843"/>
          </a:xfrm>
          <a:prstGeom prst="rect">
            <a:avLst/>
          </a:prstGeom>
        </p:spPr>
      </p:pic>
      <p:pic>
        <p:nvPicPr>
          <p:cNvPr id="6" name="Slika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799" y="4199920"/>
            <a:ext cx="666843" cy="666843"/>
          </a:xfrm>
          <a:prstGeom prst="rect">
            <a:avLst/>
          </a:prstGeom>
        </p:spPr>
      </p:pic>
      <p:pic>
        <p:nvPicPr>
          <p:cNvPr id="7" name="Slika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661" y="4286562"/>
            <a:ext cx="666843" cy="571580"/>
          </a:xfrm>
          <a:prstGeom prst="rect">
            <a:avLst/>
          </a:prstGeom>
        </p:spPr>
      </p:pic>
      <p:pic>
        <p:nvPicPr>
          <p:cNvPr id="8" name="Slika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386" y="4238931"/>
            <a:ext cx="609685" cy="666843"/>
          </a:xfrm>
          <a:prstGeom prst="rect">
            <a:avLst/>
          </a:prstGeom>
        </p:spPr>
      </p:pic>
      <p:pic>
        <p:nvPicPr>
          <p:cNvPr id="9" name="Slika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70" y="2372459"/>
            <a:ext cx="1632229" cy="1051810"/>
          </a:xfrm>
          <a:prstGeom prst="rect">
            <a:avLst/>
          </a:prstGeom>
        </p:spPr>
      </p:pic>
      <p:pic>
        <p:nvPicPr>
          <p:cNvPr id="10" name="Slika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242" y="2610571"/>
            <a:ext cx="666843" cy="514422"/>
          </a:xfrm>
          <a:prstGeom prst="rect">
            <a:avLst/>
          </a:prstGeom>
        </p:spPr>
      </p:pic>
      <p:pic>
        <p:nvPicPr>
          <p:cNvPr id="11" name="Slika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356" y="2564942"/>
            <a:ext cx="666843" cy="666843"/>
          </a:xfrm>
          <a:prstGeom prst="rect">
            <a:avLst/>
          </a:prstGeom>
        </p:spPr>
      </p:pic>
      <p:pic>
        <p:nvPicPr>
          <p:cNvPr id="12" name="Slika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660" y="2539124"/>
            <a:ext cx="666843" cy="657317"/>
          </a:xfrm>
          <a:prstGeom prst="rect">
            <a:avLst/>
          </a:prstGeom>
        </p:spPr>
      </p:pic>
      <p:pic>
        <p:nvPicPr>
          <p:cNvPr id="13" name="Slika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774" y="2504946"/>
            <a:ext cx="666843" cy="666843"/>
          </a:xfrm>
          <a:prstGeom prst="rect">
            <a:avLst/>
          </a:prstGeom>
        </p:spPr>
      </p:pic>
      <p:pic>
        <p:nvPicPr>
          <p:cNvPr id="14" name="Slika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70" y="5759126"/>
            <a:ext cx="1632229" cy="910495"/>
          </a:xfrm>
          <a:prstGeom prst="rect">
            <a:avLst/>
          </a:prstGeom>
        </p:spPr>
      </p:pic>
      <p:pic>
        <p:nvPicPr>
          <p:cNvPr id="15" name="Slika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273" y="5880950"/>
            <a:ext cx="485843" cy="666843"/>
          </a:xfrm>
          <a:prstGeom prst="rect">
            <a:avLst/>
          </a:prstGeom>
        </p:spPr>
      </p:pic>
      <p:pic>
        <p:nvPicPr>
          <p:cNvPr id="16" name="Slika 1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990" y="5960897"/>
            <a:ext cx="745366" cy="521756"/>
          </a:xfrm>
          <a:prstGeom prst="rect">
            <a:avLst/>
          </a:prstGeom>
        </p:spPr>
      </p:pic>
      <p:pic>
        <p:nvPicPr>
          <p:cNvPr id="17" name="Slika 1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780" y="5888354"/>
            <a:ext cx="666843" cy="666843"/>
          </a:xfrm>
          <a:prstGeom prst="rect">
            <a:avLst/>
          </a:prstGeom>
        </p:spPr>
      </p:pic>
      <p:pic>
        <p:nvPicPr>
          <p:cNvPr id="18" name="Slika 1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377" y="5880951"/>
            <a:ext cx="609685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3434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112</Words>
  <Application>Microsoft Office PowerPoint</Application>
  <PresentationFormat>Široki zaslon</PresentationFormat>
  <Paragraphs>32</Paragraphs>
  <Slides>7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sustava Office</vt:lpstr>
      <vt:lpstr>2D igrica uz MonoGame</vt:lpstr>
      <vt:lpstr>MonoGame - Write once, play everywhere </vt:lpstr>
      <vt:lpstr>Cilj igre – skupljanje hrane</vt:lpstr>
      <vt:lpstr>Kretanje i kolizija objekata</vt:lpstr>
      <vt:lpstr>Generiranje i brzina objekata</vt:lpstr>
      <vt:lpstr>Kretanje igrača</vt:lpstr>
      <vt:lpstr>Scene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igrica uz MonoGame</dc:title>
  <dc:creator>Marin Maršić</dc:creator>
  <cp:lastModifiedBy>Marin Maršić</cp:lastModifiedBy>
  <cp:revision>7</cp:revision>
  <dcterms:created xsi:type="dcterms:W3CDTF">2017-01-11T14:57:14Z</dcterms:created>
  <dcterms:modified xsi:type="dcterms:W3CDTF">2017-01-11T21:52:22Z</dcterms:modified>
</cp:coreProperties>
</file>