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7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5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2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9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0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0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48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35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0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8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5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33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9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6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7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24-Feb-21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0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Дипломна работа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Проектиране и разработване на </a:t>
            </a:r>
            <a:r>
              <a:rPr lang="bg-BG" dirty="0" err="1" smtClean="0"/>
              <a:t>андроид</a:t>
            </a:r>
            <a:r>
              <a:rPr lang="bg-BG" dirty="0" smtClean="0"/>
              <a:t> мобилно приложение </a:t>
            </a:r>
            <a:r>
              <a:rPr lang="bg-BG" dirty="0" smtClean="0"/>
              <a:t>за </a:t>
            </a:r>
            <a:r>
              <a:rPr lang="bg-BG" dirty="0" smtClean="0"/>
              <a:t>целите на рокерската общност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и идея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bg-BG" dirty="0" smtClean="0"/>
              <a:t>Какво предлага приложението</a:t>
            </a:r>
          </a:p>
          <a:p>
            <a:r>
              <a:rPr lang="bg-BG" dirty="0" smtClean="0"/>
              <a:t>С какво е по-различно от услугите в момента</a:t>
            </a:r>
          </a:p>
          <a:p>
            <a:r>
              <a:rPr lang="bg-BG" dirty="0" smtClean="0"/>
              <a:t>Защо е по-добро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3434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349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252" y="4395018"/>
            <a:ext cx="2054942" cy="2054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78" y="4395018"/>
            <a:ext cx="2067234" cy="2067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50" y="4382727"/>
            <a:ext cx="2067234" cy="2067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62" y="4407310"/>
            <a:ext cx="2054942" cy="2054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4" y="4395018"/>
            <a:ext cx="2011592" cy="201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-186814"/>
            <a:ext cx="9905998" cy="1905000"/>
          </a:xfrm>
        </p:spPr>
        <p:txBody>
          <a:bodyPr/>
          <a:lstStyle/>
          <a:p>
            <a:r>
              <a:rPr lang="bg-BG" dirty="0" smtClean="0"/>
              <a:t>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091" y="-206478"/>
            <a:ext cx="9905998" cy="1905000"/>
          </a:xfrm>
        </p:spPr>
        <p:txBody>
          <a:bodyPr/>
          <a:lstStyle/>
          <a:p>
            <a:r>
              <a:rPr lang="bg-BG" dirty="0" smtClean="0"/>
              <a:t>Разработка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Бъдещо развитие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Добавяне на български език</a:t>
            </a:r>
          </a:p>
          <a:p>
            <a:r>
              <a:rPr lang="en-US" dirty="0" smtClean="0"/>
              <a:t>Offline </a:t>
            </a:r>
            <a:r>
              <a:rPr lang="bg-BG" dirty="0" smtClean="0"/>
              <a:t>режим на работа</a:t>
            </a:r>
          </a:p>
          <a:p>
            <a:r>
              <a:rPr lang="bg-BG" dirty="0" smtClean="0"/>
              <a:t>Потребителски роли</a:t>
            </a:r>
          </a:p>
          <a:p>
            <a:r>
              <a:rPr lang="bg-BG" dirty="0" smtClean="0"/>
              <a:t>Харесване и отговор на коментари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3434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468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Въпроси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3434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47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462" y="240659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/>
              <a:t>Край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9154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128</TotalTime>
  <Words>53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Дипломна работа</vt:lpstr>
      <vt:lpstr>Цел и идея</vt:lpstr>
      <vt:lpstr>Технологии</vt:lpstr>
      <vt:lpstr>Разработка</vt:lpstr>
      <vt:lpstr>Разработка</vt:lpstr>
      <vt:lpstr>Бъдещо развитие</vt:lpstr>
      <vt:lpstr>Въпроси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 работа</dc:title>
  <dc:creator>Marin Marinov</dc:creator>
  <cp:lastModifiedBy>Marin Marinov</cp:lastModifiedBy>
  <cp:revision>6</cp:revision>
  <dcterms:created xsi:type="dcterms:W3CDTF">2021-02-23T19:25:50Z</dcterms:created>
  <dcterms:modified xsi:type="dcterms:W3CDTF">2021-02-24T19:13:36Z</dcterms:modified>
</cp:coreProperties>
</file>