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78" r:id="rId8"/>
    <p:sldId id="261" r:id="rId9"/>
    <p:sldId id="260" r:id="rId10"/>
    <p:sldId id="262" r:id="rId11"/>
    <p:sldId id="282" r:id="rId12"/>
    <p:sldId id="283" r:id="rId13"/>
    <p:sldId id="284" r:id="rId14"/>
    <p:sldId id="265" r:id="rId15"/>
    <p:sldId id="266" r:id="rId16"/>
    <p:sldId id="268" r:id="rId17"/>
    <p:sldId id="267" r:id="rId18"/>
    <p:sldId id="279" r:id="rId19"/>
    <p:sldId id="271" r:id="rId20"/>
    <p:sldId id="270" r:id="rId21"/>
    <p:sldId id="275" r:id="rId22"/>
    <p:sldId id="276" r:id="rId23"/>
    <p:sldId id="277" r:id="rId24"/>
    <p:sldId id="272" r:id="rId25"/>
    <p:sldId id="273" r:id="rId26"/>
    <p:sldId id="274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4E7E-5958-4995-A091-9FFA1870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6F70C-EEA4-4F47-AB02-73EF1C6E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0696-E62C-4E74-940C-2D64E244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46-0C81-439D-A6E8-05BDBDE7882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05DC7-CD81-40A4-AE7B-9FB9CF19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E624-1235-4181-B0F1-5AFE37C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B37-0847-48C8-BC38-52A5AA9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5170-9357-4764-902E-34ACA1E9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B9158-EAC7-4169-818A-B655197DD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027D3-ADF9-482F-AF8C-9AC32B6D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46-0C81-439D-A6E8-05BDBDE7882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0E42-84F8-4ED6-94E4-68A4E682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802C-E1D4-44AF-AED8-468C16A7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B37-0847-48C8-BC38-52A5AA9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8AECA-E70B-442D-AEBF-8E473DFEA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4D506-96DB-4E2E-A14C-5A0C10C5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474F-EAB8-428B-812A-F0253DB5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46-0C81-439D-A6E8-05BDBDE7882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89AD-3186-4BBF-A7EC-28098A4D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B71F-193B-4E1F-8516-EB15D677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B37-0847-48C8-BC38-52A5AA9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2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78BB-2ED6-402A-A18F-734D531F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CCDB-23E4-4D55-B7C7-FD15EF4C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5E89-BA57-42D9-A9DD-050FBFC6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46-0C81-439D-A6E8-05BDBDE7882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DDB02-1DB2-4DB4-88B4-240CFDD8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EB9D-12A0-433B-879C-F720CC33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B37-0847-48C8-BC38-52A5AA9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02B9-D3A1-494F-9D5B-BB8E8244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A862-8CC6-4A76-8F62-5105C4AD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2C0D-14F0-4FCF-BF3D-313AD9B7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46-0C81-439D-A6E8-05BDBDE7882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0676-D8E4-46AD-B259-4336087A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2CAC-BD11-4230-B002-009D4149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B37-0847-48C8-BC38-52A5AA9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9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D52A-BC70-4F1C-A7AE-9ED7092B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3C97-514B-4A02-8621-CEE4EB333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7495F-8745-4968-8813-9CA078E5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236D5-03CD-4D39-8219-001C1955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46-0C81-439D-A6E8-05BDBDE7882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808D5-3A4A-41C8-AA53-8DD24A5E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3988A-BAD0-4AAA-A926-DA7B5EBA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B37-0847-48C8-BC38-52A5AA9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5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5101-5768-4DE6-9BF1-B0D64768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B00E-89E3-4D5A-A64F-D4A989C3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B12BA-57B6-4567-BA48-9B7A40D6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FD91C-5A17-4BFD-96FC-A9968E251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67E6E-11BD-4EB8-B4E8-BC68D5E6D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C42F8-9F01-4433-B1E7-4106FD83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46-0C81-439D-A6E8-05BDBDE7882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2C4EC-4601-43B6-B1B8-1B081652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4C7F4-1254-4325-A588-3C9B664E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B37-0847-48C8-BC38-52A5AA9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9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72F7-B97A-4793-9F0B-1576F1B8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05103-81F0-4D7D-8D65-BB31D273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46-0C81-439D-A6E8-05BDBDE7882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7EA40-5AE2-413A-81E0-48BBC1EA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98AC8-49C9-4C1A-AFD5-0C61A583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B37-0847-48C8-BC38-52A5AA9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9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E64BA-E353-458A-9485-39717FB6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46-0C81-439D-A6E8-05BDBDE7882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13372-2182-4DA2-98B5-EBF50C4D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EBA97-C502-48B0-8E05-DA21EFD0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B37-0847-48C8-BC38-52A5AA9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0F68-92CB-4FE1-80EC-F93BE4E8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0D75-DA97-4A16-8FF3-AA0118A7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3DA51-FE70-4F08-ACAF-F71CDBF62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90659-4C05-4D1A-AC1D-E4A28122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46-0C81-439D-A6E8-05BDBDE7882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4EAD1-8FB1-4E72-B855-160BD7EB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B14B-2116-4886-BEDC-8D1A2D05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B37-0847-48C8-BC38-52A5AA9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C823-11E9-43A1-A527-DEB8A840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04851-3C45-4D62-973B-09B4BF3AF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F6E6D-650A-4109-B75B-55B827447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D10A8-68EF-4F7C-9C10-DB1433D7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46-0C81-439D-A6E8-05BDBDE7882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7BECD-606C-41A0-9AE3-0D43CCE8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37084-BE79-41C9-A7F4-4135F78E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B37-0847-48C8-BC38-52A5AA9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DA1AF-B404-44D0-B200-FD6549D9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507D9-3009-4947-AD61-29E86FD9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66B0-5500-4A27-9286-69C06F192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9B46-0C81-439D-A6E8-05BDBDE7882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B958-5706-42B0-A8D5-E35371FC6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E2BE0-3632-4043-ADF7-A98710F9F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0B37-0847-48C8-BC38-52A5AA99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79BD-6A0F-4B03-9910-05185F80B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B623D-F585-4B95-8937-627250842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5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70A-BA32-4598-8E0C-F8AA3D1D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Checked the ansible connection between </a:t>
            </a:r>
            <a:r>
              <a:rPr lang="en-US" sz="1400" dirty="0" err="1"/>
              <a:t>commandcenter</a:t>
            </a:r>
            <a:r>
              <a:rPr lang="en-US" sz="1400" dirty="0"/>
              <a:t> machine  and both hosts groups from /</a:t>
            </a:r>
            <a:r>
              <a:rPr lang="en-US" sz="1400" dirty="0" err="1"/>
              <a:t>etc</a:t>
            </a:r>
            <a:r>
              <a:rPr lang="en-US" sz="1400" dirty="0"/>
              <a:t>/ansible/hosts, with the following command:</a:t>
            </a:r>
            <a:br>
              <a:rPr lang="en-US" sz="1400" dirty="0"/>
            </a:br>
            <a:r>
              <a:rPr lang="en-US" sz="1400" b="1" dirty="0"/>
              <a:t>$ansible –m ping all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948E4A-6C0A-4455-A371-6828A051F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347775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7264-D477-4FD6-B812-191D4F3E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There is also another way to check the ansible connection between </a:t>
            </a:r>
            <a:r>
              <a:rPr lang="en-US" sz="1400" b="1" dirty="0" err="1"/>
              <a:t>commandcenter</a:t>
            </a:r>
            <a:r>
              <a:rPr lang="en-US" sz="1400" dirty="0"/>
              <a:t> machine and the host machines , to created in </a:t>
            </a:r>
            <a:r>
              <a:rPr lang="en-US" sz="1400" b="1" dirty="0"/>
              <a:t>/</a:t>
            </a:r>
            <a:r>
              <a:rPr lang="en-US" sz="1400" b="1" dirty="0" err="1"/>
              <a:t>etc</a:t>
            </a:r>
            <a:r>
              <a:rPr lang="en-US" sz="1400" b="1" dirty="0"/>
              <a:t>/ansible/</a:t>
            </a:r>
            <a:r>
              <a:rPr lang="en-US" sz="1400" dirty="0"/>
              <a:t> a </a:t>
            </a:r>
            <a:r>
              <a:rPr lang="en-US" sz="1400" b="1" dirty="0"/>
              <a:t>inventory file </a:t>
            </a:r>
            <a:r>
              <a:rPr lang="en-US" sz="1400" dirty="0"/>
              <a:t>were you must enter the hosts groups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90148B-C09F-4A1A-84E4-05E9F8BD3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599" cy="5032375"/>
          </a:xfrm>
        </p:spPr>
      </p:pic>
    </p:spTree>
    <p:extLst>
      <p:ext uri="{BB962C8B-B14F-4D97-AF65-F5344CB8AC3E}">
        <p14:creationId xmlns:p14="http://schemas.microsoft.com/office/powerpoint/2010/main" val="334446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44B8-393C-48DB-987F-B8FD9035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Check the ansible connection between </a:t>
            </a:r>
            <a:r>
              <a:rPr lang="en-US" sz="1400" b="1" dirty="0" err="1"/>
              <a:t>commandcenter</a:t>
            </a:r>
            <a:r>
              <a:rPr lang="en-US" sz="1400" dirty="0"/>
              <a:t> machine  and </a:t>
            </a:r>
            <a:r>
              <a:rPr lang="en-US" sz="1400" b="1" dirty="0"/>
              <a:t>‘webservers‘ </a:t>
            </a:r>
            <a:r>
              <a:rPr lang="en-US" sz="1400" dirty="0"/>
              <a:t>group from the inventory file, with the following command:</a:t>
            </a:r>
            <a:br>
              <a:rPr lang="en-US" sz="1400" dirty="0"/>
            </a:br>
            <a:r>
              <a:rPr lang="en-US" sz="1400" b="1" dirty="0"/>
              <a:t>$ansible  webservers –m ping –</a:t>
            </a:r>
            <a:r>
              <a:rPr lang="en-US" sz="1400" b="1" dirty="0" err="1"/>
              <a:t>i</a:t>
            </a:r>
            <a:r>
              <a:rPr lang="en-US" sz="1400" b="1" dirty="0"/>
              <a:t> inventory –u root</a:t>
            </a:r>
            <a:endParaRPr lang="en-US" sz="1400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3898A3E-D14A-4B3E-86A8-9D828F4E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605655" cy="5032375"/>
          </a:xfrm>
        </p:spPr>
      </p:pic>
    </p:spTree>
    <p:extLst>
      <p:ext uri="{BB962C8B-B14F-4D97-AF65-F5344CB8AC3E}">
        <p14:creationId xmlns:p14="http://schemas.microsoft.com/office/powerpoint/2010/main" val="277722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5106-DE9C-4B43-91AC-6E4EFEB7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Check the ansible connection between </a:t>
            </a:r>
            <a:r>
              <a:rPr lang="en-US" sz="1400" b="1" dirty="0" err="1"/>
              <a:t>commandcenter</a:t>
            </a:r>
            <a:r>
              <a:rPr lang="en-US" sz="1400" b="1" dirty="0"/>
              <a:t> </a:t>
            </a:r>
            <a:r>
              <a:rPr lang="en-US" sz="1400" dirty="0"/>
              <a:t>machine  and </a:t>
            </a:r>
            <a:r>
              <a:rPr lang="en-US" sz="1400" b="1" dirty="0"/>
              <a:t>‘databases‘ </a:t>
            </a:r>
            <a:r>
              <a:rPr lang="en-US" sz="1400" dirty="0"/>
              <a:t>group</a:t>
            </a:r>
            <a:r>
              <a:rPr lang="en-US" sz="1400" b="1" dirty="0"/>
              <a:t> </a:t>
            </a:r>
            <a:r>
              <a:rPr lang="en-US" sz="1400" dirty="0"/>
              <a:t>from the inventory file, with the following command:</a:t>
            </a:r>
            <a:br>
              <a:rPr lang="en-US" sz="1400" dirty="0"/>
            </a:br>
            <a:r>
              <a:rPr lang="en-US" sz="1400" b="1" dirty="0"/>
              <a:t>$ansible databases–m ping –</a:t>
            </a:r>
            <a:r>
              <a:rPr lang="en-US" sz="1400" b="1" dirty="0" err="1"/>
              <a:t>i</a:t>
            </a:r>
            <a:r>
              <a:rPr lang="en-US" sz="1400" b="1" dirty="0"/>
              <a:t> inventory –u root</a:t>
            </a:r>
            <a:endParaRPr lang="en-US" sz="1400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401543-E594-4886-BA80-3989AC791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320675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DA9F-E891-4E1C-A2FF-9246E95E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 I made a folder </a:t>
            </a:r>
            <a:r>
              <a:rPr lang="en-US" sz="1400" b="1" dirty="0"/>
              <a:t>/</a:t>
            </a:r>
            <a:r>
              <a:rPr lang="en-US" sz="1400" b="1" dirty="0" err="1"/>
              <a:t>etc</a:t>
            </a:r>
            <a:r>
              <a:rPr lang="en-US" sz="1400" b="1" dirty="0"/>
              <a:t>/ansible/playbooks</a:t>
            </a:r>
            <a:r>
              <a:rPr lang="en-US" sz="1400" dirty="0"/>
              <a:t>  where I created a playbook named </a:t>
            </a:r>
            <a:r>
              <a:rPr lang="en-US" sz="1400" b="1" dirty="0" err="1"/>
              <a:t>copy.yml</a:t>
            </a:r>
            <a:r>
              <a:rPr lang="en-US" sz="1400" b="1" dirty="0"/>
              <a:t> 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FB22781-7D42-4CD4-AD69-BA6F10BF5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669171" cy="5032375"/>
          </a:xfrm>
        </p:spPr>
      </p:pic>
    </p:spTree>
    <p:extLst>
      <p:ext uri="{BB962C8B-B14F-4D97-AF65-F5344CB8AC3E}">
        <p14:creationId xmlns:p14="http://schemas.microsoft.com/office/powerpoint/2010/main" val="209022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A4F8-DA7D-4FEB-A462-4A7DB8B6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The </a:t>
            </a:r>
            <a:r>
              <a:rPr lang="en-US" sz="1400" b="1" dirty="0" err="1"/>
              <a:t>copy.yml</a:t>
            </a:r>
            <a:r>
              <a:rPr lang="en-US" sz="1400" b="1" dirty="0"/>
              <a:t> </a:t>
            </a:r>
            <a:r>
              <a:rPr lang="en-US" sz="1400" dirty="0"/>
              <a:t>playbook will write the message of the day (</a:t>
            </a:r>
            <a:r>
              <a:rPr lang="en-US" sz="1400" dirty="0" err="1"/>
              <a:t>motd</a:t>
            </a:r>
            <a:r>
              <a:rPr lang="en-US" sz="1400" dirty="0"/>
              <a:t>): ‘Welcome Ansible on Centos 7’ to all machines that exists in </a:t>
            </a:r>
            <a:r>
              <a:rPr lang="en-US" sz="1400" b="1" dirty="0"/>
              <a:t>/</a:t>
            </a:r>
            <a:r>
              <a:rPr lang="en-US" sz="1400" b="1" dirty="0" err="1"/>
              <a:t>etc</a:t>
            </a:r>
            <a:r>
              <a:rPr lang="en-US" sz="1400" b="1" dirty="0"/>
              <a:t>/ansible/hosts</a:t>
            </a:r>
            <a:br>
              <a:rPr lang="en-US" sz="1400" b="1" dirty="0"/>
            </a:br>
            <a:r>
              <a:rPr lang="en-US" sz="1400" dirty="0"/>
              <a:t>It creates a variable that contains the </a:t>
            </a:r>
            <a:r>
              <a:rPr lang="en-US" sz="1400" b="1" dirty="0" err="1"/>
              <a:t>motd</a:t>
            </a:r>
            <a:r>
              <a:rPr lang="en-US" sz="1400" b="1" dirty="0"/>
              <a:t> </a:t>
            </a:r>
            <a:r>
              <a:rPr lang="en-US" sz="1400" dirty="0"/>
              <a:t>and copies it to </a:t>
            </a:r>
            <a:r>
              <a:rPr lang="en-US" sz="1400" b="1" dirty="0"/>
              <a:t>/</a:t>
            </a:r>
            <a:r>
              <a:rPr lang="en-US" sz="1400" b="1" dirty="0" err="1"/>
              <a:t>etc</a:t>
            </a:r>
            <a:r>
              <a:rPr lang="en-US" sz="1400" b="1" dirty="0"/>
              <a:t>/</a:t>
            </a:r>
            <a:r>
              <a:rPr lang="en-US" sz="1400" b="1" dirty="0" err="1"/>
              <a:t>motd</a:t>
            </a:r>
            <a:r>
              <a:rPr lang="en-US" sz="1400" b="1" dirty="0"/>
              <a:t> </a:t>
            </a:r>
            <a:r>
              <a:rPr lang="en-US" sz="1400" dirty="0"/>
              <a:t>on all machines: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014D1F-7126-49CE-AB57-91B1A3806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599" cy="5032375"/>
          </a:xfrm>
        </p:spPr>
      </p:pic>
    </p:spTree>
    <p:extLst>
      <p:ext uri="{BB962C8B-B14F-4D97-AF65-F5344CB8AC3E}">
        <p14:creationId xmlns:p14="http://schemas.microsoft.com/office/powerpoint/2010/main" val="328061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C5D9-C601-4AF2-A71B-FD9957A5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I executed with success </a:t>
            </a:r>
            <a:r>
              <a:rPr lang="en-US" sz="1400" b="1" dirty="0" err="1"/>
              <a:t>copy.yml</a:t>
            </a:r>
            <a:r>
              <a:rPr lang="en-US" sz="1400" b="1" dirty="0"/>
              <a:t> </a:t>
            </a:r>
            <a:r>
              <a:rPr lang="en-US" sz="1400" dirty="0"/>
              <a:t>playbook using the following command:</a:t>
            </a:r>
            <a:br>
              <a:rPr lang="en-US" sz="1400" dirty="0"/>
            </a:br>
            <a:r>
              <a:rPr lang="en-US" sz="1400" b="1" dirty="0"/>
              <a:t>$ansible-playbook </a:t>
            </a:r>
            <a:r>
              <a:rPr lang="en-US" sz="1400" b="1" dirty="0" err="1"/>
              <a:t>copy.yml</a:t>
            </a:r>
            <a:endParaRPr lang="en-US" sz="1400" b="1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D1A562-EC63-4AE4-B7A9-5E01CFB12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385546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BB41-9284-4BD3-9599-26DBDD03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On </a:t>
            </a:r>
            <a:r>
              <a:rPr lang="en-US" sz="1400" b="1" dirty="0"/>
              <a:t>server1</a:t>
            </a:r>
            <a:r>
              <a:rPr lang="en-US" sz="1400" dirty="0"/>
              <a:t> machine I check if the </a:t>
            </a:r>
            <a:r>
              <a:rPr lang="en-US" sz="1400" b="1" dirty="0" err="1"/>
              <a:t>motd</a:t>
            </a:r>
            <a:r>
              <a:rPr lang="en-US" sz="1400" dirty="0"/>
              <a:t> is displayed by logout/login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F2E97C-FC80-4A01-8891-B7A562941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296197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521F-AA36-4EF5-B91C-3ED114CE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Checked also on  </a:t>
            </a:r>
            <a:r>
              <a:rPr lang="en-US" sz="1400" b="1" dirty="0"/>
              <a:t>server2</a:t>
            </a:r>
            <a:r>
              <a:rPr lang="en-US" sz="1400" dirty="0"/>
              <a:t> machine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6C8D41-B113-4E88-9593-700FBB9BD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94192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9D7F-A678-4ED8-9763-01064B71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I created another playbook named </a:t>
            </a:r>
            <a:r>
              <a:rPr lang="en-US" sz="1400" b="1" dirty="0" err="1"/>
              <a:t>deploy.yml</a:t>
            </a:r>
            <a:endParaRPr lang="en-US" sz="1400" dirty="0"/>
          </a:p>
        </p:txBody>
      </p:sp>
      <p:pic>
        <p:nvPicPr>
          <p:cNvPr id="13" name="Content Placeholder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F463D60-FB2B-4ACC-B7E6-0BC523B9C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18035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5B92-4C0D-42FB-9191-F58CBD89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I created a network with three </a:t>
            </a:r>
            <a:r>
              <a:rPr lang="en-US" sz="1400" b="1" dirty="0"/>
              <a:t>CentOS7</a:t>
            </a:r>
            <a:r>
              <a:rPr lang="en-US" sz="1400" dirty="0"/>
              <a:t> Virtual machines on VirtualBox, named Server1, Server2 and </a:t>
            </a:r>
            <a:r>
              <a:rPr lang="en-US" sz="1400" dirty="0" err="1"/>
              <a:t>Commandcenter</a:t>
            </a:r>
            <a:r>
              <a:rPr lang="en-US" sz="1200" dirty="0"/>
              <a:t>.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5377046-E4C9-4475-9084-513A7E46C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4"/>
            <a:ext cx="10515599" cy="5032375"/>
          </a:xfrm>
        </p:spPr>
      </p:pic>
    </p:spTree>
    <p:extLst>
      <p:ext uri="{BB962C8B-B14F-4D97-AF65-F5344CB8AC3E}">
        <p14:creationId xmlns:p14="http://schemas.microsoft.com/office/powerpoint/2010/main" val="2802982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0F6D-E8D0-40F2-8802-12E64E1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The </a:t>
            </a:r>
            <a:r>
              <a:rPr lang="en-US" sz="1400" b="1" dirty="0" err="1"/>
              <a:t>deploy.yml</a:t>
            </a:r>
            <a:r>
              <a:rPr lang="en-US" sz="1400" b="1" dirty="0"/>
              <a:t> </a:t>
            </a:r>
            <a:r>
              <a:rPr lang="en-US" sz="1400" dirty="0"/>
              <a:t>playbook will install/enable on hosts group ‘</a:t>
            </a:r>
            <a:r>
              <a:rPr lang="en-US" sz="1400" b="1" dirty="0"/>
              <a:t>webservers</a:t>
            </a:r>
            <a:r>
              <a:rPr lang="en-US" sz="1400" dirty="0"/>
              <a:t>’ the </a:t>
            </a:r>
            <a:r>
              <a:rPr lang="en-US" sz="1400" b="1" dirty="0"/>
              <a:t>Apache</a:t>
            </a:r>
            <a:r>
              <a:rPr lang="en-US" sz="1400" dirty="0"/>
              <a:t> webserver, and copy the index.html file from </a:t>
            </a:r>
            <a:r>
              <a:rPr lang="en-US" sz="1400" b="1" dirty="0" err="1"/>
              <a:t>commandcenter</a:t>
            </a:r>
            <a:r>
              <a:rPr lang="en-US" sz="1400" dirty="0"/>
              <a:t> machine. On hosts group ‘</a:t>
            </a:r>
            <a:r>
              <a:rPr lang="en-US" sz="1400" b="1" dirty="0"/>
              <a:t>databases</a:t>
            </a:r>
            <a:r>
              <a:rPr lang="en-US" sz="1400" dirty="0"/>
              <a:t>’ will install/enable </a:t>
            </a:r>
            <a:r>
              <a:rPr lang="en-US" sz="1400" b="1" dirty="0" err="1"/>
              <a:t>Postgresql</a:t>
            </a:r>
            <a:r>
              <a:rPr lang="en-US" sz="1400" dirty="0"/>
              <a:t>.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D25F75-2AAB-4422-9393-60E48FCA0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335236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95A0-59BD-44C3-B76F-87D6ED95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            I made a folder </a:t>
            </a:r>
            <a:r>
              <a:rPr lang="en-US" sz="1400" b="1" dirty="0"/>
              <a:t>/</a:t>
            </a:r>
            <a:r>
              <a:rPr lang="en-US" sz="1400" b="1" dirty="0" err="1"/>
              <a:t>etc</a:t>
            </a:r>
            <a:r>
              <a:rPr lang="en-US" sz="1400" b="1" dirty="0"/>
              <a:t>/ansible/files</a:t>
            </a:r>
            <a:r>
              <a:rPr lang="en-US" sz="1400" dirty="0"/>
              <a:t> where I created a custom </a:t>
            </a:r>
            <a:r>
              <a:rPr lang="en-US" sz="1400" b="1" dirty="0"/>
              <a:t>index.html </a:t>
            </a:r>
            <a:r>
              <a:rPr lang="en-US" sz="1400" dirty="0"/>
              <a:t>file  that will be copied in </a:t>
            </a:r>
            <a:r>
              <a:rPr lang="en-US" sz="1400" b="1" dirty="0"/>
              <a:t>/</a:t>
            </a:r>
            <a:r>
              <a:rPr lang="en-US" sz="1400" b="1" dirty="0" err="1"/>
              <a:t>etc</a:t>
            </a:r>
            <a:r>
              <a:rPr lang="en-US" sz="1400" b="1" dirty="0"/>
              <a:t>/var/www/html/ </a:t>
            </a:r>
            <a:r>
              <a:rPr lang="en-US" sz="1400" dirty="0"/>
              <a:t>on </a:t>
            </a:r>
            <a:r>
              <a:rPr lang="en-US" sz="1400" b="1" dirty="0"/>
              <a:t>webservers </a:t>
            </a:r>
            <a:r>
              <a:rPr lang="en-US" sz="1400" dirty="0"/>
              <a:t>hosts group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18708F-0872-4E18-9980-5A361B6B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599" cy="5032375"/>
          </a:xfrm>
        </p:spPr>
      </p:pic>
    </p:spTree>
    <p:extLst>
      <p:ext uri="{BB962C8B-B14F-4D97-AF65-F5344CB8AC3E}">
        <p14:creationId xmlns:p14="http://schemas.microsoft.com/office/powerpoint/2010/main" val="3189045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618E-C466-4F52-ABF7-E847B490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This the content of the </a:t>
            </a:r>
            <a:r>
              <a:rPr lang="en-US" sz="1400" b="1" dirty="0"/>
              <a:t>index.html </a:t>
            </a:r>
            <a:r>
              <a:rPr lang="en-US" sz="1400" dirty="0"/>
              <a:t>file created earlier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1FF5C2-0B34-442A-B46A-9F50EA9C1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230572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363-BCA6-4751-BA2A-2A1C7E03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I executed </a:t>
            </a:r>
            <a:r>
              <a:rPr lang="en-US" sz="1400" b="1" dirty="0" err="1"/>
              <a:t>deploy.yml</a:t>
            </a:r>
            <a:r>
              <a:rPr lang="en-US" sz="1400" b="1" dirty="0"/>
              <a:t> </a:t>
            </a:r>
            <a:r>
              <a:rPr lang="en-US" sz="1400" dirty="0"/>
              <a:t>playbook using the following command:</a:t>
            </a:r>
            <a:br>
              <a:rPr lang="en-US" sz="1400" dirty="0"/>
            </a:br>
            <a:r>
              <a:rPr lang="en-US" sz="1400" b="1" dirty="0"/>
              <a:t>$ansible-playbook -v </a:t>
            </a:r>
            <a:r>
              <a:rPr lang="en-US" sz="1400" b="1" dirty="0" err="1"/>
              <a:t>deploy.yml</a:t>
            </a:r>
            <a:br>
              <a:rPr lang="en-US" sz="1400" b="1" dirty="0"/>
            </a:br>
            <a:r>
              <a:rPr lang="en-US" sz="1400" b="1" dirty="0"/>
              <a:t>-v = verbose</a:t>
            </a:r>
            <a:endParaRPr lang="en-US" sz="1400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088D3C-FEFE-444C-AC3A-9E48C518A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776015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F60D-9384-489E-997B-507A99CA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The </a:t>
            </a:r>
            <a:r>
              <a:rPr lang="en-US" sz="1400" b="1" dirty="0" err="1"/>
              <a:t>deploy.yml</a:t>
            </a:r>
            <a:r>
              <a:rPr lang="en-US" sz="1400" dirty="0"/>
              <a:t> playbook was executed with success for both hosts groups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43F0208-88E4-47D8-ADF9-8E99A9C9E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166785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306E-598E-4B24-9442-1B54CA13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Checking  on </a:t>
            </a:r>
            <a:r>
              <a:rPr lang="en-US" sz="1400" b="1" dirty="0"/>
              <a:t>server1</a:t>
            </a:r>
            <a:r>
              <a:rPr lang="en-US" sz="1400" dirty="0"/>
              <a:t> if Apache is installed and running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34822FD-EF7F-4EBB-A996-B0C979828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87501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0311-AC58-4A54-85A8-AB9DAB7D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Checking  on </a:t>
            </a:r>
            <a:r>
              <a:rPr lang="en-US" sz="1400" b="1" dirty="0"/>
              <a:t>server1</a:t>
            </a:r>
            <a:r>
              <a:rPr lang="en-US" sz="1400" dirty="0"/>
              <a:t> if the custom </a:t>
            </a:r>
            <a:r>
              <a:rPr lang="en-US" sz="1400" b="1" dirty="0" err="1"/>
              <a:t>index.files</a:t>
            </a:r>
            <a:r>
              <a:rPr lang="en-US" sz="1400" b="1" dirty="0"/>
              <a:t> </a:t>
            </a:r>
            <a:r>
              <a:rPr lang="en-US" sz="1400" dirty="0"/>
              <a:t>was copied in </a:t>
            </a:r>
            <a:r>
              <a:rPr lang="en-US" sz="1400" b="1" dirty="0"/>
              <a:t>/</a:t>
            </a:r>
            <a:r>
              <a:rPr lang="en-US" sz="1400" b="1" dirty="0" err="1"/>
              <a:t>etc</a:t>
            </a:r>
            <a:r>
              <a:rPr lang="en-US" sz="1400" b="1" dirty="0"/>
              <a:t>/var/www/html/ </a:t>
            </a:r>
            <a:endParaRPr lang="en-US" sz="14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F661E2-0883-40E5-A65A-FDC4CDC1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1629704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F0A7-A340-4805-B8CD-00FE8B6C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Checking  on </a:t>
            </a:r>
            <a:r>
              <a:rPr lang="en-US" sz="1400" b="1" dirty="0"/>
              <a:t>server2</a:t>
            </a:r>
            <a:r>
              <a:rPr lang="en-US" sz="1400" dirty="0"/>
              <a:t> if </a:t>
            </a:r>
            <a:r>
              <a:rPr lang="en-US" sz="1400" dirty="0" err="1"/>
              <a:t>Postgresql</a:t>
            </a:r>
            <a:r>
              <a:rPr lang="en-US" sz="1400" dirty="0"/>
              <a:t> is installed and running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A7BF86-5F31-4E7A-A528-04BFC8050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17036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6CF2-1C57-4FA9-9E6A-F6F93049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I installed Ansible on </a:t>
            </a:r>
            <a:r>
              <a:rPr lang="en-US" sz="1400" b="1" dirty="0" err="1"/>
              <a:t>commandcenter</a:t>
            </a:r>
            <a:r>
              <a:rPr lang="en-US" sz="1400" b="1" dirty="0"/>
              <a:t> </a:t>
            </a:r>
            <a:r>
              <a:rPr lang="en-US" sz="1400" dirty="0"/>
              <a:t>machine, using the command:</a:t>
            </a:r>
            <a:br>
              <a:rPr lang="en-US" sz="1400" dirty="0"/>
            </a:br>
            <a:r>
              <a:rPr lang="en-US" sz="1400" dirty="0"/>
              <a:t>$</a:t>
            </a:r>
            <a:r>
              <a:rPr lang="en-US" sz="1400" b="1" dirty="0"/>
              <a:t>yum install ansible</a:t>
            </a:r>
          </a:p>
        </p:txBody>
      </p:sp>
      <p:pic>
        <p:nvPicPr>
          <p:cNvPr id="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E359207-CC61-4544-BDF7-E7DCB5E07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73226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66C1-7DC2-4F58-8186-42C64C0F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After the installation was finished I checked the </a:t>
            </a:r>
            <a:r>
              <a:rPr lang="en-US" sz="1400" b="1" dirty="0"/>
              <a:t>version</a:t>
            </a:r>
            <a:r>
              <a:rPr lang="en-US" sz="1400" dirty="0"/>
              <a:t> of Ansible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B7FD8D-10D4-4960-9915-D3E96033A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599" cy="5032375"/>
          </a:xfrm>
        </p:spPr>
      </p:pic>
    </p:spTree>
    <p:extLst>
      <p:ext uri="{BB962C8B-B14F-4D97-AF65-F5344CB8AC3E}">
        <p14:creationId xmlns:p14="http://schemas.microsoft.com/office/powerpoint/2010/main" val="32139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DF0B-7179-476F-9721-1F764C96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The next step is to generate a </a:t>
            </a:r>
            <a:r>
              <a:rPr lang="en-US" sz="1400" b="1" dirty="0" err="1"/>
              <a:t>ssh</a:t>
            </a:r>
            <a:r>
              <a:rPr lang="en-US" sz="1400" b="1" dirty="0"/>
              <a:t> </a:t>
            </a:r>
            <a:r>
              <a:rPr lang="en-US" sz="1400" b="1" dirty="0" err="1"/>
              <a:t>rsa</a:t>
            </a:r>
            <a:r>
              <a:rPr lang="en-US" sz="1400" b="1" dirty="0"/>
              <a:t> key</a:t>
            </a:r>
            <a:r>
              <a:rPr lang="en-US" sz="1400" dirty="0"/>
              <a:t> on </a:t>
            </a:r>
            <a:r>
              <a:rPr lang="en-US" sz="1400" dirty="0" err="1"/>
              <a:t>commandcenter</a:t>
            </a:r>
            <a:r>
              <a:rPr lang="en-US" sz="1400" dirty="0"/>
              <a:t> machine, using the following command:</a:t>
            </a:r>
            <a:br>
              <a:rPr lang="en-US" sz="1400" dirty="0"/>
            </a:br>
            <a:r>
              <a:rPr lang="en-US" sz="1400" b="1" dirty="0"/>
              <a:t>$</a:t>
            </a:r>
            <a:r>
              <a:rPr lang="en-US" sz="1400" b="1" dirty="0" err="1"/>
              <a:t>ssh</a:t>
            </a:r>
            <a:r>
              <a:rPr lang="en-US" sz="1400" b="1" dirty="0"/>
              <a:t>-keygen</a:t>
            </a:r>
            <a:endParaRPr lang="en-US" sz="1400" dirty="0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9355C7-4D4D-49E2-AE8E-52BD8BB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358035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1998-BF7E-4653-B101-B744CE4D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The generated </a:t>
            </a:r>
            <a:r>
              <a:rPr lang="en-US" sz="1400" dirty="0" err="1"/>
              <a:t>ssh</a:t>
            </a:r>
            <a:r>
              <a:rPr lang="en-US" sz="1400" dirty="0"/>
              <a:t> </a:t>
            </a:r>
            <a:r>
              <a:rPr lang="en-US" sz="1400" dirty="0" err="1"/>
              <a:t>rsa</a:t>
            </a:r>
            <a:r>
              <a:rPr lang="en-US" sz="1400" dirty="0"/>
              <a:t> key must be copied to the </a:t>
            </a:r>
            <a:r>
              <a:rPr lang="en-US" sz="1400" b="1" dirty="0"/>
              <a:t>server1</a:t>
            </a:r>
            <a:r>
              <a:rPr lang="en-US" sz="1400" dirty="0"/>
              <a:t> machine, with the following command:</a:t>
            </a:r>
            <a:br>
              <a:rPr lang="en-US" sz="1400" dirty="0"/>
            </a:br>
            <a:r>
              <a:rPr lang="en-US" sz="1400" b="1" dirty="0"/>
              <a:t>$</a:t>
            </a:r>
            <a:r>
              <a:rPr lang="en-US" sz="1400" b="1" dirty="0" err="1"/>
              <a:t>ssh</a:t>
            </a:r>
            <a:r>
              <a:rPr lang="en-US" sz="1400" b="1" dirty="0"/>
              <a:t>-copy-id server1.example.com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782403-4C17-44E3-9BD1-FE98398C1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209916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4913-D7E9-4098-8DBD-6480EBD2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The generated </a:t>
            </a:r>
            <a:r>
              <a:rPr lang="en-US" sz="1400" dirty="0" err="1"/>
              <a:t>ssh</a:t>
            </a:r>
            <a:r>
              <a:rPr lang="en-US" sz="1400" dirty="0"/>
              <a:t> </a:t>
            </a:r>
            <a:r>
              <a:rPr lang="en-US" sz="1400" dirty="0" err="1"/>
              <a:t>rsa</a:t>
            </a:r>
            <a:r>
              <a:rPr lang="en-US" sz="1400" dirty="0"/>
              <a:t> key must be copied to the </a:t>
            </a:r>
            <a:r>
              <a:rPr lang="en-US" sz="1400" b="1" dirty="0"/>
              <a:t>server2</a:t>
            </a:r>
            <a:r>
              <a:rPr lang="en-US" sz="1400" dirty="0"/>
              <a:t> machine, with the following command:</a:t>
            </a:r>
            <a:br>
              <a:rPr lang="en-US" sz="1400" dirty="0"/>
            </a:br>
            <a:r>
              <a:rPr lang="en-US" sz="1400" b="1" dirty="0"/>
              <a:t>$</a:t>
            </a:r>
            <a:r>
              <a:rPr lang="en-US" sz="1400" b="1" dirty="0" err="1"/>
              <a:t>ssh</a:t>
            </a:r>
            <a:r>
              <a:rPr lang="en-US" sz="1400" b="1" dirty="0"/>
              <a:t>-copy-id server2.example.com</a:t>
            </a:r>
            <a:endParaRPr lang="en-US" sz="1400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123A39-BB35-40F2-A8F1-E5DDC771F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5032375"/>
          </a:xfrm>
        </p:spPr>
      </p:pic>
    </p:spTree>
    <p:extLst>
      <p:ext uri="{BB962C8B-B14F-4D97-AF65-F5344CB8AC3E}">
        <p14:creationId xmlns:p14="http://schemas.microsoft.com/office/powerpoint/2010/main" val="151946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7834-F3A2-491E-B527-2413E52C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On </a:t>
            </a:r>
            <a:r>
              <a:rPr lang="en-US" sz="1400" b="1" dirty="0" err="1"/>
              <a:t>commandcenter</a:t>
            </a:r>
            <a:r>
              <a:rPr lang="en-US" sz="1400" dirty="0"/>
              <a:t>  machine I added both machine in </a:t>
            </a:r>
            <a:r>
              <a:rPr lang="en-US" sz="1400" b="1" dirty="0"/>
              <a:t>/</a:t>
            </a:r>
            <a:r>
              <a:rPr lang="en-US" sz="1400" b="1" dirty="0" err="1"/>
              <a:t>etc</a:t>
            </a:r>
            <a:r>
              <a:rPr lang="en-US" sz="1400" b="1" dirty="0"/>
              <a:t>/hosts</a:t>
            </a:r>
            <a:r>
              <a:rPr lang="en-US" sz="1400" dirty="0"/>
              <a:t>  (localhost name resolving)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6C16B9-D391-47E3-9C8C-2B3AB3DEB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599" cy="5032375"/>
          </a:xfrm>
        </p:spPr>
      </p:pic>
    </p:spTree>
    <p:extLst>
      <p:ext uri="{BB962C8B-B14F-4D97-AF65-F5344CB8AC3E}">
        <p14:creationId xmlns:p14="http://schemas.microsoft.com/office/powerpoint/2010/main" val="162088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2E7E-2B64-4ED8-96F5-7F2CEEEB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In </a:t>
            </a:r>
            <a:r>
              <a:rPr lang="en-US" sz="1400" b="1" dirty="0"/>
              <a:t>/</a:t>
            </a:r>
            <a:r>
              <a:rPr lang="en-US" sz="1400" b="1" dirty="0" err="1"/>
              <a:t>etc</a:t>
            </a:r>
            <a:r>
              <a:rPr lang="en-US" sz="1400" b="1" dirty="0"/>
              <a:t>/ansible/hosts</a:t>
            </a:r>
            <a:r>
              <a:rPr lang="en-US" sz="1400" dirty="0"/>
              <a:t> I created two groups: </a:t>
            </a:r>
            <a:r>
              <a:rPr lang="en-US" sz="1400" b="1" dirty="0"/>
              <a:t>webservers (server1) </a:t>
            </a:r>
            <a:r>
              <a:rPr lang="en-US" sz="1400" dirty="0"/>
              <a:t>and</a:t>
            </a:r>
            <a:r>
              <a:rPr lang="en-US" sz="1400" b="1" dirty="0"/>
              <a:t> databases (server2)</a:t>
            </a:r>
            <a:endParaRPr lang="en-US" sz="1400" dirty="0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B8676F-7C2A-43ED-A0AD-1EBABA72C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599" cy="5032375"/>
          </a:xfrm>
        </p:spPr>
      </p:pic>
    </p:spTree>
    <p:extLst>
      <p:ext uri="{BB962C8B-B14F-4D97-AF65-F5344CB8AC3E}">
        <p14:creationId xmlns:p14="http://schemas.microsoft.com/office/powerpoint/2010/main" val="205784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488</Words>
  <Application>Microsoft Office PowerPoint</Application>
  <PresentationFormat>Widescreen</PresentationFormat>
  <Paragraphs>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Ansible LAB</vt:lpstr>
      <vt:lpstr>I created a network with three CentOS7 Virtual machines on VirtualBox, named Server1, Server2 and Commandcenter.</vt:lpstr>
      <vt:lpstr>I installed Ansible on commandcenter machine, using the command: $yum install ansible</vt:lpstr>
      <vt:lpstr>After the installation was finished I checked the version of Ansible</vt:lpstr>
      <vt:lpstr>The next step is to generate a ssh rsa key on commandcenter machine, using the following command: $ssh-keygen</vt:lpstr>
      <vt:lpstr>The generated ssh rsa key must be copied to the server1 machine, with the following command: $ssh-copy-id server1.example.com</vt:lpstr>
      <vt:lpstr>The generated ssh rsa key must be copied to the server2 machine, with the following command: $ssh-copy-id server2.example.com</vt:lpstr>
      <vt:lpstr>On commandcenter  machine I added both machine in /etc/hosts  (localhost name resolving)</vt:lpstr>
      <vt:lpstr>In /etc/ansible/hosts I created two groups: webservers (server1) and databases (server2)</vt:lpstr>
      <vt:lpstr>Checked the ansible connection between commandcenter machine  and both hosts groups from /etc/ansible/hosts, with the following command: $ansible –m ping all</vt:lpstr>
      <vt:lpstr>There is also another way to check the ansible connection between commandcenter machine and the host machines , to created in /etc/ansible/ a inventory file were you must enter the hosts groups </vt:lpstr>
      <vt:lpstr>Check the ansible connection between commandcenter machine  and ‘webservers‘ group from the inventory file, with the following command: $ansible  webservers –m ping –i inventory –u root</vt:lpstr>
      <vt:lpstr>Check the ansible connection between commandcenter machine  and ‘databases‘ group from the inventory file, with the following command: $ansible databases–m ping –i inventory –u root</vt:lpstr>
      <vt:lpstr> I made a folder /etc/ansible/playbooks  where I created a playbook named copy.yml </vt:lpstr>
      <vt:lpstr>The copy.yml playbook will write the message of the day (motd): ‘Welcome Ansible on Centos 7’ to all machines that exists in /etc/ansible/hosts It creates a variable that contains the motd and copies it to /etc/motd on all machines: </vt:lpstr>
      <vt:lpstr>I executed with success copy.yml playbook using the following command: $ansible-playbook copy.yml</vt:lpstr>
      <vt:lpstr>On server1 machine I check if the motd is displayed by logout/login </vt:lpstr>
      <vt:lpstr>Checked also on  server2 machine</vt:lpstr>
      <vt:lpstr>I created another playbook named deploy.yml</vt:lpstr>
      <vt:lpstr>The deploy.yml playbook will install/enable on hosts group ‘webservers’ the Apache webserver, and copy the index.html file from commandcenter machine. On hosts group ‘databases’ will install/enable Postgresql. </vt:lpstr>
      <vt:lpstr>            I made a folder /etc/ansible/files where I created a custom index.html file  that will be copied in /etc/var/www/html/ on webservers hosts group</vt:lpstr>
      <vt:lpstr>This the content of the index.html file created earlier</vt:lpstr>
      <vt:lpstr>I executed deploy.yml playbook using the following command: $ansible-playbook -v deploy.yml -v = verbose</vt:lpstr>
      <vt:lpstr>The deploy.yml playbook was executed with success for both hosts groups</vt:lpstr>
      <vt:lpstr>Checking  on server1 if Apache is installed and running</vt:lpstr>
      <vt:lpstr>Checking  on server1 if the custom index.files was copied in /etc/var/www/html/ </vt:lpstr>
      <vt:lpstr>Checking  on server2 if Postgresql is installed and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Installation</dc:title>
  <dc:creator>Dorin-Iulius Marin</dc:creator>
  <cp:lastModifiedBy>Dorin-Iulius Marin</cp:lastModifiedBy>
  <cp:revision>157</cp:revision>
  <dcterms:created xsi:type="dcterms:W3CDTF">2019-02-03T16:32:27Z</dcterms:created>
  <dcterms:modified xsi:type="dcterms:W3CDTF">2019-02-04T10:12:24Z</dcterms:modified>
</cp:coreProperties>
</file>