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Projections of governance in the SSPs (2022) update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Marina Andrijevic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Projections of governance in the SSPs (2022) update</dc:title>
  <dc:creator>Marina Andrijevic</dc:creator>
  <cp:keywords/>
  <dcterms:created xsi:type="dcterms:W3CDTF">2022-10-21T14:29:18Z</dcterms:created>
  <dcterms:modified xsi:type="dcterms:W3CDTF">2022-10-21T14:29:18Z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