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7"/>
  </p:notesMasterIdLst>
  <p:handoutMasterIdLst>
    <p:handoutMasterId r:id="rId48"/>
  </p:handoutMasterIdLst>
  <p:sldIdLst>
    <p:sldId id="256" r:id="rId5"/>
    <p:sldId id="269" r:id="rId6"/>
    <p:sldId id="723" r:id="rId7"/>
    <p:sldId id="727" r:id="rId8"/>
    <p:sldId id="724" r:id="rId9"/>
    <p:sldId id="725" r:id="rId10"/>
    <p:sldId id="726" r:id="rId11"/>
    <p:sldId id="754" r:id="rId12"/>
    <p:sldId id="731" r:id="rId13"/>
    <p:sldId id="263" r:id="rId14"/>
    <p:sldId id="728" r:id="rId15"/>
    <p:sldId id="732" r:id="rId16"/>
    <p:sldId id="734" r:id="rId17"/>
    <p:sldId id="737" r:id="rId18"/>
    <p:sldId id="736" r:id="rId19"/>
    <p:sldId id="739" r:id="rId20"/>
    <p:sldId id="738" r:id="rId21"/>
    <p:sldId id="741" r:id="rId22"/>
    <p:sldId id="742" r:id="rId23"/>
    <p:sldId id="740" r:id="rId24"/>
    <p:sldId id="743" r:id="rId25"/>
    <p:sldId id="735" r:id="rId26"/>
    <p:sldId id="745" r:id="rId27"/>
    <p:sldId id="746" r:id="rId28"/>
    <p:sldId id="748" r:id="rId29"/>
    <p:sldId id="749" r:id="rId30"/>
    <p:sldId id="714" r:id="rId31"/>
    <p:sldId id="751" r:id="rId32"/>
    <p:sldId id="752" r:id="rId33"/>
    <p:sldId id="750" r:id="rId34"/>
    <p:sldId id="681" r:id="rId35"/>
    <p:sldId id="675" r:id="rId36"/>
    <p:sldId id="306" r:id="rId37"/>
    <p:sldId id="308" r:id="rId38"/>
    <p:sldId id="310" r:id="rId39"/>
    <p:sldId id="312" r:id="rId40"/>
    <p:sldId id="314" r:id="rId41"/>
    <p:sldId id="316" r:id="rId42"/>
    <p:sldId id="684" r:id="rId43"/>
    <p:sldId id="685" r:id="rId44"/>
    <p:sldId id="260" r:id="rId45"/>
    <p:sldId id="753" r:id="rId4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F7E66-9A1A-4673-8D28-1136282456FA}" v="2" dt="2023-10-05T23:15:23.804"/>
    <p1510:client id="{AD988ED8-CC31-4212-BF9C-54A85EA921DE}" v="641" dt="2023-10-05T18:44:55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Улитин Иван" userId="42d996a27954101f" providerId="Windows Live" clId="Web-{082DF3EF-1681-4F4D-92CB-EB34CB6D6347}"/>
    <pc:docChg chg="modSld">
      <pc:chgData name="Улитин Иван" userId="42d996a27954101f" providerId="Windows Live" clId="Web-{082DF3EF-1681-4F4D-92CB-EB34CB6D6347}" dt="2023-09-21T18:36:59.088" v="7" actId="20577"/>
      <pc:docMkLst>
        <pc:docMk/>
      </pc:docMkLst>
      <pc:sldChg chg="modSp">
        <pc:chgData name="Улитин Иван" userId="42d996a27954101f" providerId="Windows Live" clId="Web-{082DF3EF-1681-4F4D-92CB-EB34CB6D6347}" dt="2023-09-21T18:36:59.088" v="7" actId="20577"/>
        <pc:sldMkLst>
          <pc:docMk/>
          <pc:sldMk cId="3198315474" sldId="269"/>
        </pc:sldMkLst>
        <pc:spChg chg="mod">
          <ac:chgData name="Улитин Иван" userId="42d996a27954101f" providerId="Windows Live" clId="Web-{082DF3EF-1681-4F4D-92CB-EB34CB6D6347}" dt="2023-09-21T18:36:59.088" v="7" actId="20577"/>
          <ac:spMkLst>
            <pc:docMk/>
            <pc:sldMk cId="3198315474" sldId="269"/>
            <ac:spMk id="2" creationId="{9EE5ECAB-C460-D8AA-F62D-1A416579EC2B}"/>
          </ac:spMkLst>
        </pc:spChg>
      </pc:sldChg>
      <pc:sldChg chg="modSp">
        <pc:chgData name="Улитин Иван" userId="42d996a27954101f" providerId="Windows Live" clId="Web-{082DF3EF-1681-4F4D-92CB-EB34CB6D6347}" dt="2023-09-21T18:36:46.572" v="1" actId="20577"/>
        <pc:sldMkLst>
          <pc:docMk/>
          <pc:sldMk cId="2159219698" sldId="274"/>
        </pc:sldMkLst>
        <pc:spChg chg="mod">
          <ac:chgData name="Улитин Иван" userId="42d996a27954101f" providerId="Windows Live" clId="Web-{082DF3EF-1681-4F4D-92CB-EB34CB6D6347}" dt="2023-09-21T18:36:46.572" v="1" actId="20577"/>
          <ac:spMkLst>
            <pc:docMk/>
            <pc:sldMk cId="2159219698" sldId="274"/>
            <ac:spMk id="2" creationId="{CD1ECC42-0B10-4240-A72C-12114DF68AAC}"/>
          </ac:spMkLst>
        </pc:spChg>
      </pc:sldChg>
    </pc:docChg>
  </pc:docChgLst>
  <pc:docChgLst>
    <pc:chgData name="Улитин Иван" userId="42d996a27954101f" providerId="Windows Live" clId="Web-{62981C6C-08F3-488C-9F57-EAB510BA414F}"/>
    <pc:docChg chg="addSld delSld modSld sldOrd">
      <pc:chgData name="Улитин Иван" userId="42d996a27954101f" providerId="Windows Live" clId="Web-{62981C6C-08F3-488C-9F57-EAB510BA414F}" dt="2023-09-26T22:34:45.544" v="962" actId="20577"/>
      <pc:docMkLst>
        <pc:docMk/>
      </pc:docMkLst>
      <pc:sldChg chg="modSp">
        <pc:chgData name="Улитин Иван" userId="42d996a27954101f" providerId="Windows Live" clId="Web-{62981C6C-08F3-488C-9F57-EAB510BA414F}" dt="2023-09-26T20:09:27.872" v="37" actId="20577"/>
        <pc:sldMkLst>
          <pc:docMk/>
          <pc:sldMk cId="1487700712" sldId="256"/>
        </pc:sldMkLst>
        <pc:spChg chg="mod">
          <ac:chgData name="Улитин Иван" userId="42d996a27954101f" providerId="Windows Live" clId="Web-{62981C6C-08F3-488C-9F57-EAB510BA414F}" dt="2023-09-26T20:09:27.872" v="3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Улитин Иван" userId="42d996a27954101f" providerId="Windows Live" clId="Web-{62981C6C-08F3-488C-9F57-EAB510BA414F}" dt="2023-09-26T13:48:08.980" v="0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Улитин Иван" userId="42d996a27954101f" providerId="Windows Live" clId="Web-{62981C6C-08F3-488C-9F57-EAB510BA414F}" dt="2023-09-26T22:30:39.516" v="946"/>
        <pc:sldMkLst>
          <pc:docMk/>
          <pc:sldMk cId="497607547" sldId="258"/>
        </pc:sldMkLst>
      </pc:sldChg>
      <pc:sldChg chg="del">
        <pc:chgData name="Улитин Иван" userId="42d996a27954101f" providerId="Windows Live" clId="Web-{62981C6C-08F3-488C-9F57-EAB510BA414F}" dt="2023-09-26T20:09:33.825" v="38"/>
        <pc:sldMkLst>
          <pc:docMk/>
          <pc:sldMk cId="2543020653" sldId="262"/>
        </pc:sldMkLst>
      </pc:sldChg>
      <pc:sldChg chg="modSp">
        <pc:chgData name="Улитин Иван" userId="42d996a27954101f" providerId="Windows Live" clId="Web-{62981C6C-08F3-488C-9F57-EAB510BA414F}" dt="2023-09-26T20:36:50.579" v="371" actId="1076"/>
        <pc:sldMkLst>
          <pc:docMk/>
          <pc:sldMk cId="2054797733" sldId="263"/>
        </pc:sldMkLst>
        <pc:spChg chg="mod">
          <ac:chgData name="Улитин Иван" userId="42d996a27954101f" providerId="Windows Live" clId="Web-{62981C6C-08F3-488C-9F57-EAB510BA414F}" dt="2023-09-26T20:36:50.579" v="371" actId="1076"/>
          <ac:spMkLst>
            <pc:docMk/>
            <pc:sldMk cId="2054797733" sldId="263"/>
            <ac:spMk id="2" creationId="{921633EB-7DCB-4DDC-80AF-C885A3EE1245}"/>
          </ac:spMkLst>
        </pc:spChg>
      </pc:sldChg>
      <pc:sldChg chg="modSp ord">
        <pc:chgData name="Улитин Иван" userId="42d996a27954101f" providerId="Windows Live" clId="Web-{62981C6C-08F3-488C-9F57-EAB510BA414F}" dt="2023-09-26T22:12:48.734" v="777" actId="20577"/>
        <pc:sldMkLst>
          <pc:docMk/>
          <pc:sldMk cId="3057704506" sldId="264"/>
        </pc:sldMkLst>
        <pc:spChg chg="mod">
          <ac:chgData name="Улитин Иван" userId="42d996a27954101f" providerId="Windows Live" clId="Web-{62981C6C-08F3-488C-9F57-EAB510BA414F}" dt="2023-09-26T22:12:48.734" v="777" actId="20577"/>
          <ac:spMkLst>
            <pc:docMk/>
            <pc:sldMk cId="3057704506" sldId="264"/>
            <ac:spMk id="2" creationId="{921633EB-7DCB-4DDC-80AF-C885A3EE1245}"/>
          </ac:spMkLst>
        </pc:spChg>
      </pc:sldChg>
      <pc:sldChg chg="del">
        <pc:chgData name="Улитин Иван" userId="42d996a27954101f" providerId="Windows Live" clId="Web-{62981C6C-08F3-488C-9F57-EAB510BA414F}" dt="2023-09-26T20:09:37.966" v="40"/>
        <pc:sldMkLst>
          <pc:docMk/>
          <pc:sldMk cId="1333920283" sldId="265"/>
        </pc:sldMkLst>
      </pc:sldChg>
      <pc:sldChg chg="del">
        <pc:chgData name="Улитин Иван" userId="42d996a27954101f" providerId="Windows Live" clId="Web-{62981C6C-08F3-488C-9F57-EAB510BA414F}" dt="2023-09-26T20:15:07.623" v="60"/>
        <pc:sldMkLst>
          <pc:docMk/>
          <pc:sldMk cId="1229745157" sldId="266"/>
        </pc:sldMkLst>
      </pc:sldChg>
      <pc:sldChg chg="del">
        <pc:chgData name="Улитин Иван" userId="42d996a27954101f" providerId="Windows Live" clId="Web-{62981C6C-08F3-488C-9F57-EAB510BA414F}" dt="2023-09-26T20:15:12.155" v="62"/>
        <pc:sldMkLst>
          <pc:docMk/>
          <pc:sldMk cId="3181844242" sldId="267"/>
        </pc:sldMkLst>
      </pc:sldChg>
      <pc:sldChg chg="addSp delSp modSp">
        <pc:chgData name="Улитин Иван" userId="42d996a27954101f" providerId="Windows Live" clId="Web-{62981C6C-08F3-488C-9F57-EAB510BA414F}" dt="2023-09-26T20:36:56.829" v="381" actId="20577"/>
        <pc:sldMkLst>
          <pc:docMk/>
          <pc:sldMk cId="2757674294" sldId="268"/>
        </pc:sldMkLst>
        <pc:spChg chg="mod">
          <ac:chgData name="Улитин Иван" userId="42d996a27954101f" providerId="Windows Live" clId="Web-{62981C6C-08F3-488C-9F57-EAB510BA414F}" dt="2023-09-26T20:36:56.829" v="381" actId="20577"/>
          <ac:spMkLst>
            <pc:docMk/>
            <pc:sldMk cId="2757674294" sldId="268"/>
            <ac:spMk id="2" creationId="{DF0C9FCC-2923-089B-0E5E-200D32CDE284}"/>
          </ac:spMkLst>
        </pc:spChg>
        <pc:spChg chg="add mod">
          <ac:chgData name="Улитин Иван" userId="42d996a27954101f" providerId="Windows Live" clId="Web-{62981C6C-08F3-488C-9F57-EAB510BA414F}" dt="2023-09-26T20:29:46.386" v="246" actId="20577"/>
          <ac:spMkLst>
            <pc:docMk/>
            <pc:sldMk cId="2757674294" sldId="268"/>
            <ac:spMk id="4" creationId="{B76F18F9-B7FC-214C-A957-1C0AD1556C59}"/>
          </ac:spMkLst>
        </pc:spChg>
        <pc:spChg chg="del">
          <ac:chgData name="Улитин Иван" userId="42d996a27954101f" providerId="Windows Live" clId="Web-{62981C6C-08F3-488C-9F57-EAB510BA414F}" dt="2023-09-26T20:15:51.860" v="90"/>
          <ac:spMkLst>
            <pc:docMk/>
            <pc:sldMk cId="2757674294" sldId="268"/>
            <ac:spMk id="7" creationId="{66B34228-DCFC-1C69-B4EF-DF540793B69D}"/>
          </ac:spMkLst>
        </pc:spChg>
        <pc:spChg chg="add del mod">
          <ac:chgData name="Улитин Иван" userId="42d996a27954101f" providerId="Windows Live" clId="Web-{62981C6C-08F3-488C-9F57-EAB510BA414F}" dt="2023-09-26T20:15:48.422" v="86"/>
          <ac:spMkLst>
            <pc:docMk/>
            <pc:sldMk cId="2757674294" sldId="268"/>
            <ac:spMk id="8" creationId="{6CEDAEDD-447B-34F9-ECE6-F0142608D117}"/>
          </ac:spMkLst>
        </pc:spChg>
        <pc:spChg chg="del mod">
          <ac:chgData name="Улитин Иван" userId="42d996a27954101f" providerId="Windows Live" clId="Web-{62981C6C-08F3-488C-9F57-EAB510BA414F}" dt="2023-09-26T20:15:50.250" v="89"/>
          <ac:spMkLst>
            <pc:docMk/>
            <pc:sldMk cId="2757674294" sldId="268"/>
            <ac:spMk id="15" creationId="{A36BEB53-8239-88F6-AD57-483DA1C4CB8C}"/>
          </ac:spMkLst>
        </pc:spChg>
        <pc:picChg chg="del">
          <ac:chgData name="Улитин Иван" userId="42d996a27954101f" providerId="Windows Live" clId="Web-{62981C6C-08F3-488C-9F57-EAB510BA414F}" dt="2023-09-26T20:15:39.672" v="81"/>
          <ac:picMkLst>
            <pc:docMk/>
            <pc:sldMk cId="2757674294" sldId="268"/>
            <ac:picMk id="6" creationId="{31FD6A63-F83C-2B32-1F1C-A34065F64722}"/>
          </ac:picMkLst>
        </pc:picChg>
        <pc:picChg chg="del">
          <ac:chgData name="Улитин Иван" userId="42d996a27954101f" providerId="Windows Live" clId="Web-{62981C6C-08F3-488C-9F57-EAB510BA414F}" dt="2023-09-26T20:15:40.203" v="82"/>
          <ac:picMkLst>
            <pc:docMk/>
            <pc:sldMk cId="2757674294" sldId="268"/>
            <ac:picMk id="9" creationId="{E8EE630A-4003-4B9D-15D6-9CA5C684A80D}"/>
          </ac:picMkLst>
        </pc:picChg>
        <pc:picChg chg="add mod">
          <ac:chgData name="Улитин Иван" userId="42d996a27954101f" providerId="Windows Live" clId="Web-{62981C6C-08F3-488C-9F57-EAB510BA414F}" dt="2023-09-26T20:29:55.089" v="249" actId="1076"/>
          <ac:picMkLst>
            <pc:docMk/>
            <pc:sldMk cId="2757674294" sldId="268"/>
            <ac:picMk id="10" creationId="{18716620-0619-4731-E189-98E3D2D2CD0D}"/>
          </ac:picMkLst>
        </pc:picChg>
        <pc:picChg chg="del">
          <ac:chgData name="Улитин Иван" userId="42d996a27954101f" providerId="Windows Live" clId="Web-{62981C6C-08F3-488C-9F57-EAB510BA414F}" dt="2023-09-26T20:15:40.641" v="83"/>
          <ac:picMkLst>
            <pc:docMk/>
            <pc:sldMk cId="2757674294" sldId="268"/>
            <ac:picMk id="11" creationId="{1B491FDB-F640-6F1F-C2D7-FAB988A62BE9}"/>
          </ac:picMkLst>
        </pc:picChg>
        <pc:picChg chg="add mod">
          <ac:chgData name="Улитин Иван" userId="42d996a27954101f" providerId="Windows Live" clId="Web-{62981C6C-08F3-488C-9F57-EAB510BA414F}" dt="2023-09-26T20:29:56.715" v="250" actId="1076"/>
          <ac:picMkLst>
            <pc:docMk/>
            <pc:sldMk cId="2757674294" sldId="268"/>
            <ac:picMk id="12" creationId="{5A4B9D98-1130-77E4-53A9-31E727365E54}"/>
          </ac:picMkLst>
        </pc:picChg>
      </pc:sldChg>
      <pc:sldChg chg="add del ord">
        <pc:chgData name="Улитин Иван" userId="42d996a27954101f" providerId="Windows Live" clId="Web-{62981C6C-08F3-488C-9F57-EAB510BA414F}" dt="2023-09-26T20:15:22.796" v="64"/>
        <pc:sldMkLst>
          <pc:docMk/>
          <pc:sldMk cId="3198315474" sldId="269"/>
        </pc:sldMkLst>
      </pc:sldChg>
      <pc:sldChg chg="del">
        <pc:chgData name="Улитин Иван" userId="42d996a27954101f" providerId="Windows Live" clId="Web-{62981C6C-08F3-488C-9F57-EAB510BA414F}" dt="2023-09-26T20:09:36.060" v="39"/>
        <pc:sldMkLst>
          <pc:docMk/>
          <pc:sldMk cId="3820769490" sldId="270"/>
        </pc:sldMkLst>
      </pc:sldChg>
      <pc:sldChg chg="del">
        <pc:chgData name="Улитин Иван" userId="42d996a27954101f" providerId="Windows Live" clId="Web-{62981C6C-08F3-488C-9F57-EAB510BA414F}" dt="2023-09-26T20:15:08.998" v="61"/>
        <pc:sldMkLst>
          <pc:docMk/>
          <pc:sldMk cId="1409480425" sldId="271"/>
        </pc:sldMkLst>
      </pc:sldChg>
      <pc:sldChg chg="del">
        <pc:chgData name="Улитин Иван" userId="42d996a27954101f" providerId="Windows Live" clId="Web-{62981C6C-08F3-488C-9F57-EAB510BA414F}" dt="2023-09-26T20:15:13.592" v="63"/>
        <pc:sldMkLst>
          <pc:docMk/>
          <pc:sldMk cId="1838542712" sldId="272"/>
        </pc:sldMkLst>
      </pc:sldChg>
      <pc:sldChg chg="addSp delSp modSp ord">
        <pc:chgData name="Улитин Иван" userId="42d996a27954101f" providerId="Windows Live" clId="Web-{62981C6C-08F3-488C-9F57-EAB510BA414F}" dt="2023-09-26T22:17:33.517" v="832" actId="14100"/>
        <pc:sldMkLst>
          <pc:docMk/>
          <pc:sldMk cId="3764300167" sldId="273"/>
        </pc:sldMkLst>
        <pc:spChg chg="mod">
          <ac:chgData name="Улитин Иван" userId="42d996a27954101f" providerId="Windows Live" clId="Web-{62981C6C-08F3-488C-9F57-EAB510BA414F}" dt="2023-09-26T21:26:00.273" v="624" actId="1076"/>
          <ac:spMkLst>
            <pc:docMk/>
            <pc:sldMk cId="3764300167" sldId="273"/>
            <ac:spMk id="2" creationId="{723DC9A5-DE83-5DBC-3893-4C8DDCF49ECF}"/>
          </ac:spMkLst>
        </pc:spChg>
        <pc:spChg chg="add del mod">
          <ac:chgData name="Улитин Иван" userId="42d996a27954101f" providerId="Windows Live" clId="Web-{62981C6C-08F3-488C-9F57-EAB510BA414F}" dt="2023-09-26T21:25:26.444" v="605"/>
          <ac:spMkLst>
            <pc:docMk/>
            <pc:sldMk cId="3764300167" sldId="273"/>
            <ac:spMk id="5" creationId="{4C05627E-377D-11E3-383B-A1B4668F3362}"/>
          </ac:spMkLst>
        </pc:spChg>
        <pc:picChg chg="add mod">
          <ac:chgData name="Улитин Иван" userId="42d996a27954101f" providerId="Windows Live" clId="Web-{62981C6C-08F3-488C-9F57-EAB510BA414F}" dt="2023-09-26T22:17:33.517" v="832" actId="14100"/>
          <ac:picMkLst>
            <pc:docMk/>
            <pc:sldMk cId="3764300167" sldId="273"/>
            <ac:picMk id="4" creationId="{1D39C61A-3C6A-CD5D-9B3D-BDDFE555A0A3}"/>
          </ac:picMkLst>
        </pc:picChg>
        <pc:picChg chg="del">
          <ac:chgData name="Улитин Иван" userId="42d996a27954101f" providerId="Windows Live" clId="Web-{62981C6C-08F3-488C-9F57-EAB510BA414F}" dt="2023-09-26T21:23:53.470" v="589"/>
          <ac:picMkLst>
            <pc:docMk/>
            <pc:sldMk cId="3764300167" sldId="273"/>
            <ac:picMk id="6" creationId="{908A5649-78F1-CE94-EAFE-609FB3385AEF}"/>
          </ac:picMkLst>
        </pc:picChg>
      </pc:sldChg>
      <pc:sldChg chg="del">
        <pc:chgData name="Улитин Иван" userId="42d996a27954101f" providerId="Windows Live" clId="Web-{62981C6C-08F3-488C-9F57-EAB510BA414F}" dt="2023-09-26T20:15:05.983" v="59"/>
        <pc:sldMkLst>
          <pc:docMk/>
          <pc:sldMk cId="2159219698" sldId="274"/>
        </pc:sldMkLst>
      </pc:sldChg>
      <pc:sldChg chg="del">
        <pc:chgData name="Улитин Иван" userId="42d996a27954101f" providerId="Windows Live" clId="Web-{62981C6C-08F3-488C-9F57-EAB510BA414F}" dt="2023-09-26T22:30:39.531" v="952"/>
        <pc:sldMkLst>
          <pc:docMk/>
          <pc:sldMk cId="0" sldId="275"/>
        </pc:sldMkLst>
      </pc:sldChg>
      <pc:sldChg chg="del">
        <pc:chgData name="Улитин Иван" userId="42d996a27954101f" providerId="Windows Live" clId="Web-{62981C6C-08F3-488C-9F57-EAB510BA414F}" dt="2023-09-26T22:30:39.531" v="951"/>
        <pc:sldMkLst>
          <pc:docMk/>
          <pc:sldMk cId="0" sldId="276"/>
        </pc:sldMkLst>
      </pc:sldChg>
      <pc:sldChg chg="del">
        <pc:chgData name="Улитин Иван" userId="42d996a27954101f" providerId="Windows Live" clId="Web-{62981C6C-08F3-488C-9F57-EAB510BA414F}" dt="2023-09-26T22:30:39.531" v="950"/>
        <pc:sldMkLst>
          <pc:docMk/>
          <pc:sldMk cId="3999493315" sldId="277"/>
        </pc:sldMkLst>
      </pc:sldChg>
      <pc:sldChg chg="del">
        <pc:chgData name="Улитин Иван" userId="42d996a27954101f" providerId="Windows Live" clId="Web-{62981C6C-08F3-488C-9F57-EAB510BA414F}" dt="2023-09-26T22:30:39.516" v="949"/>
        <pc:sldMkLst>
          <pc:docMk/>
          <pc:sldMk cId="3942319152" sldId="278"/>
        </pc:sldMkLst>
      </pc:sldChg>
      <pc:sldChg chg="del">
        <pc:chgData name="Улитин Иван" userId="42d996a27954101f" providerId="Windows Live" clId="Web-{62981C6C-08F3-488C-9F57-EAB510BA414F}" dt="2023-09-26T22:30:39.516" v="948"/>
        <pc:sldMkLst>
          <pc:docMk/>
          <pc:sldMk cId="3595269398" sldId="279"/>
        </pc:sldMkLst>
      </pc:sldChg>
      <pc:sldChg chg="del">
        <pc:chgData name="Улитин Иван" userId="42d996a27954101f" providerId="Windows Live" clId="Web-{62981C6C-08F3-488C-9F57-EAB510BA414F}" dt="2023-09-26T22:30:39.516" v="938"/>
        <pc:sldMkLst>
          <pc:docMk/>
          <pc:sldMk cId="41763851" sldId="280"/>
        </pc:sldMkLst>
      </pc:sldChg>
      <pc:sldChg chg="del">
        <pc:chgData name="Улитин Иван" userId="42d996a27954101f" providerId="Windows Live" clId="Web-{62981C6C-08F3-488C-9F57-EAB510BA414F}" dt="2023-09-26T22:30:39.516" v="947"/>
        <pc:sldMkLst>
          <pc:docMk/>
          <pc:sldMk cId="2732882157" sldId="281"/>
        </pc:sldMkLst>
      </pc:sldChg>
      <pc:sldChg chg="del">
        <pc:chgData name="Улитин Иван" userId="42d996a27954101f" providerId="Windows Live" clId="Web-{62981C6C-08F3-488C-9F57-EAB510BA414F}" dt="2023-09-26T22:30:39.516" v="941"/>
        <pc:sldMkLst>
          <pc:docMk/>
          <pc:sldMk cId="3236724366" sldId="560"/>
        </pc:sldMkLst>
      </pc:sldChg>
      <pc:sldChg chg="del">
        <pc:chgData name="Улитин Иван" userId="42d996a27954101f" providerId="Windows Live" clId="Web-{62981C6C-08F3-488C-9F57-EAB510BA414F}" dt="2023-09-26T22:30:39.516" v="945"/>
        <pc:sldMkLst>
          <pc:docMk/>
          <pc:sldMk cId="2578794304" sldId="582"/>
        </pc:sldMkLst>
      </pc:sldChg>
      <pc:sldChg chg="del">
        <pc:chgData name="Улитин Иван" userId="42d996a27954101f" providerId="Windows Live" clId="Web-{62981C6C-08F3-488C-9F57-EAB510BA414F}" dt="2023-09-26T22:30:39.516" v="944"/>
        <pc:sldMkLst>
          <pc:docMk/>
          <pc:sldMk cId="966770287" sldId="583"/>
        </pc:sldMkLst>
      </pc:sldChg>
      <pc:sldChg chg="del">
        <pc:chgData name="Улитин Иван" userId="42d996a27954101f" providerId="Windows Live" clId="Web-{62981C6C-08F3-488C-9F57-EAB510BA414F}" dt="2023-09-26T22:30:39.516" v="943"/>
        <pc:sldMkLst>
          <pc:docMk/>
          <pc:sldMk cId="3348546215" sldId="584"/>
        </pc:sldMkLst>
      </pc:sldChg>
      <pc:sldChg chg="del">
        <pc:chgData name="Улитин Иван" userId="42d996a27954101f" providerId="Windows Live" clId="Web-{62981C6C-08F3-488C-9F57-EAB510BA414F}" dt="2023-09-26T22:30:39.516" v="942"/>
        <pc:sldMkLst>
          <pc:docMk/>
          <pc:sldMk cId="3854560150" sldId="585"/>
        </pc:sldMkLst>
      </pc:sldChg>
      <pc:sldChg chg="del">
        <pc:chgData name="Улитин Иван" userId="42d996a27954101f" providerId="Windows Live" clId="Web-{62981C6C-08F3-488C-9F57-EAB510BA414F}" dt="2023-09-26T22:30:39.516" v="940"/>
        <pc:sldMkLst>
          <pc:docMk/>
          <pc:sldMk cId="2408862984" sldId="586"/>
        </pc:sldMkLst>
      </pc:sldChg>
      <pc:sldChg chg="del">
        <pc:chgData name="Улитин Иван" userId="42d996a27954101f" providerId="Windows Live" clId="Web-{62981C6C-08F3-488C-9F57-EAB510BA414F}" dt="2023-09-26T22:30:39.516" v="937"/>
        <pc:sldMkLst>
          <pc:docMk/>
          <pc:sldMk cId="3060935568" sldId="587"/>
        </pc:sldMkLst>
      </pc:sldChg>
      <pc:sldChg chg="del">
        <pc:chgData name="Улитин Иван" userId="42d996a27954101f" providerId="Windows Live" clId="Web-{62981C6C-08F3-488C-9F57-EAB510BA414F}" dt="2023-09-26T22:30:39.516" v="939"/>
        <pc:sldMkLst>
          <pc:docMk/>
          <pc:sldMk cId="4198700914" sldId="662"/>
        </pc:sldMkLst>
      </pc:sldChg>
      <pc:sldChg chg="del">
        <pc:chgData name="Улитин Иван" userId="42d996a27954101f" providerId="Windows Live" clId="Web-{62981C6C-08F3-488C-9F57-EAB510BA414F}" dt="2023-09-26T22:30:39.500" v="936"/>
        <pc:sldMkLst>
          <pc:docMk/>
          <pc:sldMk cId="1622926026" sldId="663"/>
        </pc:sldMkLst>
      </pc:sldChg>
      <pc:sldChg chg="del">
        <pc:chgData name="Улитин Иван" userId="42d996a27954101f" providerId="Windows Live" clId="Web-{62981C6C-08F3-488C-9F57-EAB510BA414F}" dt="2023-09-26T22:30:39.500" v="935"/>
        <pc:sldMkLst>
          <pc:docMk/>
          <pc:sldMk cId="1135097986" sldId="664"/>
        </pc:sldMkLst>
      </pc:sldChg>
      <pc:sldChg chg="del">
        <pc:chgData name="Улитин Иван" userId="42d996a27954101f" providerId="Windows Live" clId="Web-{62981C6C-08F3-488C-9F57-EAB510BA414F}" dt="2023-09-26T22:30:39.500" v="930"/>
        <pc:sldMkLst>
          <pc:docMk/>
          <pc:sldMk cId="1469503134" sldId="665"/>
        </pc:sldMkLst>
      </pc:sldChg>
      <pc:sldChg chg="del">
        <pc:chgData name="Улитин Иван" userId="42d996a27954101f" providerId="Windows Live" clId="Web-{62981C6C-08F3-488C-9F57-EAB510BA414F}" dt="2023-09-26T22:30:39.500" v="934"/>
        <pc:sldMkLst>
          <pc:docMk/>
          <pc:sldMk cId="2182913984" sldId="666"/>
        </pc:sldMkLst>
      </pc:sldChg>
      <pc:sldChg chg="del">
        <pc:chgData name="Улитин Иван" userId="42d996a27954101f" providerId="Windows Live" clId="Web-{62981C6C-08F3-488C-9F57-EAB510BA414F}" dt="2023-09-26T22:30:39.500" v="933"/>
        <pc:sldMkLst>
          <pc:docMk/>
          <pc:sldMk cId="4224876039" sldId="667"/>
        </pc:sldMkLst>
      </pc:sldChg>
      <pc:sldChg chg="del">
        <pc:chgData name="Улитин Иван" userId="42d996a27954101f" providerId="Windows Live" clId="Web-{62981C6C-08F3-488C-9F57-EAB510BA414F}" dt="2023-09-26T22:30:39.500" v="929"/>
        <pc:sldMkLst>
          <pc:docMk/>
          <pc:sldMk cId="2071631191" sldId="668"/>
        </pc:sldMkLst>
      </pc:sldChg>
      <pc:sldChg chg="del">
        <pc:chgData name="Улитин Иван" userId="42d996a27954101f" providerId="Windows Live" clId="Web-{62981C6C-08F3-488C-9F57-EAB510BA414F}" dt="2023-09-26T22:30:39.500" v="932"/>
        <pc:sldMkLst>
          <pc:docMk/>
          <pc:sldMk cId="1477400627" sldId="669"/>
        </pc:sldMkLst>
      </pc:sldChg>
      <pc:sldChg chg="del">
        <pc:chgData name="Улитин Иван" userId="42d996a27954101f" providerId="Windows Live" clId="Web-{62981C6C-08F3-488C-9F57-EAB510BA414F}" dt="2023-09-26T22:30:39.500" v="931"/>
        <pc:sldMkLst>
          <pc:docMk/>
          <pc:sldMk cId="3815738473" sldId="670"/>
        </pc:sldMkLst>
      </pc:sldChg>
      <pc:sldChg chg="del">
        <pc:chgData name="Улитин Иван" userId="42d996a27954101f" providerId="Windows Live" clId="Web-{62981C6C-08F3-488C-9F57-EAB510BA414F}" dt="2023-09-26T22:30:39.500" v="928"/>
        <pc:sldMkLst>
          <pc:docMk/>
          <pc:sldMk cId="2636125336" sldId="671"/>
        </pc:sldMkLst>
      </pc:sldChg>
      <pc:sldChg chg="del">
        <pc:chgData name="Улитин Иван" userId="42d996a27954101f" providerId="Windows Live" clId="Web-{62981C6C-08F3-488C-9F57-EAB510BA414F}" dt="2023-09-26T22:30:39.500" v="927"/>
        <pc:sldMkLst>
          <pc:docMk/>
          <pc:sldMk cId="678083783" sldId="672"/>
        </pc:sldMkLst>
      </pc:sldChg>
      <pc:sldChg chg="del">
        <pc:chgData name="Улитин Иван" userId="42d996a27954101f" providerId="Windows Live" clId="Web-{62981C6C-08F3-488C-9F57-EAB510BA414F}" dt="2023-09-26T22:30:39.500" v="926"/>
        <pc:sldMkLst>
          <pc:docMk/>
          <pc:sldMk cId="1578735405" sldId="673"/>
        </pc:sldMkLst>
      </pc:sldChg>
      <pc:sldChg chg="del">
        <pc:chgData name="Улитин Иван" userId="42d996a27954101f" providerId="Windows Live" clId="Web-{62981C6C-08F3-488C-9F57-EAB510BA414F}" dt="2023-09-26T22:30:39.500" v="924"/>
        <pc:sldMkLst>
          <pc:docMk/>
          <pc:sldMk cId="3974399721" sldId="674"/>
        </pc:sldMkLst>
      </pc:sldChg>
      <pc:sldChg chg="del">
        <pc:chgData name="Улитин Иван" userId="42d996a27954101f" providerId="Windows Live" clId="Web-{62981C6C-08F3-488C-9F57-EAB510BA414F}" dt="2023-09-26T22:30:39.500" v="925"/>
        <pc:sldMkLst>
          <pc:docMk/>
          <pc:sldMk cId="1616498701" sldId="675"/>
        </pc:sldMkLst>
      </pc:sldChg>
      <pc:sldChg chg="del">
        <pc:chgData name="Улитин Иван" userId="42d996a27954101f" providerId="Windows Live" clId="Web-{62981C6C-08F3-488C-9F57-EAB510BA414F}" dt="2023-09-26T22:30:39.485" v="923"/>
        <pc:sldMkLst>
          <pc:docMk/>
          <pc:sldMk cId="3156647263" sldId="678"/>
        </pc:sldMkLst>
      </pc:sldChg>
      <pc:sldChg chg="del">
        <pc:chgData name="Улитин Иван" userId="42d996a27954101f" providerId="Windows Live" clId="Web-{62981C6C-08F3-488C-9F57-EAB510BA414F}" dt="2023-09-26T22:30:39.485" v="922"/>
        <pc:sldMkLst>
          <pc:docMk/>
          <pc:sldMk cId="359050877" sldId="679"/>
        </pc:sldMkLst>
      </pc:sldChg>
      <pc:sldChg chg="del">
        <pc:chgData name="Улитин Иван" userId="42d996a27954101f" providerId="Windows Live" clId="Web-{62981C6C-08F3-488C-9F57-EAB510BA414F}" dt="2023-09-26T22:30:39.485" v="921"/>
        <pc:sldMkLst>
          <pc:docMk/>
          <pc:sldMk cId="2915939748" sldId="680"/>
        </pc:sldMkLst>
      </pc:sldChg>
      <pc:sldChg chg="del">
        <pc:chgData name="Улитин Иван" userId="42d996a27954101f" providerId="Windows Live" clId="Web-{62981C6C-08F3-488C-9F57-EAB510BA414F}" dt="2023-09-26T22:30:39.485" v="920"/>
        <pc:sldMkLst>
          <pc:docMk/>
          <pc:sldMk cId="2444746272" sldId="683"/>
        </pc:sldMkLst>
      </pc:sldChg>
      <pc:sldChg chg="modSp">
        <pc:chgData name="Улитин Иван" userId="42d996a27954101f" providerId="Windows Live" clId="Web-{62981C6C-08F3-488C-9F57-EAB510BA414F}" dt="2023-09-26T22:34:45.544" v="962" actId="20577"/>
        <pc:sldMkLst>
          <pc:docMk/>
          <pc:sldMk cId="2627972762" sldId="685"/>
        </pc:sldMkLst>
        <pc:graphicFrameChg chg="modGraphic">
          <ac:chgData name="Улитин Иван" userId="42d996a27954101f" providerId="Windows Live" clId="Web-{62981C6C-08F3-488C-9F57-EAB510BA414F}" dt="2023-09-26T22:34:45.544" v="962" actId="20577"/>
          <ac:graphicFrameMkLst>
            <pc:docMk/>
            <pc:sldMk cId="2627972762" sldId="685"/>
            <ac:graphicFrameMk id="83" creationId="{1F25C26E-1E27-CDFF-0C90-2B59EE9314E3}"/>
          </ac:graphicFrameMkLst>
        </pc:graphicFrameChg>
      </pc:sldChg>
      <pc:sldChg chg="del">
        <pc:chgData name="Улитин Иван" userId="42d996a27954101f" providerId="Windows Live" clId="Web-{62981C6C-08F3-488C-9F57-EAB510BA414F}" dt="2023-09-26T22:34:33.793" v="956"/>
        <pc:sldMkLst>
          <pc:docMk/>
          <pc:sldMk cId="511868148" sldId="686"/>
        </pc:sldMkLst>
      </pc:sldChg>
      <pc:sldChg chg="del">
        <pc:chgData name="Улитин Иван" userId="42d996a27954101f" providerId="Windows Live" clId="Web-{62981C6C-08F3-488C-9F57-EAB510BA414F}" dt="2023-09-26T22:34:28.277" v="954"/>
        <pc:sldMkLst>
          <pc:docMk/>
          <pc:sldMk cId="3326944998" sldId="687"/>
        </pc:sldMkLst>
      </pc:sldChg>
      <pc:sldChg chg="del">
        <pc:chgData name="Улитин Иван" userId="42d996a27954101f" providerId="Windows Live" clId="Web-{62981C6C-08F3-488C-9F57-EAB510BA414F}" dt="2023-09-26T22:34:31.496" v="955"/>
        <pc:sldMkLst>
          <pc:docMk/>
          <pc:sldMk cId="2748799551" sldId="689"/>
        </pc:sldMkLst>
      </pc:sldChg>
      <pc:sldChg chg="del">
        <pc:chgData name="Улитин Иван" userId="42d996a27954101f" providerId="Windows Live" clId="Web-{62981C6C-08F3-488C-9F57-EAB510BA414F}" dt="2023-09-26T22:34:26.746" v="953"/>
        <pc:sldMkLst>
          <pc:docMk/>
          <pc:sldMk cId="1553430247" sldId="690"/>
        </pc:sldMkLst>
      </pc:sldChg>
      <pc:sldChg chg="addSp delSp modSp add replId">
        <pc:chgData name="Улитин Иван" userId="42d996a27954101f" providerId="Windows Live" clId="Web-{62981C6C-08F3-488C-9F57-EAB510BA414F}" dt="2023-09-26T20:37:01.486" v="384" actId="20577"/>
        <pc:sldMkLst>
          <pc:docMk/>
          <pc:sldMk cId="2334639164" sldId="691"/>
        </pc:sldMkLst>
        <pc:spChg chg="add del mod">
          <ac:chgData name="Улитин Иван" userId="42d996a27954101f" providerId="Windows Live" clId="Web-{62981C6C-08F3-488C-9F57-EAB510BA414F}" dt="2023-09-26T20:37:01.486" v="384" actId="20577"/>
          <ac:spMkLst>
            <pc:docMk/>
            <pc:sldMk cId="2334639164" sldId="691"/>
            <ac:spMk id="2" creationId="{DF0C9FCC-2923-089B-0E5E-200D32CDE284}"/>
          </ac:spMkLst>
        </pc:spChg>
        <pc:spChg chg="add del mod">
          <ac:chgData name="Улитин Иван" userId="42d996a27954101f" providerId="Windows Live" clId="Web-{62981C6C-08F3-488C-9F57-EAB510BA414F}" dt="2023-09-26T20:32:20.503" v="293" actId="20577"/>
          <ac:spMkLst>
            <pc:docMk/>
            <pc:sldMk cId="2334639164" sldId="691"/>
            <ac:spMk id="4" creationId="{B76F18F9-B7FC-214C-A957-1C0AD1556C59}"/>
          </ac:spMkLst>
        </pc:spChg>
        <pc:spChg chg="add del mod">
          <ac:chgData name="Улитин Иван" userId="42d996a27954101f" providerId="Windows Live" clId="Web-{62981C6C-08F3-488C-9F57-EAB510BA414F}" dt="2023-09-26T20:30:27.794" v="257"/>
          <ac:spMkLst>
            <pc:docMk/>
            <pc:sldMk cId="2334639164" sldId="691"/>
            <ac:spMk id="5" creationId="{20851297-3E98-3C8E-41CE-46F18D2148D5}"/>
          </ac:spMkLst>
        </pc:spChg>
        <pc:spChg chg="add del mod">
          <ac:chgData name="Улитин Иван" userId="42d996a27954101f" providerId="Windows Live" clId="Web-{62981C6C-08F3-488C-9F57-EAB510BA414F}" dt="2023-09-26T20:30:27.794" v="256"/>
          <ac:spMkLst>
            <pc:docMk/>
            <pc:sldMk cId="2334639164" sldId="691"/>
            <ac:spMk id="7" creationId="{6334B009-A4A0-E566-3171-8D6658F54C7C}"/>
          </ac:spMkLst>
        </pc:spChg>
        <pc:picChg chg="del">
          <ac:chgData name="Улитин Иван" userId="42d996a27954101f" providerId="Windows Live" clId="Web-{62981C6C-08F3-488C-9F57-EAB510BA414F}" dt="2023-09-26T20:30:25.419" v="253"/>
          <ac:picMkLst>
            <pc:docMk/>
            <pc:sldMk cId="2334639164" sldId="691"/>
            <ac:picMk id="10" creationId="{18716620-0619-4731-E189-98E3D2D2CD0D}"/>
          </ac:picMkLst>
        </pc:picChg>
        <pc:picChg chg="del">
          <ac:chgData name="Улитин Иван" userId="42d996a27954101f" providerId="Windows Live" clId="Web-{62981C6C-08F3-488C-9F57-EAB510BA414F}" dt="2023-09-26T20:30:24.950" v="252"/>
          <ac:picMkLst>
            <pc:docMk/>
            <pc:sldMk cId="2334639164" sldId="691"/>
            <ac:picMk id="12" creationId="{5A4B9D98-1130-77E4-53A9-31E727365E54}"/>
          </ac:picMkLst>
        </pc:picChg>
      </pc:sldChg>
      <pc:sldChg chg="addSp delSp modSp add replId">
        <pc:chgData name="Улитин Иван" userId="42d996a27954101f" providerId="Windows Live" clId="Web-{62981C6C-08F3-488C-9F57-EAB510BA414F}" dt="2023-09-26T20:37:25.284" v="389" actId="20577"/>
        <pc:sldMkLst>
          <pc:docMk/>
          <pc:sldMk cId="269798252" sldId="692"/>
        </pc:sldMkLst>
        <pc:spChg chg="mod">
          <ac:chgData name="Улитин Иван" userId="42d996a27954101f" providerId="Windows Live" clId="Web-{62981C6C-08F3-488C-9F57-EAB510BA414F}" dt="2023-09-26T20:33:05.302" v="306" actId="20577"/>
          <ac:spMkLst>
            <pc:docMk/>
            <pc:sldMk cId="269798252" sldId="692"/>
            <ac:spMk id="2" creationId="{DF0C9FCC-2923-089B-0E5E-200D32CDE284}"/>
          </ac:spMkLst>
        </pc:spChg>
        <pc:spChg chg="add del mod">
          <ac:chgData name="Улитин Иван" userId="42d996a27954101f" providerId="Windows Live" clId="Web-{62981C6C-08F3-488C-9F57-EAB510BA414F}" dt="2023-09-26T20:33:07.880" v="310"/>
          <ac:spMkLst>
            <pc:docMk/>
            <pc:sldMk cId="269798252" sldId="692"/>
            <ac:spMk id="3" creationId="{C6433D72-1EC4-543A-1C05-27528B55AB21}"/>
          </ac:spMkLst>
        </pc:spChg>
        <pc:spChg chg="mod">
          <ac:chgData name="Улитин Иван" userId="42d996a27954101f" providerId="Windows Live" clId="Web-{62981C6C-08F3-488C-9F57-EAB510BA414F}" dt="2023-09-26T20:37:25.284" v="389" actId="20577"/>
          <ac:spMkLst>
            <pc:docMk/>
            <pc:sldMk cId="269798252" sldId="692"/>
            <ac:spMk id="4" creationId="{B76F18F9-B7FC-214C-A957-1C0AD1556C59}"/>
          </ac:spMkLst>
        </pc:spChg>
      </pc:sldChg>
      <pc:sldChg chg="modSp add replId">
        <pc:chgData name="Улитин Иван" userId="42d996a27954101f" providerId="Windows Live" clId="Web-{62981C6C-08F3-488C-9F57-EAB510BA414F}" dt="2023-09-26T20:37:48.769" v="393" actId="20577"/>
        <pc:sldMkLst>
          <pc:docMk/>
          <pc:sldMk cId="132911054" sldId="693"/>
        </pc:sldMkLst>
        <pc:spChg chg="mod">
          <ac:chgData name="Улитин Иван" userId="42d996a27954101f" providerId="Windows Live" clId="Web-{62981C6C-08F3-488C-9F57-EAB510BA414F}" dt="2023-09-26T20:37:48.769" v="393" actId="20577"/>
          <ac:spMkLst>
            <pc:docMk/>
            <pc:sldMk cId="132911054" sldId="693"/>
            <ac:spMk id="4" creationId="{B76F18F9-B7FC-214C-A957-1C0AD1556C59}"/>
          </ac:spMkLst>
        </pc:spChg>
      </pc:sldChg>
      <pc:sldChg chg="addSp modSp add del ord replId">
        <pc:chgData name="Улитин Иван" userId="42d996a27954101f" providerId="Windows Live" clId="Web-{62981C6C-08F3-488C-9F57-EAB510BA414F}" dt="2023-09-26T21:31:57.322" v="649" actId="1076"/>
        <pc:sldMkLst>
          <pc:docMk/>
          <pc:sldMk cId="3135530266" sldId="694"/>
        </pc:sldMkLst>
        <pc:spChg chg="mod">
          <ac:chgData name="Улитин Иван" userId="42d996a27954101f" providerId="Windows Live" clId="Web-{62981C6C-08F3-488C-9F57-EAB510BA414F}" dt="2023-09-26T21:14:30.536" v="476" actId="20577"/>
          <ac:spMkLst>
            <pc:docMk/>
            <pc:sldMk cId="3135530266" sldId="694"/>
            <ac:spMk id="2" creationId="{DF0C9FCC-2923-089B-0E5E-200D32CDE284}"/>
          </ac:spMkLst>
        </pc:spChg>
        <pc:spChg chg="mod">
          <ac:chgData name="Улитин Иван" userId="42d996a27954101f" providerId="Windows Live" clId="Web-{62981C6C-08F3-488C-9F57-EAB510BA414F}" dt="2023-09-26T21:30:53.444" v="645" actId="14100"/>
          <ac:spMkLst>
            <pc:docMk/>
            <pc:sldMk cId="3135530266" sldId="694"/>
            <ac:spMk id="4" creationId="{B76F18F9-B7FC-214C-A957-1C0AD1556C59}"/>
          </ac:spMkLst>
        </pc:spChg>
        <pc:picChg chg="add mod">
          <ac:chgData name="Улитин Иван" userId="42d996a27954101f" providerId="Windows Live" clId="Web-{62981C6C-08F3-488C-9F57-EAB510BA414F}" dt="2023-09-26T21:31:57.322" v="649" actId="1076"/>
          <ac:picMkLst>
            <pc:docMk/>
            <pc:sldMk cId="3135530266" sldId="694"/>
            <ac:picMk id="3" creationId="{35F55E7C-ACBE-D64A-20E1-EB1E71C2E8BA}"/>
          </ac:picMkLst>
        </pc:picChg>
      </pc:sldChg>
      <pc:sldChg chg="addSp delSp modSp add del replId">
        <pc:chgData name="Улитин Иван" userId="42d996a27954101f" providerId="Windows Live" clId="Web-{62981C6C-08F3-488C-9F57-EAB510BA414F}" dt="2023-09-26T21:30:20.177" v="638"/>
        <pc:sldMkLst>
          <pc:docMk/>
          <pc:sldMk cId="1408382826" sldId="695"/>
        </pc:sldMkLst>
        <pc:spChg chg="del mod">
          <ac:chgData name="Улитин Иван" userId="42d996a27954101f" providerId="Windows Live" clId="Web-{62981C6C-08F3-488C-9F57-EAB510BA414F}" dt="2023-09-26T21:22:02.699" v="576"/>
          <ac:spMkLst>
            <pc:docMk/>
            <pc:sldMk cId="1408382826" sldId="695"/>
            <ac:spMk id="2" creationId="{DF0C9FCC-2923-089B-0E5E-200D32CDE284}"/>
          </ac:spMkLst>
        </pc:spChg>
        <pc:spChg chg="del mod">
          <ac:chgData name="Улитин Иван" userId="42d996a27954101f" providerId="Windows Live" clId="Web-{62981C6C-08F3-488C-9F57-EAB510BA414F}" dt="2023-09-26T21:21:32.213" v="574"/>
          <ac:spMkLst>
            <pc:docMk/>
            <pc:sldMk cId="1408382826" sldId="695"/>
            <ac:spMk id="4" creationId="{B76F18F9-B7FC-214C-A957-1C0AD1556C59}"/>
          </ac:spMkLst>
        </pc:spChg>
        <pc:spChg chg="add del mod">
          <ac:chgData name="Улитин Иван" userId="42d996a27954101f" providerId="Windows Live" clId="Web-{62981C6C-08F3-488C-9F57-EAB510BA414F}" dt="2023-09-26T21:22:08.856" v="578"/>
          <ac:spMkLst>
            <pc:docMk/>
            <pc:sldMk cId="1408382826" sldId="695"/>
            <ac:spMk id="5" creationId="{0FCE577E-35F7-95D0-6A0E-BB097D65BF96}"/>
          </ac:spMkLst>
        </pc:spChg>
        <pc:spChg chg="add del mod">
          <ac:chgData name="Улитин Иван" userId="42d996a27954101f" providerId="Windows Live" clId="Web-{62981C6C-08F3-488C-9F57-EAB510BA414F}" dt="2023-09-26T21:22:10.246" v="579"/>
          <ac:spMkLst>
            <pc:docMk/>
            <pc:sldMk cId="1408382826" sldId="695"/>
            <ac:spMk id="7" creationId="{9B6BF544-8086-E2B7-1631-8FF292D5300B}"/>
          </ac:spMkLst>
        </pc:spChg>
        <pc:spChg chg="add del mod">
          <ac:chgData name="Улитин Иван" userId="42d996a27954101f" providerId="Windows Live" clId="Web-{62981C6C-08F3-488C-9F57-EAB510BA414F}" dt="2023-09-26T21:30:04.739" v="634"/>
          <ac:spMkLst>
            <pc:docMk/>
            <pc:sldMk cId="1408382826" sldId="695"/>
            <ac:spMk id="9" creationId="{12201A53-BDE5-1D2D-2431-B5F1F4F573F9}"/>
          </ac:spMkLst>
        </pc:spChg>
        <pc:spChg chg="add mod">
          <ac:chgData name="Улитин Иван" userId="42d996a27954101f" providerId="Windows Live" clId="Web-{62981C6C-08F3-488C-9F57-EAB510BA414F}" dt="2023-09-26T21:30:10.145" v="635"/>
          <ac:spMkLst>
            <pc:docMk/>
            <pc:sldMk cId="1408382826" sldId="695"/>
            <ac:spMk id="11" creationId="{C378A8F5-39ED-E9AC-302A-15DE011BC6FB}"/>
          </ac:spMkLst>
        </pc:spChg>
        <pc:picChg chg="add del mod">
          <ac:chgData name="Улитин Иван" userId="42d996a27954101f" providerId="Windows Live" clId="Web-{62981C6C-08F3-488C-9F57-EAB510BA414F}" dt="2023-09-26T21:29:43.628" v="625"/>
          <ac:picMkLst>
            <pc:docMk/>
            <pc:sldMk cId="1408382826" sldId="695"/>
            <ac:picMk id="8" creationId="{16A7236C-09F3-B8B8-CE3D-5474BBDFAEC6}"/>
          </ac:picMkLst>
        </pc:picChg>
      </pc:sldChg>
      <pc:sldChg chg="addSp delSp modSp add replId">
        <pc:chgData name="Улитин Иван" userId="42d996a27954101f" providerId="Windows Live" clId="Web-{62981C6C-08F3-488C-9F57-EAB510BA414F}" dt="2023-09-26T21:51:17.756" v="729" actId="1076"/>
        <pc:sldMkLst>
          <pc:docMk/>
          <pc:sldMk cId="2485854057" sldId="696"/>
        </pc:sldMkLst>
        <pc:spChg chg="mod">
          <ac:chgData name="Улитин Иван" userId="42d996a27954101f" providerId="Windows Live" clId="Web-{62981C6C-08F3-488C-9F57-EAB510BA414F}" dt="2023-09-26T21:32:54.388" v="656" actId="14100"/>
          <ac:spMkLst>
            <pc:docMk/>
            <pc:sldMk cId="2485854057" sldId="696"/>
            <ac:spMk id="4" creationId="{B76F18F9-B7FC-214C-A957-1C0AD1556C59}"/>
          </ac:spMkLst>
        </pc:spChg>
        <pc:picChg chg="add del mod modCrop">
          <ac:chgData name="Улитин Иван" userId="42d996a27954101f" providerId="Windows Live" clId="Web-{62981C6C-08F3-488C-9F57-EAB510BA414F}" dt="2023-09-26T21:34:31.705" v="677"/>
          <ac:picMkLst>
            <pc:docMk/>
            <pc:sldMk cId="2485854057" sldId="696"/>
            <ac:picMk id="3" creationId="{9F0E8E62-1D61-1CF3-368B-2836F17F557C}"/>
          </ac:picMkLst>
        </pc:picChg>
        <pc:picChg chg="add del mod modCrop">
          <ac:chgData name="Улитин Иван" userId="42d996a27954101f" providerId="Windows Live" clId="Web-{62981C6C-08F3-488C-9F57-EAB510BA414F}" dt="2023-09-26T21:34:29.721" v="676"/>
          <ac:picMkLst>
            <pc:docMk/>
            <pc:sldMk cId="2485854057" sldId="696"/>
            <ac:picMk id="5" creationId="{FD86C722-92FA-3720-1E6C-3E4997915FB1}"/>
          </ac:picMkLst>
        </pc:picChg>
        <pc:picChg chg="add mod">
          <ac:chgData name="Улитин Иван" userId="42d996a27954101f" providerId="Windows Live" clId="Web-{62981C6C-08F3-488C-9F57-EAB510BA414F}" dt="2023-09-26T21:51:17.756" v="729" actId="1076"/>
          <ac:picMkLst>
            <pc:docMk/>
            <pc:sldMk cId="2485854057" sldId="696"/>
            <ac:picMk id="6" creationId="{E626DF5A-986C-34D8-A9DF-5C3F4649C18E}"/>
          </ac:picMkLst>
        </pc:picChg>
      </pc:sldChg>
      <pc:sldChg chg="modSp add replId">
        <pc:chgData name="Улитин Иван" userId="42d996a27954101f" providerId="Windows Live" clId="Web-{62981C6C-08F3-488C-9F57-EAB510BA414F}" dt="2023-09-26T21:47:30.869" v="724" actId="20577"/>
        <pc:sldMkLst>
          <pc:docMk/>
          <pc:sldMk cId="275648649" sldId="697"/>
        </pc:sldMkLst>
        <pc:spChg chg="mod">
          <ac:chgData name="Улитин Иван" userId="42d996a27954101f" providerId="Windows Live" clId="Web-{62981C6C-08F3-488C-9F57-EAB510BA414F}" dt="2023-09-26T21:47:30.869" v="724" actId="20577"/>
          <ac:spMkLst>
            <pc:docMk/>
            <pc:sldMk cId="275648649" sldId="697"/>
            <ac:spMk id="4" creationId="{B76F18F9-B7FC-214C-A957-1C0AD1556C59}"/>
          </ac:spMkLst>
        </pc:spChg>
      </pc:sldChg>
      <pc:sldChg chg="add del replId">
        <pc:chgData name="Улитин Иван" userId="42d996a27954101f" providerId="Windows Live" clId="Web-{62981C6C-08F3-488C-9F57-EAB510BA414F}" dt="2023-09-26T21:50:53.114" v="725"/>
        <pc:sldMkLst>
          <pc:docMk/>
          <pc:sldMk cId="3114103011" sldId="698"/>
        </pc:sldMkLst>
      </pc:sldChg>
      <pc:sldChg chg="addSp delSp modSp add replId">
        <pc:chgData name="Улитин Иван" userId="42d996a27954101f" providerId="Windows Live" clId="Web-{62981C6C-08F3-488C-9F57-EAB510BA414F}" dt="2023-09-26T21:52:42.948" v="734" actId="1076"/>
        <pc:sldMkLst>
          <pc:docMk/>
          <pc:sldMk cId="3466368691" sldId="698"/>
        </pc:sldMkLst>
        <pc:spChg chg="del mod">
          <ac:chgData name="Улитин Иван" userId="42d996a27954101f" providerId="Windows Live" clId="Web-{62981C6C-08F3-488C-9F57-EAB510BA414F}" dt="2023-09-26T21:51:14.569" v="728"/>
          <ac:spMkLst>
            <pc:docMk/>
            <pc:sldMk cId="3466368691" sldId="698"/>
            <ac:spMk id="4" creationId="{B76F18F9-B7FC-214C-A957-1C0AD1556C59}"/>
          </ac:spMkLst>
        </pc:spChg>
        <pc:spChg chg="add del mod">
          <ac:chgData name="Улитин Иван" userId="42d996a27954101f" providerId="Windows Live" clId="Web-{62981C6C-08F3-488C-9F57-EAB510BA414F}" dt="2023-09-26T21:52:26.416" v="730"/>
          <ac:spMkLst>
            <pc:docMk/>
            <pc:sldMk cId="3466368691" sldId="698"/>
            <ac:spMk id="5" creationId="{F14264C2-A0E5-61BD-E942-3B771CE0D478}"/>
          </ac:spMkLst>
        </pc:spChg>
        <pc:picChg chg="add mod ord">
          <ac:chgData name="Улитин Иван" userId="42d996a27954101f" providerId="Windows Live" clId="Web-{62981C6C-08F3-488C-9F57-EAB510BA414F}" dt="2023-09-26T21:52:42.948" v="734" actId="1076"/>
          <ac:picMkLst>
            <pc:docMk/>
            <pc:sldMk cId="3466368691" sldId="698"/>
            <ac:picMk id="6" creationId="{B8930EEB-9D02-B614-C662-783823E9313B}"/>
          </ac:picMkLst>
        </pc:picChg>
      </pc:sldChg>
      <pc:sldChg chg="addSp delSp modSp add replId">
        <pc:chgData name="Улитин Иван" userId="42d996a27954101f" providerId="Windows Live" clId="Web-{62981C6C-08F3-488C-9F57-EAB510BA414F}" dt="2023-09-26T22:06:49.997" v="749" actId="14100"/>
        <pc:sldMkLst>
          <pc:docMk/>
          <pc:sldMk cId="2151359589" sldId="699"/>
        </pc:sldMkLst>
        <pc:spChg chg="mod">
          <ac:chgData name="Улитин Иван" userId="42d996a27954101f" providerId="Windows Live" clId="Web-{62981C6C-08F3-488C-9F57-EAB510BA414F}" dt="2023-09-26T22:05:41.815" v="738" actId="20577"/>
          <ac:spMkLst>
            <pc:docMk/>
            <pc:sldMk cId="2151359589" sldId="699"/>
            <ac:spMk id="2" creationId="{DF0C9FCC-2923-089B-0E5E-200D32CDE284}"/>
          </ac:spMkLst>
        </pc:spChg>
        <pc:spChg chg="add mod">
          <ac:chgData name="Улитин Иван" userId="42d996a27954101f" providerId="Windows Live" clId="Web-{62981C6C-08F3-488C-9F57-EAB510BA414F}" dt="2023-09-26T22:06:49.997" v="749" actId="14100"/>
          <ac:spMkLst>
            <pc:docMk/>
            <pc:sldMk cId="2151359589" sldId="699"/>
            <ac:spMk id="4" creationId="{6D3AEF2D-C9A8-8429-4E54-E7B9CFA7A2D6}"/>
          </ac:spMkLst>
        </pc:spChg>
        <pc:picChg chg="del">
          <ac:chgData name="Улитин Иван" userId="42d996a27954101f" providerId="Windows Live" clId="Web-{62981C6C-08F3-488C-9F57-EAB510BA414F}" dt="2023-09-26T22:05:25.767" v="736"/>
          <ac:picMkLst>
            <pc:docMk/>
            <pc:sldMk cId="2151359589" sldId="699"/>
            <ac:picMk id="6" creationId="{B8930EEB-9D02-B614-C662-783823E9313B}"/>
          </ac:picMkLst>
        </pc:picChg>
      </pc:sldChg>
      <pc:sldChg chg="modSp add ord replId">
        <pc:chgData name="Улитин Иван" userId="42d996a27954101f" providerId="Windows Live" clId="Web-{62981C6C-08F3-488C-9F57-EAB510BA414F}" dt="2023-09-26T22:12:30.795" v="767"/>
        <pc:sldMkLst>
          <pc:docMk/>
          <pc:sldMk cId="366534114" sldId="700"/>
        </pc:sldMkLst>
        <pc:spChg chg="mod">
          <ac:chgData name="Улитин Иван" userId="42d996a27954101f" providerId="Windows Live" clId="Web-{62981C6C-08F3-488C-9F57-EAB510BA414F}" dt="2023-09-26T22:07:41.219" v="764" actId="14100"/>
          <ac:spMkLst>
            <pc:docMk/>
            <pc:sldMk cId="366534114" sldId="700"/>
            <ac:spMk id="4" creationId="{6D3AEF2D-C9A8-8429-4E54-E7B9CFA7A2D6}"/>
          </ac:spMkLst>
        </pc:spChg>
      </pc:sldChg>
      <pc:sldChg chg="modSp add replId">
        <pc:chgData name="Улитин Иван" userId="42d996a27954101f" providerId="Windows Live" clId="Web-{62981C6C-08F3-488C-9F57-EAB510BA414F}" dt="2023-09-26T22:25:32.657" v="837" actId="20577"/>
        <pc:sldMkLst>
          <pc:docMk/>
          <pc:sldMk cId="2311086234" sldId="701"/>
        </pc:sldMkLst>
        <pc:spChg chg="mod">
          <ac:chgData name="Улитин Иван" userId="42d996a27954101f" providerId="Windows Live" clId="Web-{62981C6C-08F3-488C-9F57-EAB510BA414F}" dt="2023-09-26T22:12:53.828" v="784" actId="20577"/>
          <ac:spMkLst>
            <pc:docMk/>
            <pc:sldMk cId="2311086234" sldId="701"/>
            <ac:spMk id="2" creationId="{DF0C9FCC-2923-089B-0E5E-200D32CDE284}"/>
          </ac:spMkLst>
        </pc:spChg>
        <pc:spChg chg="mod">
          <ac:chgData name="Улитин Иван" userId="42d996a27954101f" providerId="Windows Live" clId="Web-{62981C6C-08F3-488C-9F57-EAB510BA414F}" dt="2023-09-26T22:25:32.657" v="837" actId="20577"/>
          <ac:spMkLst>
            <pc:docMk/>
            <pc:sldMk cId="2311086234" sldId="701"/>
            <ac:spMk id="4" creationId="{6D3AEF2D-C9A8-8429-4E54-E7B9CFA7A2D6}"/>
          </ac:spMkLst>
        </pc:spChg>
      </pc:sldChg>
      <pc:sldChg chg="addSp modSp add replId">
        <pc:chgData name="Улитин Иван" userId="42d996a27954101f" providerId="Windows Live" clId="Web-{62981C6C-08F3-488C-9F57-EAB510BA414F}" dt="2023-09-26T22:29:03.620" v="919" actId="14100"/>
        <pc:sldMkLst>
          <pc:docMk/>
          <pc:sldMk cId="1033285445" sldId="702"/>
        </pc:sldMkLst>
        <pc:spChg chg="mod">
          <ac:chgData name="Улитин Иван" userId="42d996a27954101f" providerId="Windows Live" clId="Web-{62981C6C-08F3-488C-9F57-EAB510BA414F}" dt="2023-09-26T22:27:03.849" v="905" actId="14100"/>
          <ac:spMkLst>
            <pc:docMk/>
            <pc:sldMk cId="1033285445" sldId="702"/>
            <ac:spMk id="4" creationId="{6D3AEF2D-C9A8-8429-4E54-E7B9CFA7A2D6}"/>
          </ac:spMkLst>
        </pc:spChg>
        <pc:picChg chg="add mod">
          <ac:chgData name="Улитин Иван" userId="42d996a27954101f" providerId="Windows Live" clId="Web-{62981C6C-08F3-488C-9F57-EAB510BA414F}" dt="2023-09-26T22:27:13.287" v="908" actId="1076"/>
          <ac:picMkLst>
            <pc:docMk/>
            <pc:sldMk cId="1033285445" sldId="702"/>
            <ac:picMk id="3" creationId="{4DFF1FF6-D361-012D-CEFC-B0DFE9E5546C}"/>
          </ac:picMkLst>
        </pc:picChg>
        <pc:picChg chg="add mod">
          <ac:chgData name="Улитин Иван" userId="42d996a27954101f" providerId="Windows Live" clId="Web-{62981C6C-08F3-488C-9F57-EAB510BA414F}" dt="2023-09-26T22:27:31.944" v="912" actId="1076"/>
          <ac:picMkLst>
            <pc:docMk/>
            <pc:sldMk cId="1033285445" sldId="702"/>
            <ac:picMk id="5" creationId="{41C4985A-DB15-B4CC-9297-67BD5784E971}"/>
          </ac:picMkLst>
        </pc:picChg>
        <pc:picChg chg="add mod">
          <ac:chgData name="Улитин Иван" userId="42d996a27954101f" providerId="Windows Live" clId="Web-{62981C6C-08F3-488C-9F57-EAB510BA414F}" dt="2023-09-26T22:29:03.620" v="919" actId="14100"/>
          <ac:picMkLst>
            <pc:docMk/>
            <pc:sldMk cId="1033285445" sldId="702"/>
            <ac:picMk id="6" creationId="{AE1E859A-2FB1-7A26-67B5-541BAFADAE57}"/>
          </ac:picMkLst>
        </pc:picChg>
      </pc:sldChg>
    </pc:docChg>
  </pc:docChgLst>
  <pc:docChgLst>
    <pc:chgData name="Улитин Иван" userId="42d996a27954101f" providerId="Windows Live" clId="Web-{46F192B6-3BDE-4E35-9B44-2CC3C95FAD3F}"/>
    <pc:docChg chg="modSld">
      <pc:chgData name="Улитин Иван" userId="42d996a27954101f" providerId="Windows Live" clId="Web-{46F192B6-3BDE-4E35-9B44-2CC3C95FAD3F}" dt="2023-09-27T23:57:44.403" v="181" actId="14100"/>
      <pc:docMkLst>
        <pc:docMk/>
      </pc:docMkLst>
      <pc:sldChg chg="addSp modSp">
        <pc:chgData name="Улитин Иван" userId="42d996a27954101f" providerId="Windows Live" clId="Web-{46F192B6-3BDE-4E35-9B44-2CC3C95FAD3F}" dt="2023-09-27T23:52:21.189" v="172" actId="14100"/>
        <pc:sldMkLst>
          <pc:docMk/>
          <pc:sldMk cId="965681380" sldId="706"/>
        </pc:sldMkLst>
        <pc:spChg chg="add mod">
          <ac:chgData name="Улитин Иван" userId="42d996a27954101f" providerId="Windows Live" clId="Web-{46F192B6-3BDE-4E35-9B44-2CC3C95FAD3F}" dt="2023-09-27T23:52:21.189" v="172" actId="14100"/>
          <ac:spMkLst>
            <pc:docMk/>
            <pc:sldMk cId="965681380" sldId="706"/>
            <ac:spMk id="5" creationId="{3A93D348-456D-80BE-C514-3216690FDFEF}"/>
          </ac:spMkLst>
        </pc:spChg>
        <pc:picChg chg="add mod">
          <ac:chgData name="Улитин Иван" userId="42d996a27954101f" providerId="Windows Live" clId="Web-{46F192B6-3BDE-4E35-9B44-2CC3C95FAD3F}" dt="2023-09-27T23:51:41.641" v="96" actId="14100"/>
          <ac:picMkLst>
            <pc:docMk/>
            <pc:sldMk cId="965681380" sldId="706"/>
            <ac:picMk id="3" creationId="{C464CB6D-1352-3350-4E1D-4BBBEF173D0C}"/>
          </ac:picMkLst>
        </pc:picChg>
      </pc:sldChg>
      <pc:sldChg chg="addSp modSp">
        <pc:chgData name="Улитин Иван" userId="42d996a27954101f" providerId="Windows Live" clId="Web-{46F192B6-3BDE-4E35-9B44-2CC3C95FAD3F}" dt="2023-09-27T23:51:09.812" v="89" actId="1076"/>
        <pc:sldMkLst>
          <pc:docMk/>
          <pc:sldMk cId="3208948955" sldId="707"/>
        </pc:sldMkLst>
        <pc:spChg chg="add mod">
          <ac:chgData name="Улитин Иван" userId="42d996a27954101f" providerId="Windows Live" clId="Web-{46F192B6-3BDE-4E35-9B44-2CC3C95FAD3F}" dt="2023-09-27T23:51:09.812" v="89" actId="1076"/>
          <ac:spMkLst>
            <pc:docMk/>
            <pc:sldMk cId="3208948955" sldId="707"/>
            <ac:spMk id="5" creationId="{666F2721-F65C-345D-4BEA-A7750DA2E209}"/>
          </ac:spMkLst>
        </pc:spChg>
        <pc:picChg chg="add mod">
          <ac:chgData name="Улитин Иван" userId="42d996a27954101f" providerId="Windows Live" clId="Web-{46F192B6-3BDE-4E35-9B44-2CC3C95FAD3F}" dt="2023-09-27T23:49:53.731" v="5" actId="1076"/>
          <ac:picMkLst>
            <pc:docMk/>
            <pc:sldMk cId="3208948955" sldId="707"/>
            <ac:picMk id="3" creationId="{87E813BB-969F-C569-C81F-22348401C88A}"/>
          </ac:picMkLst>
        </pc:picChg>
      </pc:sldChg>
      <pc:sldChg chg="addSp delSp modSp">
        <pc:chgData name="Улитин Иван" userId="42d996a27954101f" providerId="Windows Live" clId="Web-{46F192B6-3BDE-4E35-9B44-2CC3C95FAD3F}" dt="2023-09-27T23:57:44.403" v="181" actId="14100"/>
        <pc:sldMkLst>
          <pc:docMk/>
          <pc:sldMk cId="992476505" sldId="708"/>
        </pc:sldMkLst>
        <pc:spChg chg="add del mod">
          <ac:chgData name="Улитин Иван" userId="42d996a27954101f" providerId="Windows Live" clId="Web-{46F192B6-3BDE-4E35-9B44-2CC3C95FAD3F}" dt="2023-09-27T23:57:16.293" v="178"/>
          <ac:spMkLst>
            <pc:docMk/>
            <pc:sldMk cId="992476505" sldId="708"/>
            <ac:spMk id="3" creationId="{5BA4D26D-B874-DB0D-B4FB-427310ABDFA5}"/>
          </ac:spMkLst>
        </pc:spChg>
        <pc:spChg chg="add mod">
          <ac:chgData name="Улитин Иван" userId="42d996a27954101f" providerId="Windows Live" clId="Web-{46F192B6-3BDE-4E35-9B44-2CC3C95FAD3F}" dt="2023-09-27T23:57:44.403" v="181" actId="14100"/>
          <ac:spMkLst>
            <pc:docMk/>
            <pc:sldMk cId="992476505" sldId="708"/>
            <ac:spMk id="5" creationId="{EF3FE33D-B0B7-B362-35BE-B532199A0ECD}"/>
          </ac:spMkLst>
        </pc:spChg>
      </pc:sldChg>
    </pc:docChg>
  </pc:docChgLst>
  <pc:docChgLst>
    <pc:chgData name="Улитин Иван" userId="42d996a27954101f" providerId="Windows Live" clId="Web-{EBDF2685-DF9B-4667-9D4F-59D8AE918F3F}"/>
    <pc:docChg chg="modSld">
      <pc:chgData name="Улитин Иван" userId="42d996a27954101f" providerId="Windows Live" clId="Web-{EBDF2685-DF9B-4667-9D4F-59D8AE918F3F}" dt="2023-09-20T18:10:24.408" v="7" actId="20577"/>
      <pc:docMkLst>
        <pc:docMk/>
      </pc:docMkLst>
      <pc:sldChg chg="modSp">
        <pc:chgData name="Улитин Иван" userId="42d996a27954101f" providerId="Windows Live" clId="Web-{EBDF2685-DF9B-4667-9D4F-59D8AE918F3F}" dt="2023-09-20T18:10:24.408" v="7" actId="20577"/>
        <pc:sldMkLst>
          <pc:docMk/>
          <pc:sldMk cId="2054797733" sldId="263"/>
        </pc:sldMkLst>
        <pc:spChg chg="mod">
          <ac:chgData name="Улитин Иван" userId="42d996a27954101f" providerId="Windows Live" clId="Web-{EBDF2685-DF9B-4667-9D4F-59D8AE918F3F}" dt="2023-09-20T18:10:24.408" v="7" actId="20577"/>
          <ac:spMkLst>
            <pc:docMk/>
            <pc:sldMk cId="2054797733" sldId="263"/>
            <ac:spMk id="2" creationId="{921633EB-7DCB-4DDC-80AF-C885A3EE1245}"/>
          </ac:spMkLst>
        </pc:spChg>
      </pc:sldChg>
    </pc:docChg>
  </pc:docChgLst>
  <pc:docChgLst>
    <pc:chgData name="Марина Барулина" userId="3f69187e786b41da" providerId="LiveId" clId="{1D090516-076B-4A4A-A05C-026289ED9167}"/>
    <pc:docChg chg="undo redo custSel addSld delSld modSld sldOrd">
      <pc:chgData name="Марина Барулина" userId="3f69187e786b41da" providerId="LiveId" clId="{1D090516-076B-4A4A-A05C-026289ED9167}" dt="2023-09-22T07:27:14.749" v="4547" actId="208"/>
      <pc:docMkLst>
        <pc:docMk/>
      </pc:docMkLst>
      <pc:sldChg chg="modSp mod">
        <pc:chgData name="Марина Барулина" userId="3f69187e786b41da" providerId="LiveId" clId="{1D090516-076B-4A4A-A05C-026289ED9167}" dt="2023-09-21T04:56:39.522" v="512" actId="1036"/>
        <pc:sldMkLst>
          <pc:docMk/>
          <pc:sldMk cId="1487700712" sldId="256"/>
        </pc:sldMkLst>
        <pc:spChg chg="mod">
          <ac:chgData name="Марина Барулина" userId="3f69187e786b41da" providerId="LiveId" clId="{1D090516-076B-4A4A-A05C-026289ED9167}" dt="2023-09-21T04:56:39.522" v="512" actId="1036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Марина Барулина" userId="3f69187e786b41da" providerId="LiveId" clId="{1D090516-076B-4A4A-A05C-026289ED9167}" dt="2023-09-21T04:56:29.816" v="485" actId="1036"/>
          <ac:spMkLst>
            <pc:docMk/>
            <pc:sldMk cId="1487700712" sldId="256"/>
            <ac:spMk id="3" creationId="{48B6CF59-4E5B-494D-A2F7-97ADD01E6497}"/>
          </ac:spMkLst>
        </pc:spChg>
        <pc:picChg chg="mod">
          <ac:chgData name="Марина Барулина" userId="3f69187e786b41da" providerId="LiveId" clId="{1D090516-076B-4A4A-A05C-026289ED9167}" dt="2023-09-21T04:56:18.029" v="463" actId="1076"/>
          <ac:picMkLst>
            <pc:docMk/>
            <pc:sldMk cId="1487700712" sldId="256"/>
            <ac:picMk id="7" creationId="{3840F91C-EDD0-4D4E-A4AB-E6C77856C88C}"/>
          </ac:picMkLst>
        </pc:picChg>
      </pc:sldChg>
      <pc:sldChg chg="modSp mod ord">
        <pc:chgData name="Марина Барулина" userId="3f69187e786b41da" providerId="LiveId" clId="{1D090516-076B-4A4A-A05C-026289ED9167}" dt="2023-09-21T09:16:20.173" v="1128" actId="20577"/>
        <pc:sldMkLst>
          <pc:docMk/>
          <pc:sldMk cId="497607547" sldId="258"/>
        </pc:sldMkLst>
        <pc:spChg chg="mod">
          <ac:chgData name="Марина Барулина" userId="3f69187e786b41da" providerId="LiveId" clId="{1D090516-076B-4A4A-A05C-026289ED9167}" dt="2023-09-21T09:16:20.173" v="1128" actId="20577"/>
          <ac:spMkLst>
            <pc:docMk/>
            <pc:sldMk cId="497607547" sldId="258"/>
            <ac:spMk id="2" creationId="{921633EB-7DCB-4DDC-80AF-C885A3EE1245}"/>
          </ac:spMkLst>
        </pc:spChg>
      </pc:sldChg>
      <pc:sldChg chg="del">
        <pc:chgData name="Марина Барулина" userId="3f69187e786b41da" providerId="LiveId" clId="{1D090516-076B-4A4A-A05C-026289ED9167}" dt="2023-09-21T19:46:23.149" v="3388" actId="47"/>
        <pc:sldMkLst>
          <pc:docMk/>
          <pc:sldMk cId="4209322005" sldId="259"/>
        </pc:sldMkLst>
      </pc:sldChg>
      <pc:sldChg chg="del">
        <pc:chgData name="Марина Барулина" userId="3f69187e786b41da" providerId="LiveId" clId="{1D090516-076B-4A4A-A05C-026289ED9167}" dt="2023-09-21T19:46:25.098" v="3389" actId="47"/>
        <pc:sldMkLst>
          <pc:docMk/>
          <pc:sldMk cId="1703342593" sldId="261"/>
        </pc:sldMkLst>
      </pc:sldChg>
      <pc:sldChg chg="modSp mod">
        <pc:chgData name="Марина Барулина" userId="3f69187e786b41da" providerId="LiveId" clId="{1D090516-076B-4A4A-A05C-026289ED9167}" dt="2023-09-21T04:46:10.829" v="236" actId="255"/>
        <pc:sldMkLst>
          <pc:docMk/>
          <pc:sldMk cId="2543020653" sldId="262"/>
        </pc:sldMkLst>
        <pc:spChg chg="mod">
          <ac:chgData name="Марина Барулина" userId="3f69187e786b41da" providerId="LiveId" clId="{1D090516-076B-4A4A-A05C-026289ED9167}" dt="2023-09-20T17:35:51.682" v="14" actId="20577"/>
          <ac:spMkLst>
            <pc:docMk/>
            <pc:sldMk cId="2543020653" sldId="262"/>
            <ac:spMk id="6" creationId="{BB41A4A0-B1F6-F506-7FAD-8FC965A3EE78}"/>
          </ac:spMkLst>
        </pc:spChg>
        <pc:graphicFrameChg chg="mod">
          <ac:chgData name="Марина Барулина" userId="3f69187e786b41da" providerId="LiveId" clId="{1D090516-076B-4A4A-A05C-026289ED9167}" dt="2023-09-21T04:46:10.829" v="236" actId="255"/>
          <ac:graphicFrameMkLst>
            <pc:docMk/>
            <pc:sldMk cId="2543020653" sldId="262"/>
            <ac:graphicFrameMk id="10" creationId="{4844054A-685C-95F4-932A-826C621E42C0}"/>
          </ac:graphicFrameMkLst>
        </pc:graphicFrameChg>
      </pc:sldChg>
      <pc:sldChg chg="addSp delSp modSp new mod">
        <pc:chgData name="Марина Барулина" userId="3f69187e786b41da" providerId="LiveId" clId="{1D090516-076B-4A4A-A05C-026289ED9167}" dt="2023-09-20T17:37:40.396" v="32" actId="1076"/>
        <pc:sldMkLst>
          <pc:docMk/>
          <pc:sldMk cId="1229745157" sldId="266"/>
        </pc:sldMkLst>
        <pc:spChg chg="mod">
          <ac:chgData name="Марина Барулина" userId="3f69187e786b41da" providerId="LiveId" clId="{1D090516-076B-4A4A-A05C-026289ED9167}" dt="2023-09-20T17:36:58.336" v="21" actId="20577"/>
          <ac:spMkLst>
            <pc:docMk/>
            <pc:sldMk cId="1229745157" sldId="266"/>
            <ac:spMk id="2" creationId="{50CFCC01-F6E0-82BD-F983-AECBFB399103}"/>
          </ac:spMkLst>
        </pc:spChg>
        <pc:spChg chg="del mod">
          <ac:chgData name="Марина Барулина" userId="3f69187e786b41da" providerId="LiveId" clId="{1D090516-076B-4A4A-A05C-026289ED9167}" dt="2023-09-20T17:37:02.081" v="23" actId="478"/>
          <ac:spMkLst>
            <pc:docMk/>
            <pc:sldMk cId="1229745157" sldId="266"/>
            <ac:spMk id="3" creationId="{420E9B7C-EA29-83DF-6467-9288E92B3BA7}"/>
          </ac:spMkLst>
        </pc:spChg>
        <pc:spChg chg="del">
          <ac:chgData name="Марина Барулина" userId="3f69187e786b41da" providerId="LiveId" clId="{1D090516-076B-4A4A-A05C-026289ED9167}" dt="2023-09-20T17:37:03.062" v="24" actId="478"/>
          <ac:spMkLst>
            <pc:docMk/>
            <pc:sldMk cId="1229745157" sldId="266"/>
            <ac:spMk id="4" creationId="{CD1C90C4-4103-01E7-BBC5-1CCDA4234318}"/>
          </ac:spMkLst>
        </pc:spChg>
        <pc:spChg chg="add mod">
          <ac:chgData name="Марина Барулина" userId="3f69187e786b41da" providerId="LiveId" clId="{1D090516-076B-4A4A-A05C-026289ED9167}" dt="2023-09-20T17:37:40.396" v="32" actId="1076"/>
          <ac:spMkLst>
            <pc:docMk/>
            <pc:sldMk cId="1229745157" sldId="266"/>
            <ac:spMk id="8" creationId="{DA963D7C-F6F2-56EA-0853-BC724A6E153F}"/>
          </ac:spMkLst>
        </pc:spChg>
        <pc:picChg chg="add mod">
          <ac:chgData name="Марина Барулина" userId="3f69187e786b41da" providerId="LiveId" clId="{1D090516-076B-4A4A-A05C-026289ED9167}" dt="2023-09-20T17:37:30.652" v="31" actId="1076"/>
          <ac:picMkLst>
            <pc:docMk/>
            <pc:sldMk cId="1229745157" sldId="266"/>
            <ac:picMk id="6" creationId="{7871F644-5D05-64D5-4196-4B29A5A14EA8}"/>
          </ac:picMkLst>
        </pc:picChg>
      </pc:sldChg>
      <pc:sldChg chg="addSp delSp modSp new mod setBg setClrOvrMap">
        <pc:chgData name="Марина Барулина" userId="3f69187e786b41da" providerId="LiveId" clId="{1D090516-076B-4A4A-A05C-026289ED9167}" dt="2023-09-20T19:03:56.379" v="235" actId="20577"/>
        <pc:sldMkLst>
          <pc:docMk/>
          <pc:sldMk cId="3181844242" sldId="267"/>
        </pc:sldMkLst>
        <pc:spChg chg="del">
          <ac:chgData name="Марина Барулина" userId="3f69187e786b41da" providerId="LiveId" clId="{1D090516-076B-4A4A-A05C-026289ED9167}" dt="2023-09-20T18:47:06.784" v="36" actId="478"/>
          <ac:spMkLst>
            <pc:docMk/>
            <pc:sldMk cId="3181844242" sldId="267"/>
            <ac:spMk id="2" creationId="{FBF8AA48-C83B-8348-1533-8EAC76518B0F}"/>
          </ac:spMkLst>
        </pc:spChg>
        <pc:spChg chg="del">
          <ac:chgData name="Марина Барулина" userId="3f69187e786b41da" providerId="LiveId" clId="{1D090516-076B-4A4A-A05C-026289ED9167}" dt="2023-09-20T18:47:06.784" v="36" actId="478"/>
          <ac:spMkLst>
            <pc:docMk/>
            <pc:sldMk cId="3181844242" sldId="267"/>
            <ac:spMk id="3" creationId="{185CB8C8-47AA-1C9D-3BF1-2A660908EAE3}"/>
          </ac:spMkLst>
        </pc:spChg>
        <pc:spChg chg="del">
          <ac:chgData name="Марина Барулина" userId="3f69187e786b41da" providerId="LiveId" clId="{1D090516-076B-4A4A-A05C-026289ED9167}" dt="2023-09-20T18:47:06.784" v="36" actId="478"/>
          <ac:spMkLst>
            <pc:docMk/>
            <pc:sldMk cId="3181844242" sldId="267"/>
            <ac:spMk id="4" creationId="{840D452B-91BC-1BFE-86F5-14EF233F2EC0}"/>
          </ac:spMkLst>
        </pc:spChg>
        <pc:spChg chg="add mod">
          <ac:chgData name="Марина Барулина" userId="3f69187e786b41da" providerId="LiveId" clId="{1D090516-076B-4A4A-A05C-026289ED9167}" dt="2023-09-20T19:03:56.379" v="235" actId="20577"/>
          <ac:spMkLst>
            <pc:docMk/>
            <pc:sldMk cId="3181844242" sldId="267"/>
            <ac:spMk id="7" creationId="{EDB5DCE6-FB77-D689-25BD-5F56C99E518F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1" creationId="{0DBD4729-DBDF-40A6-9BA4-E4C97EF6DD37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3" creationId="{55125130-F4AB-465E-8AE2-E583FCAAB224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5" creationId="{E0BA65A2-0302-4468-ADA7-9EC3F9593F51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7" creationId="{20C97E5C-C165-417B-BBDE-6701E226BE3D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9" creationId="{95D0E1C6-221C-4835-B0D4-24184F6B6E21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21" creationId="{A98F2782-0AD1-4AB6-BBB8-3BA1BB416CE2}"/>
          </ac:spMkLst>
        </pc:spChg>
        <pc:spChg chg="add">
          <ac:chgData name="Марина Барулина" userId="3f69187e786b41da" providerId="LiveId" clId="{1D090516-076B-4A4A-A05C-026289ED9167}" dt="2023-09-20T18:47:16.167" v="40" actId="26606"/>
          <ac:spMkLst>
            <pc:docMk/>
            <pc:sldMk cId="3181844242" sldId="267"/>
            <ac:spMk id="23" creationId="{0DBD4729-DBDF-40A6-9BA4-E4C97EF6DD37}"/>
          </ac:spMkLst>
        </pc:spChg>
        <pc:spChg chg="add">
          <ac:chgData name="Марина Барулина" userId="3f69187e786b41da" providerId="LiveId" clId="{1D090516-076B-4A4A-A05C-026289ED9167}" dt="2023-09-20T18:47:16.167" v="40" actId="26606"/>
          <ac:spMkLst>
            <pc:docMk/>
            <pc:sldMk cId="3181844242" sldId="267"/>
            <ac:spMk id="24" creationId="{55125130-F4AB-465E-8AE2-E583FCAAB224}"/>
          </ac:spMkLst>
        </pc:spChg>
        <pc:spChg chg="add">
          <ac:chgData name="Марина Барулина" userId="3f69187e786b41da" providerId="LiveId" clId="{1D090516-076B-4A4A-A05C-026289ED9167}" dt="2023-09-20T18:47:16.167" v="40" actId="26606"/>
          <ac:spMkLst>
            <pc:docMk/>
            <pc:sldMk cId="3181844242" sldId="267"/>
            <ac:spMk id="25" creationId="{E0BA65A2-0302-4468-ADA7-9EC3F9593F51}"/>
          </ac:spMkLst>
        </pc:spChg>
        <pc:spChg chg="add">
          <ac:chgData name="Марина Барулина" userId="3f69187e786b41da" providerId="LiveId" clId="{1D090516-076B-4A4A-A05C-026289ED9167}" dt="2023-09-20T18:47:16.167" v="40" actId="26606"/>
          <ac:spMkLst>
            <pc:docMk/>
            <pc:sldMk cId="3181844242" sldId="267"/>
            <ac:spMk id="26" creationId="{587D26DA-9773-4A0E-B213-DDF20A1F1F27}"/>
          </ac:spMkLst>
        </pc:spChg>
        <pc:picChg chg="add mod">
          <ac:chgData name="Марина Барулина" userId="3f69187e786b41da" providerId="LiveId" clId="{1D090516-076B-4A4A-A05C-026289ED9167}" dt="2023-09-20T18:47:26.128" v="44" actId="14100"/>
          <ac:picMkLst>
            <pc:docMk/>
            <pc:sldMk cId="3181844242" sldId="267"/>
            <ac:picMk id="6" creationId="{67551EAB-A3D3-72A5-44BA-7107CC7A8ED9}"/>
          </ac:picMkLst>
        </pc:picChg>
      </pc:sldChg>
      <pc:sldChg chg="addSp delSp modSp new mod ord">
        <pc:chgData name="Марина Барулина" userId="3f69187e786b41da" providerId="LiveId" clId="{1D090516-076B-4A4A-A05C-026289ED9167}" dt="2023-09-20T19:02:47.394" v="129" actId="6549"/>
        <pc:sldMkLst>
          <pc:docMk/>
          <pc:sldMk cId="2757674294" sldId="268"/>
        </pc:sldMkLst>
        <pc:spChg chg="mod">
          <ac:chgData name="Марина Барулина" userId="3f69187e786b41da" providerId="LiveId" clId="{1D090516-076B-4A4A-A05C-026289ED9167}" dt="2023-09-20T19:02:47.394" v="129" actId="6549"/>
          <ac:spMkLst>
            <pc:docMk/>
            <pc:sldMk cId="2757674294" sldId="268"/>
            <ac:spMk id="2" creationId="{DF0C9FCC-2923-089B-0E5E-200D32CDE284}"/>
          </ac:spMkLst>
        </pc:spChg>
        <pc:spChg chg="del">
          <ac:chgData name="Марина Барулина" userId="3f69187e786b41da" providerId="LiveId" clId="{1D090516-076B-4A4A-A05C-026289ED9167}" dt="2023-09-20T18:49:19.069" v="81" actId="22"/>
          <ac:spMkLst>
            <pc:docMk/>
            <pc:sldMk cId="2757674294" sldId="268"/>
            <ac:spMk id="3" creationId="{824D799D-658B-8E7B-A26E-6CC6AB98C1EC}"/>
          </ac:spMkLst>
        </pc:spChg>
        <pc:spChg chg="del">
          <ac:chgData name="Марина Барулина" userId="3f69187e786b41da" providerId="LiveId" clId="{1D090516-076B-4A4A-A05C-026289ED9167}" dt="2023-09-20T18:51:18.976" v="96" actId="22"/>
          <ac:spMkLst>
            <pc:docMk/>
            <pc:sldMk cId="2757674294" sldId="268"/>
            <ac:spMk id="4" creationId="{EE370C05-1CBB-AE38-1544-4EB92016FA69}"/>
          </ac:spMkLst>
        </pc:spChg>
        <pc:spChg chg="add mod">
          <ac:chgData name="Марина Барулина" userId="3f69187e786b41da" providerId="LiveId" clId="{1D090516-076B-4A4A-A05C-026289ED9167}" dt="2023-09-20T18:49:33.524" v="90" actId="20577"/>
          <ac:spMkLst>
            <pc:docMk/>
            <pc:sldMk cId="2757674294" sldId="268"/>
            <ac:spMk id="7" creationId="{66B34228-DCFC-1C69-B4EF-DF540793B69D}"/>
          </ac:spMkLst>
        </pc:spChg>
        <pc:spChg chg="add del">
          <ac:chgData name="Марина Барулина" userId="3f69187e786b41da" providerId="LiveId" clId="{1D090516-076B-4A4A-A05C-026289ED9167}" dt="2023-09-20T18:51:35.164" v="99" actId="22"/>
          <ac:spMkLst>
            <pc:docMk/>
            <pc:sldMk cId="2757674294" sldId="268"/>
            <ac:spMk id="13" creationId="{46CBC74C-EA0B-964D-0C0A-73855EF85959}"/>
          </ac:spMkLst>
        </pc:spChg>
        <pc:spChg chg="add mod">
          <ac:chgData name="Марина Барулина" userId="3f69187e786b41da" providerId="LiveId" clId="{1D090516-076B-4A4A-A05C-026289ED9167}" dt="2023-09-20T18:51:42.789" v="103" actId="1076"/>
          <ac:spMkLst>
            <pc:docMk/>
            <pc:sldMk cId="2757674294" sldId="268"/>
            <ac:spMk id="15" creationId="{A36BEB53-8239-88F6-AD57-483DA1C4CB8C}"/>
          </ac:spMkLst>
        </pc:spChg>
        <pc:picChg chg="add mod ord">
          <ac:chgData name="Марина Барулина" userId="3f69187e786b41da" providerId="LiveId" clId="{1D090516-076B-4A4A-A05C-026289ED9167}" dt="2023-09-20T18:49:38.339" v="91" actId="1076"/>
          <ac:picMkLst>
            <pc:docMk/>
            <pc:sldMk cId="2757674294" sldId="268"/>
            <ac:picMk id="6" creationId="{31FD6A63-F83C-2B32-1F1C-A34065F64722}"/>
          </ac:picMkLst>
        </pc:picChg>
        <pc:picChg chg="add mod">
          <ac:chgData name="Марина Барулина" userId="3f69187e786b41da" providerId="LiveId" clId="{1D090516-076B-4A4A-A05C-026289ED9167}" dt="2023-09-20T18:50:17.318" v="95" actId="14100"/>
          <ac:picMkLst>
            <pc:docMk/>
            <pc:sldMk cId="2757674294" sldId="268"/>
            <ac:picMk id="9" creationId="{E8EE630A-4003-4B9D-15D6-9CA5C684A80D}"/>
          </ac:picMkLst>
        </pc:picChg>
        <pc:picChg chg="add mod ord">
          <ac:chgData name="Марина Барулина" userId="3f69187e786b41da" providerId="LiveId" clId="{1D090516-076B-4A4A-A05C-026289ED9167}" dt="2023-09-20T18:51:45.572" v="104" actId="1076"/>
          <ac:picMkLst>
            <pc:docMk/>
            <pc:sldMk cId="2757674294" sldId="268"/>
            <ac:picMk id="11" creationId="{1B491FDB-F640-6F1F-C2D7-FAB988A62BE9}"/>
          </ac:picMkLst>
        </pc:picChg>
      </pc:sldChg>
      <pc:sldChg chg="new del">
        <pc:chgData name="Марина Барулина" userId="3f69187e786b41da" providerId="LiveId" clId="{1D090516-076B-4A4A-A05C-026289ED9167}" dt="2023-09-20T19:00:54.518" v="106" actId="47"/>
        <pc:sldMkLst>
          <pc:docMk/>
          <pc:sldMk cId="1081302895" sldId="269"/>
        </pc:sldMkLst>
      </pc:sldChg>
      <pc:sldChg chg="addSp delSp modSp new mod setBg">
        <pc:chgData name="Марина Барулина" userId="3f69187e786b41da" providerId="LiveId" clId="{1D090516-076B-4A4A-A05C-026289ED9167}" dt="2023-09-21T05:06:42.442" v="520" actId="1076"/>
        <pc:sldMkLst>
          <pc:docMk/>
          <pc:sldMk cId="3198315474" sldId="269"/>
        </pc:sldMkLst>
        <pc:spChg chg="add del mod or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2" creationId="{9EE5ECAB-C460-D8AA-F62D-1A416579EC2B}"/>
          </ac:spMkLst>
        </pc:spChg>
        <pc:spChg chg="del">
          <ac:chgData name="Марина Барулина" userId="3f69187e786b41da" providerId="LiveId" clId="{1D090516-076B-4A4A-A05C-026289ED9167}" dt="2023-09-20T19:01:05.595" v="108" actId="22"/>
          <ac:spMkLst>
            <pc:docMk/>
            <pc:sldMk cId="3198315474" sldId="269"/>
            <ac:spMk id="3" creationId="{A50AEFBA-BC9B-1052-1D71-F11E0B8A6E1B}"/>
          </ac:spMkLst>
        </pc:spChg>
        <pc:spChg chg="add del mod">
          <ac:chgData name="Марина Барулина" userId="3f69187e786b41da" providerId="LiveId" clId="{1D090516-076B-4A4A-A05C-026289ED9167}" dt="2023-09-21T05:06:33.479" v="516" actId="478"/>
          <ac:spMkLst>
            <pc:docMk/>
            <pc:sldMk cId="3198315474" sldId="269"/>
            <ac:spMk id="4" creationId="{3782594A-6B36-6366-2403-1CE54C4AE23F}"/>
          </ac:spMkLst>
        </pc:spChg>
        <pc:spChg chg="add del">
          <ac:chgData name="Марина Барулина" userId="3f69187e786b41da" providerId="LiveId" clId="{1D090516-076B-4A4A-A05C-026289ED9167}" dt="2023-09-20T19:01:23.151" v="113" actId="478"/>
          <ac:spMkLst>
            <pc:docMk/>
            <pc:sldMk cId="3198315474" sldId="269"/>
            <ac:spMk id="4" creationId="{A2C19E50-89BB-A3AC-D294-16BD15EC898B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1" creationId="{48E96387-12F1-45E4-9322-ABBF2EE040E9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3" creationId="{A9F421DD-DE4E-4547-A904-3F80E25E3F35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5" creationId="{09985DEC-1215-4209-9708-B45CC977402E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7" creationId="{90EB7086-616E-4D44-94BE-D0F763561782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9" creationId="{F115DB35-53D7-4EDC-A965-A434929617CC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21" creationId="{4B610F9C-62FE-46FC-8607-C35030B6321A}"/>
          </ac:spMkLst>
        </pc:spChg>
        <pc:picChg chg="add del mod ord">
          <ac:chgData name="Марина Барулина" userId="3f69187e786b41da" providerId="LiveId" clId="{1D090516-076B-4A4A-A05C-026289ED9167}" dt="2023-09-21T05:06:26.855" v="513" actId="478"/>
          <ac:picMkLst>
            <pc:docMk/>
            <pc:sldMk cId="3198315474" sldId="269"/>
            <ac:picMk id="6" creationId="{599FCFDA-BE65-217F-037B-E7414F63DD84}"/>
          </ac:picMkLst>
        </pc:picChg>
        <pc:picChg chg="add mod">
          <ac:chgData name="Марина Барулина" userId="3f69187e786b41da" providerId="LiveId" clId="{1D090516-076B-4A4A-A05C-026289ED9167}" dt="2023-09-21T05:06:42.442" v="520" actId="1076"/>
          <ac:picMkLst>
            <pc:docMk/>
            <pc:sldMk cId="3198315474" sldId="269"/>
            <ac:picMk id="1026" creationId="{C8F7E85F-AE36-2343-D91D-F980914A8B0F}"/>
          </ac:picMkLst>
        </pc:picChg>
      </pc:sldChg>
      <pc:sldChg chg="addSp delSp modSp new mod setBg">
        <pc:chgData name="Марина Барулина" userId="3f69187e786b41da" providerId="LiveId" clId="{1D090516-076B-4A4A-A05C-026289ED9167}" dt="2023-09-21T04:55:04.925" v="460" actId="255"/>
        <pc:sldMkLst>
          <pc:docMk/>
          <pc:sldMk cId="3820769490" sldId="270"/>
        </pc:sldMkLst>
        <pc:spChg chg="mod">
          <ac:chgData name="Марина Барулина" userId="3f69187e786b41da" providerId="LiveId" clId="{1D090516-076B-4A4A-A05C-026289ED9167}" dt="2023-09-21T04:54:56.221" v="458" actId="26606"/>
          <ac:spMkLst>
            <pc:docMk/>
            <pc:sldMk cId="3820769490" sldId="270"/>
            <ac:spMk id="2" creationId="{0C441AA8-4257-50FB-F909-6626B7C5B154}"/>
          </ac:spMkLst>
        </pc:spChg>
        <pc:spChg chg="add del mod">
          <ac:chgData name="Марина Барулина" userId="3f69187e786b41da" providerId="LiveId" clId="{1D090516-076B-4A4A-A05C-026289ED9167}" dt="2023-09-21T04:54:56.234" v="459" actId="26606"/>
          <ac:spMkLst>
            <pc:docMk/>
            <pc:sldMk cId="3820769490" sldId="270"/>
            <ac:spMk id="3" creationId="{AA55580D-A71F-1B2F-4F15-3BE787E68B1F}"/>
          </ac:spMkLst>
        </pc:spChg>
        <pc:spChg chg="add del">
          <ac:chgData name="Марина Барулина" userId="3f69187e786b41da" providerId="LiveId" clId="{1D090516-076B-4A4A-A05C-026289ED9167}" dt="2023-09-21T04:54:56.221" v="458" actId="26606"/>
          <ac:spMkLst>
            <pc:docMk/>
            <pc:sldMk cId="3820769490" sldId="270"/>
            <ac:spMk id="9" creationId="{6798E696-4BBA-46BE-AD86-F7E300B89368}"/>
          </ac:spMkLst>
        </pc:spChg>
        <pc:spChg chg="add del">
          <ac:chgData name="Марина Барулина" userId="3f69187e786b41da" providerId="LiveId" clId="{1D090516-076B-4A4A-A05C-026289ED9167}" dt="2023-09-21T04:54:56.221" v="458" actId="26606"/>
          <ac:spMkLst>
            <pc:docMk/>
            <pc:sldMk cId="3820769490" sldId="270"/>
            <ac:spMk id="11" creationId="{090B0CA3-C333-4560-9975-E31D1B7B921D}"/>
          </ac:spMkLst>
        </pc:spChg>
        <pc:graphicFrameChg chg="add del">
          <ac:chgData name="Марина Барулина" userId="3f69187e786b41da" providerId="LiveId" clId="{1D090516-076B-4A4A-A05C-026289ED9167}" dt="2023-09-21T04:54:50.768" v="456" actId="26606"/>
          <ac:graphicFrameMkLst>
            <pc:docMk/>
            <pc:sldMk cId="3820769490" sldId="270"/>
            <ac:graphicFrameMk id="5" creationId="{417FE8DA-140A-0E3A-EFA8-4F006228ADD5}"/>
          </ac:graphicFrameMkLst>
        </pc:graphicFrameChg>
        <pc:graphicFrameChg chg="add del">
          <ac:chgData name="Марина Барулина" userId="3f69187e786b41da" providerId="LiveId" clId="{1D090516-076B-4A4A-A05C-026289ED9167}" dt="2023-09-21T04:54:56.221" v="458" actId="26606"/>
          <ac:graphicFrameMkLst>
            <pc:docMk/>
            <pc:sldMk cId="3820769490" sldId="270"/>
            <ac:graphicFrameMk id="7" creationId="{E8EB48BB-71F2-CD4A-D96B-D85BFE79B4B4}"/>
          </ac:graphicFrameMkLst>
        </pc:graphicFrameChg>
        <pc:graphicFrameChg chg="add mod">
          <ac:chgData name="Марина Барулина" userId="3f69187e786b41da" providerId="LiveId" clId="{1D090516-076B-4A4A-A05C-026289ED9167}" dt="2023-09-21T04:55:04.925" v="460" actId="255"/>
          <ac:graphicFrameMkLst>
            <pc:docMk/>
            <pc:sldMk cId="3820769490" sldId="270"/>
            <ac:graphicFrameMk id="13" creationId="{60AD18FB-F89E-F509-172C-BFD6DAA96F83}"/>
          </ac:graphicFrameMkLst>
        </pc:graphicFrameChg>
      </pc:sldChg>
      <pc:sldChg chg="addSp delSp modSp new mod">
        <pc:chgData name="Марина Барулина" userId="3f69187e786b41da" providerId="LiveId" clId="{1D090516-076B-4A4A-A05C-026289ED9167}" dt="2023-09-21T05:18:07.824" v="566" actId="1076"/>
        <pc:sldMkLst>
          <pc:docMk/>
          <pc:sldMk cId="1409480425" sldId="271"/>
        </pc:sldMkLst>
        <pc:spChg chg="mod">
          <ac:chgData name="Марина Барулина" userId="3f69187e786b41da" providerId="LiveId" clId="{1D090516-076B-4A4A-A05C-026289ED9167}" dt="2023-09-21T05:17:55.670" v="561" actId="20577"/>
          <ac:spMkLst>
            <pc:docMk/>
            <pc:sldMk cId="1409480425" sldId="271"/>
            <ac:spMk id="2" creationId="{CF67D4D6-8DA9-782F-2CBB-0EEAB98209DE}"/>
          </ac:spMkLst>
        </pc:spChg>
        <pc:spChg chg="del">
          <ac:chgData name="Марина Барулина" userId="3f69187e786b41da" providerId="LiveId" clId="{1D090516-076B-4A4A-A05C-026289ED9167}" dt="2023-09-21T05:17:58.744" v="562" actId="478"/>
          <ac:spMkLst>
            <pc:docMk/>
            <pc:sldMk cId="1409480425" sldId="271"/>
            <ac:spMk id="3" creationId="{77DB13DC-E0B0-96FA-6798-F15BE902488F}"/>
          </ac:spMkLst>
        </pc:spChg>
        <pc:spChg chg="del">
          <ac:chgData name="Марина Барулина" userId="3f69187e786b41da" providerId="LiveId" clId="{1D090516-076B-4A4A-A05C-026289ED9167}" dt="2023-09-21T05:18:00.538" v="563" actId="478"/>
          <ac:spMkLst>
            <pc:docMk/>
            <pc:sldMk cId="1409480425" sldId="271"/>
            <ac:spMk id="4" creationId="{A0663DEC-E91D-4E5B-CFE7-77C357E24BC6}"/>
          </ac:spMkLst>
        </pc:spChg>
        <pc:picChg chg="add mod">
          <ac:chgData name="Марина Барулина" userId="3f69187e786b41da" providerId="LiveId" clId="{1D090516-076B-4A4A-A05C-026289ED9167}" dt="2023-09-21T05:18:07.824" v="566" actId="1076"/>
          <ac:picMkLst>
            <pc:docMk/>
            <pc:sldMk cId="1409480425" sldId="271"/>
            <ac:picMk id="6" creationId="{1562A1C2-677A-1D4F-FDBE-F6B46B9C2E8C}"/>
          </ac:picMkLst>
        </pc:picChg>
      </pc:sldChg>
      <pc:sldChg chg="addSp delSp modSp new mod">
        <pc:chgData name="Марина Барулина" userId="3f69187e786b41da" providerId="LiveId" clId="{1D090516-076B-4A4A-A05C-026289ED9167}" dt="2023-09-21T06:06:31.435" v="760" actId="20577"/>
        <pc:sldMkLst>
          <pc:docMk/>
          <pc:sldMk cId="1838542712" sldId="272"/>
        </pc:sldMkLst>
        <pc:spChg chg="mod">
          <ac:chgData name="Марина Барулина" userId="3f69187e786b41da" providerId="LiveId" clId="{1D090516-076B-4A4A-A05C-026289ED9167}" dt="2023-09-21T05:18:33.525" v="573" actId="20577"/>
          <ac:spMkLst>
            <pc:docMk/>
            <pc:sldMk cId="1838542712" sldId="272"/>
            <ac:spMk id="2" creationId="{5BB94ECE-B1A0-CC41-5FB5-74911FE4143D}"/>
          </ac:spMkLst>
        </pc:spChg>
        <pc:spChg chg="del mod">
          <ac:chgData name="Марина Барулина" userId="3f69187e786b41da" providerId="LiveId" clId="{1D090516-076B-4A4A-A05C-026289ED9167}" dt="2023-09-21T05:39:05.933" v="682" actId="478"/>
          <ac:spMkLst>
            <pc:docMk/>
            <pc:sldMk cId="1838542712" sldId="272"/>
            <ac:spMk id="3" creationId="{D4DC9AA4-8AA4-2969-490F-74A72D7659A6}"/>
          </ac:spMkLst>
        </pc:spChg>
        <pc:spChg chg="del">
          <ac:chgData name="Марина Барулина" userId="3f69187e786b41da" providerId="LiveId" clId="{1D090516-076B-4A4A-A05C-026289ED9167}" dt="2023-09-21T05:20:24.638" v="613" actId="478"/>
          <ac:spMkLst>
            <pc:docMk/>
            <pc:sldMk cId="1838542712" sldId="272"/>
            <ac:spMk id="4" creationId="{2E292EA4-7D20-812F-5892-A88EBF1161D9}"/>
          </ac:spMkLst>
        </pc:spChg>
        <pc:spChg chg="add del mod">
          <ac:chgData name="Марина Барулина" userId="3f69187e786b41da" providerId="LiveId" clId="{1D090516-076B-4A4A-A05C-026289ED9167}" dt="2023-09-21T05:39:08.746" v="683" actId="478"/>
          <ac:spMkLst>
            <pc:docMk/>
            <pc:sldMk cId="1838542712" sldId="272"/>
            <ac:spMk id="10" creationId="{0E7E4FBA-4926-EC78-3DB9-D96EA15DEF98}"/>
          </ac:spMkLst>
        </pc:spChg>
        <pc:graphicFrameChg chg="add del modGraphic">
          <ac:chgData name="Марина Барулина" userId="3f69187e786b41da" providerId="LiveId" clId="{1D090516-076B-4A4A-A05C-026289ED9167}" dt="2023-09-21T05:38:09.477" v="674" actId="1032"/>
          <ac:graphicFrameMkLst>
            <pc:docMk/>
            <pc:sldMk cId="1838542712" sldId="272"/>
            <ac:graphicFrameMk id="7" creationId="{9C39A58A-BB22-1CEE-C6AC-40AF2CCE7C65}"/>
          </ac:graphicFrameMkLst>
        </pc:graphicFrameChg>
        <pc:graphicFrameChg chg="add mod modGraphic">
          <ac:chgData name="Марина Барулина" userId="3f69187e786b41da" providerId="LiveId" clId="{1D090516-076B-4A4A-A05C-026289ED9167}" dt="2023-09-21T06:06:31.435" v="760" actId="20577"/>
          <ac:graphicFrameMkLst>
            <pc:docMk/>
            <pc:sldMk cId="1838542712" sldId="272"/>
            <ac:graphicFrameMk id="8" creationId="{BFAD2E41-7F61-14B1-7B98-D7BB69BF5F83}"/>
          </ac:graphicFrameMkLst>
        </pc:graphicFrameChg>
        <pc:picChg chg="add del mod">
          <ac:chgData name="Марина Барулина" userId="3f69187e786b41da" providerId="LiveId" clId="{1D090516-076B-4A4A-A05C-026289ED9167}" dt="2023-09-21T05:38:50.068" v="677" actId="21"/>
          <ac:picMkLst>
            <pc:docMk/>
            <pc:sldMk cId="1838542712" sldId="272"/>
            <ac:picMk id="6" creationId="{AE750C05-B25C-821C-F87F-9666FA6BB98B}"/>
          </ac:picMkLst>
        </pc:picChg>
      </pc:sldChg>
      <pc:sldChg chg="addSp delSp modSp new mod setBg addAnim delAnim">
        <pc:chgData name="Марина Барулина" userId="3f69187e786b41da" providerId="LiveId" clId="{1D090516-076B-4A4A-A05C-026289ED9167}" dt="2023-09-21T05:21:27.768" v="670" actId="14100"/>
        <pc:sldMkLst>
          <pc:docMk/>
          <pc:sldMk cId="3764300167" sldId="273"/>
        </pc:sldMkLst>
        <pc:spChg chg="mod or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2" creationId="{723DC9A5-DE83-5DBC-3893-4C8DDCF49ECF}"/>
          </ac:spMkLst>
        </pc:spChg>
        <pc:spChg chg="del">
          <ac:chgData name="Марина Барулина" userId="3f69187e786b41da" providerId="LiveId" clId="{1D090516-076B-4A4A-A05C-026289ED9167}" dt="2023-09-21T05:20:47.046" v="652" actId="478"/>
          <ac:spMkLst>
            <pc:docMk/>
            <pc:sldMk cId="3764300167" sldId="273"/>
            <ac:spMk id="3" creationId="{1D90387D-75AB-EF6A-CA49-1DA7F9C3AE21}"/>
          </ac:spMkLst>
        </pc:spChg>
        <pc:spChg chg="del">
          <ac:chgData name="Марина Барулина" userId="3f69187e786b41da" providerId="LiveId" clId="{1D090516-076B-4A4A-A05C-026289ED9167}" dt="2023-09-21T05:20:48.375" v="653" actId="478"/>
          <ac:spMkLst>
            <pc:docMk/>
            <pc:sldMk cId="3764300167" sldId="273"/>
            <ac:spMk id="4" creationId="{CAB31D64-0A13-EC9A-EEA9-0A980DB502F8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1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3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5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7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9" creationId="{379F11E2-8BA5-4C5C-AE7C-361E5EA011FF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21" creationId="{7C00E1DA-EC7C-40FC-95E3-11FDCD2E4291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26" creationId="{4A2E7EC3-E07C-46CE-9B25-41865A50681C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28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29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30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31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32" creationId="{1858541D-2420-42BA-AE82-6F4C2C9532CD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38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39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40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41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42" creationId="{17C35B5F-59FB-4E4A-A4E6-85CC504D7918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47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48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49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50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51" creationId="{28D511D2-9CF1-40DE-BB88-A5A48A0E8AC6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5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6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7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8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9" creationId="{493D4EDA-58E0-40CC-B3CA-14CDEB349D24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4" creationId="{48E96387-12F1-45E4-9322-ABBF2EE040E9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5" creationId="{A9F421DD-DE4E-4547-A904-3F80E25E3F35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6" creationId="{09985DEC-1215-4209-9708-B45CC977402E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7" creationId="{90EB7086-616E-4D44-94BE-D0F763561782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8" creationId="{F115DB35-53D7-4EDC-A965-A434929617CC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9" creationId="{4B610F9C-62FE-46FC-8607-C35030B6321A}"/>
          </ac:spMkLst>
        </pc:spChg>
        <pc:grpChg chg="add del">
          <ac:chgData name="Марина Барулина" userId="3f69187e786b41da" providerId="LiveId" clId="{1D090516-076B-4A4A-A05C-026289ED9167}" dt="2023-09-21T05:21:06.798" v="657" actId="26606"/>
          <ac:grpSpMkLst>
            <pc:docMk/>
            <pc:sldMk cId="3764300167" sldId="273"/>
            <ac:grpSpMk id="23" creationId="{9A421166-2996-41A7-B094-AE5316F347DD}"/>
          </ac:grpSpMkLst>
        </pc:grpChg>
        <pc:grpChg chg="add del">
          <ac:chgData name="Марина Барулина" userId="3f69187e786b41da" providerId="LiveId" clId="{1D090516-076B-4A4A-A05C-026289ED9167}" dt="2023-09-21T05:21:08.969" v="659" actId="26606"/>
          <ac:grpSpMkLst>
            <pc:docMk/>
            <pc:sldMk cId="3764300167" sldId="273"/>
            <ac:grpSpMk id="33" creationId="{78305D22-9D29-496C-9D4A-9ED19F72DA2B}"/>
          </ac:grpSpMkLst>
        </pc:grpChg>
        <pc:grpChg chg="add del">
          <ac:chgData name="Марина Барулина" userId="3f69187e786b41da" providerId="LiveId" clId="{1D090516-076B-4A4A-A05C-026289ED9167}" dt="2023-09-21T05:21:12.271" v="661" actId="26606"/>
          <ac:grpSpMkLst>
            <pc:docMk/>
            <pc:sldMk cId="3764300167" sldId="273"/>
            <ac:grpSpMk id="43" creationId="{266203B4-6411-4E9D-AAC1-D798EF7311A2}"/>
          </ac:grpSpMkLst>
        </pc:grpChg>
        <pc:grpChg chg="add del">
          <ac:chgData name="Марина Барулина" userId="3f69187e786b41da" providerId="LiveId" clId="{1D090516-076B-4A4A-A05C-026289ED9167}" dt="2023-09-21T05:21:13.381" v="664" actId="26606"/>
          <ac:grpSpMkLst>
            <pc:docMk/>
            <pc:sldMk cId="3764300167" sldId="273"/>
            <ac:grpSpMk id="52" creationId="{40ADCA80-A0B1-4379-94EC-0A1A73BE1E7C}"/>
          </ac:grpSpMkLst>
        </pc:grpChg>
        <pc:grpChg chg="add del">
          <ac:chgData name="Марина Барулина" userId="3f69187e786b41da" providerId="LiveId" clId="{1D090516-076B-4A4A-A05C-026289ED9167}" dt="2023-09-21T05:21:15.609" v="667" actId="26606"/>
          <ac:grpSpMkLst>
            <pc:docMk/>
            <pc:sldMk cId="3764300167" sldId="273"/>
            <ac:grpSpMk id="60" creationId="{AA9EB0BC-A85E-4C26-B355-5DFCEF6CCB49}"/>
          </ac:grpSpMkLst>
        </pc:grpChg>
        <pc:picChg chg="add mod">
          <ac:chgData name="Марина Барулина" userId="3f69187e786b41da" providerId="LiveId" clId="{1D090516-076B-4A4A-A05C-026289ED9167}" dt="2023-09-21T05:21:27.768" v="670" actId="14100"/>
          <ac:picMkLst>
            <pc:docMk/>
            <pc:sldMk cId="3764300167" sldId="273"/>
            <ac:picMk id="6" creationId="{908A5649-78F1-CE94-EAFE-609FB3385AEF}"/>
          </ac:picMkLst>
        </pc:picChg>
      </pc:sldChg>
      <pc:sldChg chg="addSp delSp modSp new mod setBg">
        <pc:chgData name="Марина Барулина" userId="3f69187e786b41da" providerId="LiveId" clId="{1D090516-076B-4A4A-A05C-026289ED9167}" dt="2023-09-21T06:36:58.683" v="789" actId="26606"/>
        <pc:sldMkLst>
          <pc:docMk/>
          <pc:sldMk cId="2159219698" sldId="274"/>
        </pc:sldMkLst>
        <pc:spChg chg="mod or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2" creationId="{CD1ECC42-0B10-4240-A72C-12114DF68AAC}"/>
          </ac:spMkLst>
        </pc:spChg>
        <pc:spChg chg="del">
          <ac:chgData name="Марина Барулина" userId="3f69187e786b41da" providerId="LiveId" clId="{1D090516-076B-4A4A-A05C-026289ED9167}" dt="2023-09-21T06:36:52.512" v="786" actId="478"/>
          <ac:spMkLst>
            <pc:docMk/>
            <pc:sldMk cId="2159219698" sldId="274"/>
            <ac:spMk id="3" creationId="{24F9BDB9-33EB-25B6-F181-D970444A0814}"/>
          </ac:spMkLst>
        </pc:spChg>
        <pc:spChg chg="del">
          <ac:chgData name="Марина Барулина" userId="3f69187e786b41da" providerId="LiveId" clId="{1D090516-076B-4A4A-A05C-026289ED9167}" dt="2023-09-21T06:36:53.765" v="787" actId="478"/>
          <ac:spMkLst>
            <pc:docMk/>
            <pc:sldMk cId="2159219698" sldId="274"/>
            <ac:spMk id="4" creationId="{068F1D41-7936-CBD3-FE14-CE24799D06EB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1" creationId="{48E96387-12F1-45E4-9322-ABBF2EE040E9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3" creationId="{A9F421DD-DE4E-4547-A904-3F80E25E3F35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5" creationId="{09985DEC-1215-4209-9708-B45CC977402E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7" creationId="{90EB7086-616E-4D44-94BE-D0F763561782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9" creationId="{F115DB35-53D7-4EDC-A965-A434929617CC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21" creationId="{4B610F9C-62FE-46FC-8607-C35030B6321A}"/>
          </ac:spMkLst>
        </pc:spChg>
        <pc:picChg chg="add mod">
          <ac:chgData name="Марина Барулина" userId="3f69187e786b41da" providerId="LiveId" clId="{1D090516-076B-4A4A-A05C-026289ED9167}" dt="2023-09-21T06:36:58.683" v="789" actId="26606"/>
          <ac:picMkLst>
            <pc:docMk/>
            <pc:sldMk cId="2159219698" sldId="274"/>
            <ac:picMk id="6" creationId="{D0C0CD21-A8FD-04DA-0864-E34D04BB10C9}"/>
          </ac:picMkLst>
        </pc:picChg>
      </pc:sldChg>
      <pc:sldChg chg="addSp modSp add mod setBg">
        <pc:chgData name="Марина Барулина" userId="3f69187e786b41da" providerId="LiveId" clId="{1D090516-076B-4A4A-A05C-026289ED9167}" dt="2023-09-21T07:50:36.088" v="855" actId="1076"/>
        <pc:sldMkLst>
          <pc:docMk/>
          <pc:sldMk cId="0" sldId="275"/>
        </pc:sldMkLst>
        <pc:spChg chg="add mod">
          <ac:chgData name="Марина Барулина" userId="3f69187e786b41da" providerId="LiveId" clId="{1D090516-076B-4A4A-A05C-026289ED9167}" dt="2023-09-21T07:50:36.088" v="855" actId="1076"/>
          <ac:spMkLst>
            <pc:docMk/>
            <pc:sldMk cId="0" sldId="275"/>
            <ac:spMk id="2" creationId="{B14CCB7B-F993-2A0F-9E49-71D3BD1BD3B5}"/>
          </ac:spMkLst>
        </pc:spChg>
        <pc:spChg chg="mo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91" creationId="{00000000-0000-0000-0000-000000000000}"/>
          </ac:spMkLst>
        </pc:spChg>
        <pc:spChg chg="mod or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92" creationId="{00000000-0000-0000-0000-000000000000}"/>
          </ac:spMkLst>
        </pc:spChg>
        <pc:spChg chg="mo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94" creationId="{00000000-0000-0000-0000-000000000000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99" creationId="{A078A52F-85EA-4C0B-962B-D9D9DD4DD78C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101" creationId="{919797D5-5700-4683-B30A-5B4D56CB8270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103" creationId="{4856A7B9-9801-42EC-A4C9-7E22A56EF53D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105" creationId="{A8D10092-A860-4EFB-963F-A14DA3648858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107" creationId="{2E32075D-9299-4657-87D7-B9987B7FDE36}"/>
          </ac:spMkLst>
        </pc:spChg>
        <pc:picChg chg="mod">
          <ac:chgData name="Марина Барулина" userId="3f69187e786b41da" providerId="LiveId" clId="{1D090516-076B-4A4A-A05C-026289ED9167}" dt="2023-09-21T07:49:22.965" v="795" actId="26606"/>
          <ac:picMkLst>
            <pc:docMk/>
            <pc:sldMk cId="0" sldId="275"/>
            <ac:picMk id="93" creationId="{00000000-0000-0000-0000-000000000000}"/>
          </ac:picMkLst>
        </pc:picChg>
      </pc:sldChg>
      <pc:sldChg chg="addSp delSp modSp add mod setBg">
        <pc:chgData name="Марина Барулина" userId="3f69187e786b41da" providerId="LiveId" clId="{1D090516-076B-4A4A-A05C-026289ED9167}" dt="2023-09-21T07:53:01.628" v="885" actId="14100"/>
        <pc:sldMkLst>
          <pc:docMk/>
          <pc:sldMk cId="0" sldId="276"/>
        </pc:sldMkLst>
        <pc:spChg chg="mod ord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197" creationId="{00000000-0000-0000-0000-000000000000}"/>
          </ac:spMkLst>
        </pc:spChg>
        <pc:spChg chg="mod">
          <ac:chgData name="Марина Барулина" userId="3f69187e786b41da" providerId="LiveId" clId="{1D090516-076B-4A4A-A05C-026289ED9167}" dt="2023-09-21T07:53:01.628" v="885" actId="14100"/>
          <ac:spMkLst>
            <pc:docMk/>
            <pc:sldMk cId="0" sldId="276"/>
            <ac:spMk id="199" creationId="{00000000-0000-0000-0000-000000000000}"/>
          </ac:spMkLst>
        </pc:spChg>
        <pc:spChg chg="mod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00" creationId="{00000000-0000-0000-0000-000000000000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05" creationId="{48E96387-12F1-45E4-9322-ABBF2EE040E9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07" creationId="{A9F421DD-DE4E-4547-A904-3F80E25E3F35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09" creationId="{09985DEC-1215-4209-9708-B45CC977402E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11" creationId="{90EB7086-616E-4D44-94BE-D0F763561782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13" creationId="{F115DB35-53D7-4EDC-A965-A434929617CC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15" creationId="{4B610F9C-62FE-46FC-8607-C35030B6321A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19" creationId="{2928117C-9446-4E7F-AE62-95E0F6DB5B27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20" creationId="{84D30AFB-4D71-48B0-AA00-28EE92363A5F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21" creationId="{96A0B76F-8010-4C62-B4B6-C5FC438C059E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22" creationId="{9FC936C0-4624-438D-BDD0-6B296BD6409D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23" creationId="{EECC1BA8-D744-4BAD-B3FB-227CB5EA7C10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29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31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33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35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37" creationId="{493D4EDA-58E0-40CC-B3CA-14CDEB349D24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44" creationId="{4A2E7EC3-E07C-46CE-9B25-41865A50681C}"/>
          </ac:spMkLst>
        </pc:spChg>
        <pc:grpChg chg="add del">
          <ac:chgData name="Марина Барулина" userId="3f69187e786b41da" providerId="LiveId" clId="{1D090516-076B-4A4A-A05C-026289ED9167}" dt="2023-09-21T07:52:42.926" v="879" actId="26606"/>
          <ac:grpSpMkLst>
            <pc:docMk/>
            <pc:sldMk cId="0" sldId="276"/>
            <ac:grpSpMk id="224" creationId="{7587C8C6-99DF-4425-A538-D09A9D1B3EF4}"/>
          </ac:grpSpMkLst>
        </pc:grpChg>
        <pc:grpChg chg="add del">
          <ac:chgData name="Марина Барулина" userId="3f69187e786b41da" providerId="LiveId" clId="{1D090516-076B-4A4A-A05C-026289ED9167}" dt="2023-09-21T07:52:35.833" v="872" actId="26606"/>
          <ac:grpSpMkLst>
            <pc:docMk/>
            <pc:sldMk cId="0" sldId="276"/>
            <ac:grpSpMk id="239" creationId="{AA9EB0BC-A85E-4C26-B355-5DFCEF6CCB49}"/>
          </ac:grpSpMkLst>
        </pc:grpChg>
        <pc:picChg chg="mod ord modCrop">
          <ac:chgData name="Марина Барулина" userId="3f69187e786b41da" providerId="LiveId" clId="{1D090516-076B-4A4A-A05C-026289ED9167}" dt="2023-09-21T07:52:55.296" v="883" actId="1076"/>
          <ac:picMkLst>
            <pc:docMk/>
            <pc:sldMk cId="0" sldId="276"/>
            <ac:picMk id="198" creationId="{00000000-0000-0000-0000-000000000000}"/>
          </ac:picMkLst>
        </pc:picChg>
      </pc:sldChg>
      <pc:sldChg chg="addSp modSp new mod">
        <pc:chgData name="Марина Барулина" userId="3f69187e786b41da" providerId="LiveId" clId="{1D090516-076B-4A4A-A05C-026289ED9167}" dt="2023-09-21T07:54:53.290" v="906" actId="1076"/>
        <pc:sldMkLst>
          <pc:docMk/>
          <pc:sldMk cId="3999493315" sldId="277"/>
        </pc:sldMkLst>
        <pc:spChg chg="mod">
          <ac:chgData name="Марина Барулина" userId="3f69187e786b41da" providerId="LiveId" clId="{1D090516-076B-4A4A-A05C-026289ED9167}" dt="2023-09-21T07:54:32.981" v="904" actId="20577"/>
          <ac:spMkLst>
            <pc:docMk/>
            <pc:sldMk cId="3999493315" sldId="277"/>
            <ac:spMk id="2" creationId="{91EBAFAE-4E0E-6B20-109E-A0BD98C5BF70}"/>
          </ac:spMkLst>
        </pc:spChg>
        <pc:spChg chg="add mod">
          <ac:chgData name="Марина Барулина" userId="3f69187e786b41da" providerId="LiveId" clId="{1D090516-076B-4A4A-A05C-026289ED9167}" dt="2023-09-21T07:54:53.290" v="906" actId="1076"/>
          <ac:spMkLst>
            <pc:docMk/>
            <pc:sldMk cId="3999493315" sldId="277"/>
            <ac:spMk id="4" creationId="{12434014-53F0-4B0F-36D2-D5AA2C0C8F1B}"/>
          </ac:spMkLst>
        </pc:spChg>
        <pc:picChg chg="add mod">
          <ac:chgData name="Марина Барулина" userId="3f69187e786b41da" providerId="LiveId" clId="{1D090516-076B-4A4A-A05C-026289ED9167}" dt="2023-09-21T07:54:25.745" v="888" actId="1076"/>
          <ac:picMkLst>
            <pc:docMk/>
            <pc:sldMk cId="3999493315" sldId="277"/>
            <ac:picMk id="3" creationId="{DA809F36-F80E-4C04-1A54-E66A1D1CDEE2}"/>
          </ac:picMkLst>
        </pc:picChg>
      </pc:sldChg>
      <pc:sldChg chg="addSp delSp modSp new mod">
        <pc:chgData name="Марина Барулина" userId="3f69187e786b41da" providerId="LiveId" clId="{1D090516-076B-4A4A-A05C-026289ED9167}" dt="2023-09-21T09:01:46.724" v="995" actId="1076"/>
        <pc:sldMkLst>
          <pc:docMk/>
          <pc:sldMk cId="3942319152" sldId="278"/>
        </pc:sldMkLst>
        <pc:spChg chg="mod">
          <ac:chgData name="Марина Барулина" userId="3f69187e786b41da" providerId="LiveId" clId="{1D090516-076B-4A4A-A05C-026289ED9167}" dt="2023-09-21T08:52:15.091" v="909" actId="27636"/>
          <ac:spMkLst>
            <pc:docMk/>
            <pc:sldMk cId="3942319152" sldId="278"/>
            <ac:spMk id="2" creationId="{4F20782F-6FE5-2DD9-56DC-E1139FF8DA4E}"/>
          </ac:spMkLst>
        </pc:spChg>
        <pc:spChg chg="add mod">
          <ac:chgData name="Марина Барулина" userId="3f69187e786b41da" providerId="LiveId" clId="{1D090516-076B-4A4A-A05C-026289ED9167}" dt="2023-09-21T08:53:06.166" v="915" actId="6549"/>
          <ac:spMkLst>
            <pc:docMk/>
            <pc:sldMk cId="3942319152" sldId="278"/>
            <ac:spMk id="4" creationId="{EE00092D-2DBB-E1D1-AAE8-A67DEE8E3F53}"/>
          </ac:spMkLst>
        </pc:spChg>
        <pc:spChg chg="add mod">
          <ac:chgData name="Марина Барулина" userId="3f69187e786b41da" providerId="LiveId" clId="{1D090516-076B-4A4A-A05C-026289ED9167}" dt="2023-09-21T08:59:10.819" v="972" actId="1076"/>
          <ac:spMkLst>
            <pc:docMk/>
            <pc:sldMk cId="3942319152" sldId="278"/>
            <ac:spMk id="6" creationId="{312684B8-F869-20B7-0599-EC734A2241A6}"/>
          </ac:spMkLst>
        </pc:spChg>
        <pc:spChg chg="add mod">
          <ac:chgData name="Марина Барулина" userId="3f69187e786b41da" providerId="LiveId" clId="{1D090516-076B-4A4A-A05C-026289ED9167}" dt="2023-09-21T08:59:44.793" v="982" actId="1076"/>
          <ac:spMkLst>
            <pc:docMk/>
            <pc:sldMk cId="3942319152" sldId="278"/>
            <ac:spMk id="8" creationId="{B96FE22B-6D65-3EEC-812F-632C98568AC4}"/>
          </ac:spMkLst>
        </pc:spChg>
        <pc:picChg chg="add del mod">
          <ac:chgData name="Марина Барулина" userId="3f69187e786b41da" providerId="LiveId" clId="{1D090516-076B-4A4A-A05C-026289ED9167}" dt="2023-09-21T09:01:33.750" v="989" actId="478"/>
          <ac:picMkLst>
            <pc:docMk/>
            <pc:sldMk cId="3942319152" sldId="278"/>
            <ac:picMk id="10" creationId="{FA8A6B4F-CBF0-9186-A34C-11125DCA29AE}"/>
          </ac:picMkLst>
        </pc:picChg>
        <pc:picChg chg="add mod">
          <ac:chgData name="Марина Барулина" userId="3f69187e786b41da" providerId="LiveId" clId="{1D090516-076B-4A4A-A05C-026289ED9167}" dt="2023-09-21T09:01:46.724" v="995" actId="1076"/>
          <ac:picMkLst>
            <pc:docMk/>
            <pc:sldMk cId="3942319152" sldId="278"/>
            <ac:picMk id="12" creationId="{EA845E83-54E9-7284-E3FD-FCBE0AD260A9}"/>
          </ac:picMkLst>
        </pc:picChg>
      </pc:sldChg>
      <pc:sldChg chg="addSp delSp modSp new mod">
        <pc:chgData name="Марина Барулина" userId="3f69187e786b41da" providerId="LiveId" clId="{1D090516-076B-4A4A-A05C-026289ED9167}" dt="2023-09-21T08:58:37.846" v="971" actId="1076"/>
        <pc:sldMkLst>
          <pc:docMk/>
          <pc:sldMk cId="3595269398" sldId="279"/>
        </pc:sldMkLst>
        <pc:spChg chg="mod">
          <ac:chgData name="Марина Барулина" userId="3f69187e786b41da" providerId="LiveId" clId="{1D090516-076B-4A4A-A05C-026289ED9167}" dt="2023-09-21T08:57:35.576" v="961" actId="20577"/>
          <ac:spMkLst>
            <pc:docMk/>
            <pc:sldMk cId="3595269398" sldId="279"/>
            <ac:spMk id="2" creationId="{8BFEF1A2-D22B-F9A9-DF45-9A3585235FF4}"/>
          </ac:spMkLst>
        </pc:spChg>
        <pc:spChg chg="add del">
          <ac:chgData name="Марина Барулина" userId="3f69187e786b41da" providerId="LiveId" clId="{1D090516-076B-4A4A-A05C-026289ED9167}" dt="2023-09-21T08:58:01.952" v="966" actId="22"/>
          <ac:spMkLst>
            <pc:docMk/>
            <pc:sldMk cId="3595269398" sldId="279"/>
            <ac:spMk id="6" creationId="{FE23C66D-504B-1D55-62DF-EA8DFE42DF90}"/>
          </ac:spMkLst>
        </pc:spChg>
        <pc:picChg chg="add mod">
          <ac:chgData name="Марина Барулина" userId="3f69187e786b41da" providerId="LiveId" clId="{1D090516-076B-4A4A-A05C-026289ED9167}" dt="2023-09-21T08:58:27.948" v="967" actId="14100"/>
          <ac:picMkLst>
            <pc:docMk/>
            <pc:sldMk cId="3595269398" sldId="279"/>
            <ac:picMk id="4" creationId="{6E00F18B-B2A5-3015-2BB0-1DA191425409}"/>
          </ac:picMkLst>
        </pc:picChg>
        <pc:picChg chg="add mod">
          <ac:chgData name="Марина Барулина" userId="3f69187e786b41da" providerId="LiveId" clId="{1D090516-076B-4A4A-A05C-026289ED9167}" dt="2023-09-21T08:58:37.846" v="971" actId="1076"/>
          <ac:picMkLst>
            <pc:docMk/>
            <pc:sldMk cId="3595269398" sldId="279"/>
            <ac:picMk id="8" creationId="{8EB6CD56-8F22-FDC1-A259-57E25FDD25C0}"/>
          </ac:picMkLst>
        </pc:picChg>
      </pc:sldChg>
      <pc:sldChg chg="addSp modSp new mod">
        <pc:chgData name="Марина Барулина" userId="3f69187e786b41da" providerId="LiveId" clId="{1D090516-076B-4A4A-A05C-026289ED9167}" dt="2023-09-21T17:07:07.298" v="1557" actId="20577"/>
        <pc:sldMkLst>
          <pc:docMk/>
          <pc:sldMk cId="41763851" sldId="280"/>
        </pc:sldMkLst>
        <pc:spChg chg="mod">
          <ac:chgData name="Марина Барулина" userId="3f69187e786b41da" providerId="LiveId" clId="{1D090516-076B-4A4A-A05C-026289ED9167}" dt="2023-09-21T17:04:59.705" v="1322" actId="20577"/>
          <ac:spMkLst>
            <pc:docMk/>
            <pc:sldMk cId="41763851" sldId="280"/>
            <ac:spMk id="2" creationId="{8968F23D-73CF-6E7B-0AEB-419DF19D6646}"/>
          </ac:spMkLst>
        </pc:spChg>
        <pc:spChg chg="add mod">
          <ac:chgData name="Марина Барулина" userId="3f69187e786b41da" providerId="LiveId" clId="{1D090516-076B-4A4A-A05C-026289ED9167}" dt="2023-09-21T17:07:07.298" v="1557" actId="20577"/>
          <ac:spMkLst>
            <pc:docMk/>
            <pc:sldMk cId="41763851" sldId="280"/>
            <ac:spMk id="3" creationId="{0E4270A6-A71E-2AAB-DFFF-B54341A6B260}"/>
          </ac:spMkLst>
        </pc:spChg>
      </pc:sldChg>
      <pc:sldChg chg="addSp delSp modSp add mod">
        <pc:chgData name="Марина Барулина" userId="3f69187e786b41da" providerId="LiveId" clId="{1D090516-076B-4A4A-A05C-026289ED9167}" dt="2023-09-21T09:14:30.421" v="1109" actId="14100"/>
        <pc:sldMkLst>
          <pc:docMk/>
          <pc:sldMk cId="2732882157" sldId="281"/>
        </pc:sldMkLst>
        <pc:spChg chg="mod">
          <ac:chgData name="Марина Барулина" userId="3f69187e786b41da" providerId="LiveId" clId="{1D090516-076B-4A4A-A05C-026289ED9167}" dt="2023-09-21T09:08:51.752" v="1073" actId="20577"/>
          <ac:spMkLst>
            <pc:docMk/>
            <pc:sldMk cId="2732882157" sldId="281"/>
            <ac:spMk id="2" creationId="{8BFEF1A2-D22B-F9A9-DF45-9A3585235FF4}"/>
          </ac:spMkLst>
        </pc:spChg>
        <pc:picChg chg="del">
          <ac:chgData name="Марина Барулина" userId="3f69187e786b41da" providerId="LiveId" clId="{1D090516-076B-4A4A-A05C-026289ED9167}" dt="2023-09-21T09:08:59.094" v="1076" actId="478"/>
          <ac:picMkLst>
            <pc:docMk/>
            <pc:sldMk cId="2732882157" sldId="281"/>
            <ac:picMk id="4" creationId="{6E00F18B-B2A5-3015-2BB0-1DA191425409}"/>
          </ac:picMkLst>
        </pc:picChg>
        <pc:picChg chg="add mod">
          <ac:chgData name="Марина Барулина" userId="3f69187e786b41da" providerId="LiveId" clId="{1D090516-076B-4A4A-A05C-026289ED9167}" dt="2023-09-21T09:09:06.450" v="1080" actId="14100"/>
          <ac:picMkLst>
            <pc:docMk/>
            <pc:sldMk cId="2732882157" sldId="281"/>
            <ac:picMk id="5" creationId="{FF3B104D-832E-8257-7DFC-50848147E8DD}"/>
          </ac:picMkLst>
        </pc:picChg>
        <pc:picChg chg="add mod">
          <ac:chgData name="Марина Барулина" userId="3f69187e786b41da" providerId="LiveId" clId="{1D090516-076B-4A4A-A05C-026289ED9167}" dt="2023-09-21T09:10:11.033" v="1088" actId="1076"/>
          <ac:picMkLst>
            <pc:docMk/>
            <pc:sldMk cId="2732882157" sldId="281"/>
            <ac:picMk id="7" creationId="{F1511233-3C5D-370F-7CDD-65AA0FAE6E61}"/>
          </ac:picMkLst>
        </pc:picChg>
        <pc:picChg chg="del">
          <ac:chgData name="Марина Барулина" userId="3f69187e786b41da" providerId="LiveId" clId="{1D090516-076B-4A4A-A05C-026289ED9167}" dt="2023-09-21T09:09:28.040" v="1081" actId="478"/>
          <ac:picMkLst>
            <pc:docMk/>
            <pc:sldMk cId="2732882157" sldId="281"/>
            <ac:picMk id="8" creationId="{8EB6CD56-8F22-FDC1-A259-57E25FDD25C0}"/>
          </ac:picMkLst>
        </pc:picChg>
        <pc:picChg chg="add mod">
          <ac:chgData name="Марина Барулина" userId="3f69187e786b41da" providerId="LiveId" clId="{1D090516-076B-4A4A-A05C-026289ED9167}" dt="2023-09-21T09:14:30.421" v="1109" actId="14100"/>
          <ac:picMkLst>
            <pc:docMk/>
            <pc:sldMk cId="2732882157" sldId="281"/>
            <ac:picMk id="10" creationId="{D8C3B960-E541-B95C-B2FD-DB292019CD11}"/>
          </ac:picMkLst>
        </pc:picChg>
      </pc:sldChg>
      <pc:sldChg chg="addSp delSp modSp add mod">
        <pc:chgData name="Марина Барулина" userId="3f69187e786b41da" providerId="LiveId" clId="{1D090516-076B-4A4A-A05C-026289ED9167}" dt="2023-09-21T16:49:07.152" v="1162" actId="20577"/>
        <pc:sldMkLst>
          <pc:docMk/>
          <pc:sldMk cId="3236724366" sldId="560"/>
        </pc:sldMkLst>
        <pc:spChg chg="add del mod">
          <ac:chgData name="Марина Барулина" userId="3f69187e786b41da" providerId="LiveId" clId="{1D090516-076B-4A4A-A05C-026289ED9167}" dt="2023-09-21T16:48:17.571" v="1133" actId="478"/>
          <ac:spMkLst>
            <pc:docMk/>
            <pc:sldMk cId="3236724366" sldId="560"/>
            <ac:spMk id="5" creationId="{22C30820-7EEB-E9FD-8DBA-82C1D92D486A}"/>
          </ac:spMkLst>
        </pc:spChg>
        <pc:spChg chg="add mod">
          <ac:chgData name="Марина Барулина" userId="3f69187e786b41da" providerId="LiveId" clId="{1D090516-076B-4A4A-A05C-026289ED9167}" dt="2023-09-21T16:49:07.152" v="1162" actId="20577"/>
          <ac:spMkLst>
            <pc:docMk/>
            <pc:sldMk cId="3236724366" sldId="560"/>
            <ac:spMk id="7" creationId="{250A0A70-DBA5-265E-B6F1-D56EB6BDC045}"/>
          </ac:spMkLst>
        </pc:spChg>
        <pc:picChg chg="mod">
          <ac:chgData name="Марина Барулина" userId="3f69187e786b41da" providerId="LiveId" clId="{1D090516-076B-4A4A-A05C-026289ED9167}" dt="2023-09-21T16:48:25.068" v="1136" actId="1076"/>
          <ac:picMkLst>
            <pc:docMk/>
            <pc:sldMk cId="3236724366" sldId="560"/>
            <ac:picMk id="3" creationId="{8D74F67A-0E75-81CC-9125-5A52F3DC0383}"/>
          </ac:picMkLst>
        </pc:picChg>
        <pc:picChg chg="del">
          <ac:chgData name="Марина Барулина" userId="3f69187e786b41da" providerId="LiveId" clId="{1D090516-076B-4A4A-A05C-026289ED9167}" dt="2023-09-21T16:48:12.867" v="1131" actId="478"/>
          <ac:picMkLst>
            <pc:docMk/>
            <pc:sldMk cId="3236724366" sldId="560"/>
            <ac:picMk id="6" creationId="{4D3099C8-DFEC-B4AA-1BAE-B69A487345E8}"/>
          </ac:picMkLst>
        </pc:picChg>
        <pc:picChg chg="mod">
          <ac:chgData name="Марина Барулина" userId="3f69187e786b41da" providerId="LiveId" clId="{1D090516-076B-4A4A-A05C-026289ED9167}" dt="2023-09-21T16:48:20.922" v="1134" actId="1076"/>
          <ac:picMkLst>
            <pc:docMk/>
            <pc:sldMk cId="3236724366" sldId="560"/>
            <ac:picMk id="8" creationId="{96480B79-1DF9-DC9D-F64F-255032EBA32A}"/>
          </ac:picMkLst>
        </pc:picChg>
      </pc:sldChg>
      <pc:sldChg chg="add">
        <pc:chgData name="Марина Барулина" userId="3f69187e786b41da" providerId="LiveId" clId="{1D090516-076B-4A4A-A05C-026289ED9167}" dt="2023-09-21T09:16:53.292" v="1129"/>
        <pc:sldMkLst>
          <pc:docMk/>
          <pc:sldMk cId="2578794304" sldId="582"/>
        </pc:sldMkLst>
      </pc:sldChg>
      <pc:sldChg chg="add">
        <pc:chgData name="Марина Барулина" userId="3f69187e786b41da" providerId="LiveId" clId="{1D090516-076B-4A4A-A05C-026289ED9167}" dt="2023-09-21T09:16:53.292" v="1129"/>
        <pc:sldMkLst>
          <pc:docMk/>
          <pc:sldMk cId="966770287" sldId="583"/>
        </pc:sldMkLst>
      </pc:sldChg>
      <pc:sldChg chg="add">
        <pc:chgData name="Марина Барулина" userId="3f69187e786b41da" providerId="LiveId" clId="{1D090516-076B-4A4A-A05C-026289ED9167}" dt="2023-09-21T09:16:53.292" v="1129"/>
        <pc:sldMkLst>
          <pc:docMk/>
          <pc:sldMk cId="3348546215" sldId="584"/>
        </pc:sldMkLst>
      </pc:sldChg>
      <pc:sldChg chg="add">
        <pc:chgData name="Марина Барулина" userId="3f69187e786b41da" providerId="LiveId" clId="{1D090516-076B-4A4A-A05C-026289ED9167}" dt="2023-09-21T09:16:53.292" v="1129"/>
        <pc:sldMkLst>
          <pc:docMk/>
          <pc:sldMk cId="3854560150" sldId="585"/>
        </pc:sldMkLst>
      </pc:sldChg>
      <pc:sldChg chg="modSp add mod ord">
        <pc:chgData name="Марина Барулина" userId="3f69187e786b41da" providerId="LiveId" clId="{1D090516-076B-4A4A-A05C-026289ED9167}" dt="2023-09-21T17:04:04.219" v="1217" actId="20577"/>
        <pc:sldMkLst>
          <pc:docMk/>
          <pc:sldMk cId="2408862984" sldId="586"/>
        </pc:sldMkLst>
        <pc:spChg chg="mod">
          <ac:chgData name="Марина Барулина" userId="3f69187e786b41da" providerId="LiveId" clId="{1D090516-076B-4A4A-A05C-026289ED9167}" dt="2023-09-21T17:04:04.219" v="1217" actId="20577"/>
          <ac:spMkLst>
            <pc:docMk/>
            <pc:sldMk cId="2408862984" sldId="586"/>
            <ac:spMk id="2" creationId="{921633EB-7DCB-4DDC-80AF-C885A3EE1245}"/>
          </ac:spMkLst>
        </pc:spChg>
      </pc:sldChg>
      <pc:sldChg chg="addSp modSp new mod">
        <pc:chgData name="Марина Барулина" userId="3f69187e786b41da" providerId="LiveId" clId="{1D090516-076B-4A4A-A05C-026289ED9167}" dt="2023-09-21T17:34:54.968" v="1677" actId="20577"/>
        <pc:sldMkLst>
          <pc:docMk/>
          <pc:sldMk cId="3060935568" sldId="587"/>
        </pc:sldMkLst>
        <pc:spChg chg="mod">
          <ac:chgData name="Марина Барулина" userId="3f69187e786b41da" providerId="LiveId" clId="{1D090516-076B-4A4A-A05C-026289ED9167}" dt="2023-09-21T17:12:11.843" v="1655" actId="20577"/>
          <ac:spMkLst>
            <pc:docMk/>
            <pc:sldMk cId="3060935568" sldId="587"/>
            <ac:spMk id="2" creationId="{5FAE0B20-3212-AA82-265F-66DCBB2B2729}"/>
          </ac:spMkLst>
        </pc:spChg>
        <pc:spChg chg="add mod">
          <ac:chgData name="Марина Барулина" userId="3f69187e786b41da" providerId="LiveId" clId="{1D090516-076B-4A4A-A05C-026289ED9167}" dt="2023-09-21T17:13:37.763" v="1661" actId="1076"/>
          <ac:spMkLst>
            <pc:docMk/>
            <pc:sldMk cId="3060935568" sldId="587"/>
            <ac:spMk id="6" creationId="{A5D49B7D-76FD-8DC5-9A41-98EAA33ED2F2}"/>
          </ac:spMkLst>
        </pc:spChg>
        <pc:spChg chg="add mod">
          <ac:chgData name="Марина Барулина" userId="3f69187e786b41da" providerId="LiveId" clId="{1D090516-076B-4A4A-A05C-026289ED9167}" dt="2023-09-21T17:34:54.968" v="1677" actId="20577"/>
          <ac:spMkLst>
            <pc:docMk/>
            <pc:sldMk cId="3060935568" sldId="587"/>
            <ac:spMk id="8" creationId="{EE9A07CE-4461-4803-A67C-BB34DC69B004}"/>
          </ac:spMkLst>
        </pc:spChg>
        <pc:picChg chg="add mod">
          <ac:chgData name="Марина Барулина" userId="3f69187e786b41da" providerId="LiveId" clId="{1D090516-076B-4A4A-A05C-026289ED9167}" dt="2023-09-21T17:13:07.529" v="1659" actId="207"/>
          <ac:picMkLst>
            <pc:docMk/>
            <pc:sldMk cId="3060935568" sldId="587"/>
            <ac:picMk id="4" creationId="{550B267B-F33E-6AA6-0F3D-E3908BBAE6BC}"/>
          </ac:picMkLst>
        </pc:picChg>
      </pc:sldChg>
      <pc:sldChg chg="addSp delSp modSp new del mod">
        <pc:chgData name="Марина Барулина" userId="3f69187e786b41da" providerId="LiveId" clId="{1D090516-076B-4A4A-A05C-026289ED9167}" dt="2023-09-21T17:10:38.821" v="1627" actId="47"/>
        <pc:sldMkLst>
          <pc:docMk/>
          <pc:sldMk cId="527988150" sldId="588"/>
        </pc:sldMkLst>
        <pc:spChg chg="mod">
          <ac:chgData name="Марина Барулина" userId="3f69187e786b41da" providerId="LiveId" clId="{1D090516-076B-4A4A-A05C-026289ED9167}" dt="2023-09-21T17:08:18.674" v="1578" actId="20577"/>
          <ac:spMkLst>
            <pc:docMk/>
            <pc:sldMk cId="527988150" sldId="588"/>
            <ac:spMk id="2" creationId="{5E263AB0-ACEA-B311-DF94-59A42317A530}"/>
          </ac:spMkLst>
        </pc:spChg>
        <pc:spChg chg="del">
          <ac:chgData name="Марина Барулина" userId="3f69187e786b41da" providerId="LiveId" clId="{1D090516-076B-4A4A-A05C-026289ED9167}" dt="2023-09-21T17:08:22.736" v="1579" actId="478"/>
          <ac:spMkLst>
            <pc:docMk/>
            <pc:sldMk cId="527988150" sldId="588"/>
            <ac:spMk id="3" creationId="{967B5B1E-1BFB-0170-B15A-DEA69127B114}"/>
          </ac:spMkLst>
        </pc:spChg>
        <pc:spChg chg="del">
          <ac:chgData name="Марина Барулина" userId="3f69187e786b41da" providerId="LiveId" clId="{1D090516-076B-4A4A-A05C-026289ED9167}" dt="2023-09-21T17:08:24.832" v="1580" actId="478"/>
          <ac:spMkLst>
            <pc:docMk/>
            <pc:sldMk cId="527988150" sldId="588"/>
            <ac:spMk id="4" creationId="{4A30217A-607F-C0D2-68B7-450470462DA2}"/>
          </ac:spMkLst>
        </pc:spChg>
        <pc:spChg chg="add mod">
          <ac:chgData name="Марина Барулина" userId="3f69187e786b41da" providerId="LiveId" clId="{1D090516-076B-4A4A-A05C-026289ED9167}" dt="2023-09-21T17:09:02.645" v="1618" actId="20577"/>
          <ac:spMkLst>
            <pc:docMk/>
            <pc:sldMk cId="527988150" sldId="588"/>
            <ac:spMk id="6" creationId="{1AB415E6-CEA9-76B9-E080-3E98F5907D4C}"/>
          </ac:spMkLst>
        </pc:spChg>
      </pc:sldChg>
      <pc:sldChg chg="addSp delSp modSp add mod setBg">
        <pc:chgData name="Марина Барулина" userId="3f69187e786b41da" providerId="LiveId" clId="{1D090516-076B-4A4A-A05C-026289ED9167}" dt="2023-09-21T17:10:36.096" v="1626"/>
        <pc:sldMkLst>
          <pc:docMk/>
          <pc:sldMk cId="4198700914" sldId="662"/>
        </pc:sldMkLst>
        <pc:spChg chg="del mod">
          <ac:chgData name="Марина Барулина" userId="3f69187e786b41da" providerId="LiveId" clId="{1D090516-076B-4A4A-A05C-026289ED9167}" dt="2023-09-21T17:10:22.972" v="1621" actId="478"/>
          <ac:spMkLst>
            <pc:docMk/>
            <pc:sldMk cId="4198700914" sldId="662"/>
            <ac:spMk id="4" creationId="{F941AB07-AA9C-4822-AB2E-16FB4F009F62}"/>
          </ac:spMkLst>
        </pc:spChg>
        <pc:spChg chg="mo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5" creationId="{1AF1CE59-B39C-4246-8F42-0E2E1017D019}"/>
          </ac:spMkLst>
        </pc:spChg>
        <pc:spChg chg="mod ord">
          <ac:chgData name="Марина Барулина" userId="3f69187e786b41da" providerId="LiveId" clId="{1D090516-076B-4A4A-A05C-026289ED9167}" dt="2023-09-21T17:10:36.096" v="1626"/>
          <ac:spMkLst>
            <pc:docMk/>
            <pc:sldMk cId="4198700914" sldId="662"/>
            <ac:spMk id="6" creationId="{D5212C75-A8C3-4AB9-A396-2035998902DF}"/>
          </ac:spMkLst>
        </pc:spChg>
        <pc:spChg chg="mo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7" creationId="{693145FD-50E2-4320-A3DC-C137F6ECE74E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12" creationId="{A078A52F-85EA-4C0B-962B-D9D9DD4DD78C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14" creationId="{919797D5-5700-4683-B30A-5B4D56CB8270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16" creationId="{4856A7B9-9801-42EC-A4C9-7E22A56EF53D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18" creationId="{A8D10092-A860-4EFB-963F-A14DA3648858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20" creationId="{2E32075D-9299-4657-87D7-B9987B7FDE36}"/>
          </ac:spMkLst>
        </pc:spChg>
        <pc:picChg chg="mod">
          <ac:chgData name="Марина Барулина" userId="3f69187e786b41da" providerId="LiveId" clId="{1D090516-076B-4A4A-A05C-026289ED9167}" dt="2023-09-21T17:10:13.784" v="1620" actId="26606"/>
          <ac:picMkLst>
            <pc:docMk/>
            <pc:sldMk cId="4198700914" sldId="662"/>
            <ac:picMk id="2" creationId="{F6302E9F-B358-4849-A735-8F46A59C79C1}"/>
          </ac:picMkLst>
        </pc:picChg>
      </pc:sldChg>
      <pc:sldChg chg="addSp modSp new mod">
        <pc:chgData name="Марина Барулина" userId="3f69187e786b41da" providerId="LiveId" clId="{1D090516-076B-4A4A-A05C-026289ED9167}" dt="2023-09-21T17:40:12.384" v="2019" actId="20577"/>
        <pc:sldMkLst>
          <pc:docMk/>
          <pc:sldMk cId="1622926026" sldId="663"/>
        </pc:sldMkLst>
        <pc:spChg chg="mod">
          <ac:chgData name="Марина Барулина" userId="3f69187e786b41da" providerId="LiveId" clId="{1D090516-076B-4A4A-A05C-026289ED9167}" dt="2023-09-21T17:39:17.997" v="1913" actId="6549"/>
          <ac:spMkLst>
            <pc:docMk/>
            <pc:sldMk cId="1622926026" sldId="663"/>
            <ac:spMk id="2" creationId="{9BBC7ED2-4430-44C3-5A74-C5F5B95958E6}"/>
          </ac:spMkLst>
        </pc:spChg>
        <pc:spChg chg="add mod">
          <ac:chgData name="Марина Барулина" userId="3f69187e786b41da" providerId="LiveId" clId="{1D090516-076B-4A4A-A05C-026289ED9167}" dt="2023-09-21T17:40:12.384" v="2019" actId="20577"/>
          <ac:spMkLst>
            <pc:docMk/>
            <pc:sldMk cId="1622926026" sldId="663"/>
            <ac:spMk id="3" creationId="{8B496611-C089-72EB-4C39-794F5A8D35A9}"/>
          </ac:spMkLst>
        </pc:spChg>
      </pc:sldChg>
      <pc:sldChg chg="addSp modSp new mod">
        <pc:chgData name="Марина Барулина" userId="3f69187e786b41da" providerId="LiveId" clId="{1D090516-076B-4A4A-A05C-026289ED9167}" dt="2023-09-21T18:40:20.459" v="2166" actId="1076"/>
        <pc:sldMkLst>
          <pc:docMk/>
          <pc:sldMk cId="1135097986" sldId="664"/>
        </pc:sldMkLst>
        <pc:spChg chg="mod">
          <ac:chgData name="Марина Барулина" userId="3f69187e786b41da" providerId="LiveId" clId="{1D090516-076B-4A4A-A05C-026289ED9167}" dt="2023-09-21T18:38:13.806" v="2041" actId="20577"/>
          <ac:spMkLst>
            <pc:docMk/>
            <pc:sldMk cId="1135097986" sldId="664"/>
            <ac:spMk id="2" creationId="{2FB93DDB-90F5-738F-F3F0-034F5A64AAE4}"/>
          </ac:spMkLst>
        </pc:spChg>
        <pc:spChg chg="add mod">
          <ac:chgData name="Марина Барулина" userId="3f69187e786b41da" providerId="LiveId" clId="{1D090516-076B-4A4A-A05C-026289ED9167}" dt="2023-09-21T18:39:06.348" v="2106" actId="1076"/>
          <ac:spMkLst>
            <pc:docMk/>
            <pc:sldMk cId="1135097986" sldId="664"/>
            <ac:spMk id="3" creationId="{5373B033-6A85-3EE2-3329-39BF12490BE2}"/>
          </ac:spMkLst>
        </pc:spChg>
        <pc:spChg chg="add mod">
          <ac:chgData name="Марина Барулина" userId="3f69187e786b41da" providerId="LiveId" clId="{1D090516-076B-4A4A-A05C-026289ED9167}" dt="2023-09-21T18:40:20.459" v="2166" actId="1076"/>
          <ac:spMkLst>
            <pc:docMk/>
            <pc:sldMk cId="1135097986" sldId="664"/>
            <ac:spMk id="4" creationId="{FB273B45-3431-557B-E0DD-2C74AD1D5A0C}"/>
          </ac:spMkLst>
        </pc:spChg>
      </pc:sldChg>
      <pc:sldChg chg="addSp modSp new mod ord">
        <pc:chgData name="Марина Барулина" userId="3f69187e786b41da" providerId="LiveId" clId="{1D090516-076B-4A4A-A05C-026289ED9167}" dt="2023-09-21T19:07:04.724" v="2451" actId="14100"/>
        <pc:sldMkLst>
          <pc:docMk/>
          <pc:sldMk cId="1469503134" sldId="665"/>
        </pc:sldMkLst>
        <pc:spChg chg="mod">
          <ac:chgData name="Марина Барулина" userId="3f69187e786b41da" providerId="LiveId" clId="{1D090516-076B-4A4A-A05C-026289ED9167}" dt="2023-09-21T19:03:28.247" v="2392" actId="20577"/>
          <ac:spMkLst>
            <pc:docMk/>
            <pc:sldMk cId="1469503134" sldId="665"/>
            <ac:spMk id="2" creationId="{2A23E42F-638C-2B58-0433-D6601A3D57BD}"/>
          </ac:spMkLst>
        </pc:spChg>
        <pc:spChg chg="add mod">
          <ac:chgData name="Марина Барулина" userId="3f69187e786b41da" providerId="LiveId" clId="{1D090516-076B-4A4A-A05C-026289ED9167}" dt="2023-09-21T19:05:01.613" v="2431" actId="20577"/>
          <ac:spMkLst>
            <pc:docMk/>
            <pc:sldMk cId="1469503134" sldId="665"/>
            <ac:spMk id="6" creationId="{C6BDA391-C64E-8A96-1230-120EF00CDB36}"/>
          </ac:spMkLst>
        </pc:spChg>
        <pc:spChg chg="add mod">
          <ac:chgData name="Марина Барулина" userId="3f69187e786b41da" providerId="LiveId" clId="{1D090516-076B-4A4A-A05C-026289ED9167}" dt="2023-09-21T19:06:52.441" v="2446" actId="1076"/>
          <ac:spMkLst>
            <pc:docMk/>
            <pc:sldMk cId="1469503134" sldId="665"/>
            <ac:spMk id="8" creationId="{3FB75635-16C4-C57F-1BF9-7A0AC1E5C8EA}"/>
          </ac:spMkLst>
        </pc:spChg>
        <pc:spChg chg="add mod">
          <ac:chgData name="Марина Барулина" userId="3f69187e786b41da" providerId="LiveId" clId="{1D090516-076B-4A4A-A05C-026289ED9167}" dt="2023-09-21T19:06:55.063" v="2447" actId="1076"/>
          <ac:spMkLst>
            <pc:docMk/>
            <pc:sldMk cId="1469503134" sldId="665"/>
            <ac:spMk id="10" creationId="{DFBA1B1D-BD65-368B-0B0A-A6DF13C001FF}"/>
          </ac:spMkLst>
        </pc:spChg>
        <pc:spChg chg="add mod">
          <ac:chgData name="Марина Барулина" userId="3f69187e786b41da" providerId="LiveId" clId="{1D090516-076B-4A4A-A05C-026289ED9167}" dt="2023-09-21T19:07:04.724" v="2451" actId="14100"/>
          <ac:spMkLst>
            <pc:docMk/>
            <pc:sldMk cId="1469503134" sldId="665"/>
            <ac:spMk id="12" creationId="{8BBBFDE8-EE93-8A60-12F9-2B971773F786}"/>
          </ac:spMkLst>
        </pc:spChg>
        <pc:picChg chg="add mod">
          <ac:chgData name="Марина Барулина" userId="3f69187e786b41da" providerId="LiveId" clId="{1D090516-076B-4A4A-A05C-026289ED9167}" dt="2023-09-21T19:04:28.468" v="2395" actId="1076"/>
          <ac:picMkLst>
            <pc:docMk/>
            <pc:sldMk cId="1469503134" sldId="665"/>
            <ac:picMk id="4" creationId="{DD6D861F-41F4-EC8F-5990-A942B293E1B3}"/>
          </ac:picMkLst>
        </pc:picChg>
      </pc:sldChg>
      <pc:sldChg chg="addSp modSp new mod modAnim">
        <pc:chgData name="Марина Барулина" userId="3f69187e786b41da" providerId="LiveId" clId="{1D090516-076B-4A4A-A05C-026289ED9167}" dt="2023-09-21T19:55:53.218" v="3520" actId="1076"/>
        <pc:sldMkLst>
          <pc:docMk/>
          <pc:sldMk cId="2182913984" sldId="666"/>
        </pc:sldMkLst>
        <pc:spChg chg="add mod">
          <ac:chgData name="Марина Барулина" userId="3f69187e786b41da" providerId="LiveId" clId="{1D090516-076B-4A4A-A05C-026289ED9167}" dt="2023-09-21T18:41:42.789" v="2178" actId="14100"/>
          <ac:spMkLst>
            <pc:docMk/>
            <pc:sldMk cId="2182913984" sldId="666"/>
            <ac:spMk id="3" creationId="{F1EFF6C5-6A38-6274-F5FD-13EA7C8B72C4}"/>
          </ac:spMkLst>
        </pc:spChg>
        <pc:picChg chg="add mod">
          <ac:chgData name="Марина Барулина" userId="3f69187e786b41da" providerId="LiveId" clId="{1D090516-076B-4A4A-A05C-026289ED9167}" dt="2023-09-21T19:55:53.218" v="3520" actId="1076"/>
          <ac:picMkLst>
            <pc:docMk/>
            <pc:sldMk cId="2182913984" sldId="666"/>
            <ac:picMk id="5" creationId="{3065D6DE-69EE-B67C-E672-0A7CE1FF26DE}"/>
          </ac:picMkLst>
        </pc:picChg>
        <pc:picChg chg="add mod">
          <ac:chgData name="Марина Барулина" userId="3f69187e786b41da" providerId="LiveId" clId="{1D090516-076B-4A4A-A05C-026289ED9167}" dt="2023-09-21T19:55:48.816" v="3519" actId="1076"/>
          <ac:picMkLst>
            <pc:docMk/>
            <pc:sldMk cId="2182913984" sldId="666"/>
            <ac:picMk id="1026" creationId="{E07C6FA3-ECAB-F28D-4C5E-899B77FF4389}"/>
          </ac:picMkLst>
        </pc:picChg>
      </pc:sldChg>
      <pc:sldChg chg="addSp delSp modSp add mod modAnim">
        <pc:chgData name="Марина Барулина" userId="3f69187e786b41da" providerId="LiveId" clId="{1D090516-076B-4A4A-A05C-026289ED9167}" dt="2023-09-21T19:59:46.001" v="3523" actId="1076"/>
        <pc:sldMkLst>
          <pc:docMk/>
          <pc:sldMk cId="4224876039" sldId="667"/>
        </pc:sldMkLst>
        <pc:spChg chg="add mod">
          <ac:chgData name="Марина Барулина" userId="3f69187e786b41da" providerId="LiveId" clId="{1D090516-076B-4A4A-A05C-026289ED9167}" dt="2023-09-21T18:50:18.831" v="2308" actId="20577"/>
          <ac:spMkLst>
            <pc:docMk/>
            <pc:sldMk cId="4224876039" sldId="667"/>
            <ac:spMk id="2" creationId="{36F9F97B-3CCA-F354-9294-8386B7671D6A}"/>
          </ac:spMkLst>
        </pc:spChg>
        <pc:spChg chg="mod">
          <ac:chgData name="Марина Барулина" userId="3f69187e786b41da" providerId="LiveId" clId="{1D090516-076B-4A4A-A05C-026289ED9167}" dt="2023-09-21T18:50:00.889" v="2264" actId="20577"/>
          <ac:spMkLst>
            <pc:docMk/>
            <pc:sldMk cId="4224876039" sldId="667"/>
            <ac:spMk id="3" creationId="{F1EFF6C5-6A38-6274-F5FD-13EA7C8B72C4}"/>
          </ac:spMkLst>
        </pc:spChg>
        <pc:picChg chg="add mod">
          <ac:chgData name="Марина Барулина" userId="3f69187e786b41da" providerId="LiveId" clId="{1D090516-076B-4A4A-A05C-026289ED9167}" dt="2023-09-21T19:59:46.001" v="3523" actId="1076"/>
          <ac:picMkLst>
            <pc:docMk/>
            <pc:sldMk cId="4224876039" sldId="667"/>
            <ac:picMk id="4" creationId="{16836834-C94F-19FB-DD8E-CFD0D28A7B18}"/>
          </ac:picMkLst>
        </pc:picChg>
        <pc:picChg chg="del">
          <ac:chgData name="Марина Барулина" userId="3f69187e786b41da" providerId="LiveId" clId="{1D090516-076B-4A4A-A05C-026289ED9167}" dt="2023-09-21T18:48:37.619" v="2193" actId="478"/>
          <ac:picMkLst>
            <pc:docMk/>
            <pc:sldMk cId="4224876039" sldId="667"/>
            <ac:picMk id="1026" creationId="{E07C6FA3-ECAB-F28D-4C5E-899B77FF4389}"/>
          </ac:picMkLst>
        </pc:picChg>
        <pc:picChg chg="add mod">
          <ac:chgData name="Марина Барулина" userId="3f69187e786b41da" providerId="LiveId" clId="{1D090516-076B-4A4A-A05C-026289ED9167}" dt="2023-09-21T18:50:23.652" v="2309" actId="14100"/>
          <ac:picMkLst>
            <pc:docMk/>
            <pc:sldMk cId="4224876039" sldId="667"/>
            <ac:picMk id="2050" creationId="{E0C2D89D-40D3-5705-0757-5B5BC43D1CA0}"/>
          </ac:picMkLst>
        </pc:picChg>
      </pc:sldChg>
      <pc:sldChg chg="addSp modSp new mod">
        <pc:chgData name="Марина Барулина" userId="3f69187e786b41da" providerId="LiveId" clId="{1D090516-076B-4A4A-A05C-026289ED9167}" dt="2023-09-21T19:10:05.703" v="2565" actId="20577"/>
        <pc:sldMkLst>
          <pc:docMk/>
          <pc:sldMk cId="2071631191" sldId="668"/>
        </pc:sldMkLst>
        <pc:spChg chg="add mod">
          <ac:chgData name="Марина Барулина" userId="3f69187e786b41da" providerId="LiveId" clId="{1D090516-076B-4A4A-A05C-026289ED9167}" dt="2023-09-21T19:09:06.105" v="2559" actId="6549"/>
          <ac:spMkLst>
            <pc:docMk/>
            <pc:sldMk cId="2071631191" sldId="668"/>
            <ac:spMk id="3" creationId="{635FE2C4-58DD-945B-1EB9-7181F542B68A}"/>
          </ac:spMkLst>
        </pc:spChg>
        <pc:spChg chg="add mod">
          <ac:chgData name="Марина Барулина" userId="3f69187e786b41da" providerId="LiveId" clId="{1D090516-076B-4A4A-A05C-026289ED9167}" dt="2023-09-21T19:10:05.703" v="2565" actId="20577"/>
          <ac:spMkLst>
            <pc:docMk/>
            <pc:sldMk cId="2071631191" sldId="668"/>
            <ac:spMk id="5" creationId="{DFB72AD4-8E64-84AA-FB05-DB2602C60600}"/>
          </ac:spMkLst>
        </pc:spChg>
      </pc:sldChg>
      <pc:sldChg chg="addSp delSp modSp add mod modAnim">
        <pc:chgData name="Марина Барулина" userId="3f69187e786b41da" providerId="LiveId" clId="{1D090516-076B-4A4A-A05C-026289ED9167}" dt="2023-09-21T20:04:17.445" v="3823" actId="6549"/>
        <pc:sldMkLst>
          <pc:docMk/>
          <pc:sldMk cId="1477400627" sldId="669"/>
        </pc:sldMkLst>
        <pc:spChg chg="del">
          <ac:chgData name="Марина Барулина" userId="3f69187e786b41da" providerId="LiveId" clId="{1D090516-076B-4A4A-A05C-026289ED9167}" dt="2023-09-21T18:56:39.368" v="2330" actId="478"/>
          <ac:spMkLst>
            <pc:docMk/>
            <pc:sldMk cId="1477400627" sldId="669"/>
            <ac:spMk id="2" creationId="{36F9F97B-3CCA-F354-9294-8386B7671D6A}"/>
          </ac:spMkLst>
        </pc:spChg>
        <pc:spChg chg="mod">
          <ac:chgData name="Марина Барулина" userId="3f69187e786b41da" providerId="LiveId" clId="{1D090516-076B-4A4A-A05C-026289ED9167}" dt="2023-09-21T20:04:17.445" v="3823" actId="6549"/>
          <ac:spMkLst>
            <pc:docMk/>
            <pc:sldMk cId="1477400627" sldId="669"/>
            <ac:spMk id="3" creationId="{F1EFF6C5-6A38-6274-F5FD-13EA7C8B72C4}"/>
          </ac:spMkLst>
        </pc:spChg>
        <pc:spChg chg="add mod">
          <ac:chgData name="Марина Барулина" userId="3f69187e786b41da" providerId="LiveId" clId="{1D090516-076B-4A4A-A05C-026289ED9167}" dt="2023-09-21T18:57:11.825" v="2334" actId="1076"/>
          <ac:spMkLst>
            <pc:docMk/>
            <pc:sldMk cId="1477400627" sldId="669"/>
            <ac:spMk id="5" creationId="{BF641B00-398C-6A27-714E-B20588C59803}"/>
          </ac:spMkLst>
        </pc:spChg>
        <pc:picChg chg="add mod">
          <ac:chgData name="Марина Барулина" userId="3f69187e786b41da" providerId="LiveId" clId="{1D090516-076B-4A4A-A05C-026289ED9167}" dt="2023-09-21T20:03:57.594" v="3817" actId="1036"/>
          <ac:picMkLst>
            <pc:docMk/>
            <pc:sldMk cId="1477400627" sldId="669"/>
            <ac:picMk id="6" creationId="{DBD2AF87-DEAC-7962-06FD-29F479849B8E}"/>
          </ac:picMkLst>
        </pc:picChg>
        <pc:picChg chg="del">
          <ac:chgData name="Марина Барулина" userId="3f69187e786b41da" providerId="LiveId" clId="{1D090516-076B-4A4A-A05C-026289ED9167}" dt="2023-09-21T18:55:20.384" v="2325" actId="478"/>
          <ac:picMkLst>
            <pc:docMk/>
            <pc:sldMk cId="1477400627" sldId="669"/>
            <ac:picMk id="2050" creationId="{E0C2D89D-40D3-5705-0757-5B5BC43D1CA0}"/>
          </ac:picMkLst>
        </pc:picChg>
        <pc:picChg chg="add mod">
          <ac:chgData name="Марина Барулина" userId="3f69187e786b41da" providerId="LiveId" clId="{1D090516-076B-4A4A-A05C-026289ED9167}" dt="2023-09-21T20:03:52.100" v="3802" actId="1036"/>
          <ac:picMkLst>
            <pc:docMk/>
            <pc:sldMk cId="1477400627" sldId="669"/>
            <ac:picMk id="3074" creationId="{C7D12427-1EF6-13E2-D810-6CE5505A7702}"/>
          </ac:picMkLst>
        </pc:picChg>
      </pc:sldChg>
      <pc:sldChg chg="delSp modSp add mod">
        <pc:chgData name="Марина Барулина" userId="3f69187e786b41da" providerId="LiveId" clId="{1D090516-076B-4A4A-A05C-026289ED9167}" dt="2023-09-21T19:02:30.931" v="2367" actId="20577"/>
        <pc:sldMkLst>
          <pc:docMk/>
          <pc:sldMk cId="3815738473" sldId="670"/>
        </pc:sldMkLst>
        <pc:spChg chg="mod">
          <ac:chgData name="Марина Барулина" userId="3f69187e786b41da" providerId="LiveId" clId="{1D090516-076B-4A4A-A05C-026289ED9167}" dt="2023-09-21T19:02:30.931" v="2367" actId="20577"/>
          <ac:spMkLst>
            <pc:docMk/>
            <pc:sldMk cId="3815738473" sldId="670"/>
            <ac:spMk id="3" creationId="{F1EFF6C5-6A38-6274-F5FD-13EA7C8B72C4}"/>
          </ac:spMkLst>
        </pc:spChg>
        <pc:spChg chg="del">
          <ac:chgData name="Марина Барулина" userId="3f69187e786b41da" providerId="LiveId" clId="{1D090516-076B-4A4A-A05C-026289ED9167}" dt="2023-09-21T19:01:17.719" v="2342" actId="478"/>
          <ac:spMkLst>
            <pc:docMk/>
            <pc:sldMk cId="3815738473" sldId="670"/>
            <ac:spMk id="5" creationId="{BF641B00-398C-6A27-714E-B20588C59803}"/>
          </ac:spMkLst>
        </pc:spChg>
        <pc:picChg chg="del">
          <ac:chgData name="Марина Барулина" userId="3f69187e786b41da" providerId="LiveId" clId="{1D090516-076B-4A4A-A05C-026289ED9167}" dt="2023-09-21T19:01:20.011" v="2343" actId="478"/>
          <ac:picMkLst>
            <pc:docMk/>
            <pc:sldMk cId="3815738473" sldId="670"/>
            <ac:picMk id="3074" creationId="{C7D12427-1EF6-13E2-D810-6CE5505A7702}"/>
          </ac:picMkLst>
        </pc:picChg>
      </pc:sldChg>
      <pc:sldChg chg="addSp modSp new mod">
        <pc:chgData name="Марина Барулина" userId="3f69187e786b41da" providerId="LiveId" clId="{1D090516-076B-4A4A-A05C-026289ED9167}" dt="2023-09-21T19:23:15.040" v="2633" actId="1076"/>
        <pc:sldMkLst>
          <pc:docMk/>
          <pc:sldMk cId="2636125336" sldId="671"/>
        </pc:sldMkLst>
        <pc:spChg chg="add mod">
          <ac:chgData name="Марина Барулина" userId="3f69187e786b41da" providerId="LiveId" clId="{1D090516-076B-4A4A-A05C-026289ED9167}" dt="2023-09-21T19:22:33.338" v="2624" actId="6549"/>
          <ac:spMkLst>
            <pc:docMk/>
            <pc:sldMk cId="2636125336" sldId="671"/>
            <ac:spMk id="3" creationId="{B2B41081-E572-FAB0-6D21-588B5C4E16FD}"/>
          </ac:spMkLst>
        </pc:spChg>
        <pc:spChg chg="add mod">
          <ac:chgData name="Марина Барулина" userId="3f69187e786b41da" providerId="LiveId" clId="{1D090516-076B-4A4A-A05C-026289ED9167}" dt="2023-09-21T19:22:58.003" v="2626" actId="1076"/>
          <ac:spMkLst>
            <pc:docMk/>
            <pc:sldMk cId="2636125336" sldId="671"/>
            <ac:spMk id="5" creationId="{220E0760-0814-F6B8-A1B1-845F850FF78B}"/>
          </ac:spMkLst>
        </pc:spChg>
        <pc:spChg chg="add mod">
          <ac:chgData name="Марина Барулина" userId="3f69187e786b41da" providerId="LiveId" clId="{1D090516-076B-4A4A-A05C-026289ED9167}" dt="2023-09-21T19:23:15.040" v="2633" actId="1076"/>
          <ac:spMkLst>
            <pc:docMk/>
            <pc:sldMk cId="2636125336" sldId="671"/>
            <ac:spMk id="7" creationId="{27C3EB03-D0CC-B5EC-1F0F-A42DAF933236}"/>
          </ac:spMkLst>
        </pc:spChg>
      </pc:sldChg>
      <pc:sldChg chg="addSp modSp new mod">
        <pc:chgData name="Марина Барулина" userId="3f69187e786b41da" providerId="LiveId" clId="{1D090516-076B-4A4A-A05C-026289ED9167}" dt="2023-09-21T19:29:04.730" v="2704" actId="20577"/>
        <pc:sldMkLst>
          <pc:docMk/>
          <pc:sldMk cId="678083783" sldId="672"/>
        </pc:sldMkLst>
        <pc:spChg chg="add mod">
          <ac:chgData name="Марина Барулина" userId="3f69187e786b41da" providerId="LiveId" clId="{1D090516-076B-4A4A-A05C-026289ED9167}" dt="2023-09-21T19:26:47.929" v="2642" actId="113"/>
          <ac:spMkLst>
            <pc:docMk/>
            <pc:sldMk cId="678083783" sldId="672"/>
            <ac:spMk id="3" creationId="{C4A6771F-D75C-00E6-8C22-FC657E2AF20A}"/>
          </ac:spMkLst>
        </pc:spChg>
        <pc:spChg chg="add mod">
          <ac:chgData name="Марина Барулина" userId="3f69187e786b41da" providerId="LiveId" clId="{1D090516-076B-4A4A-A05C-026289ED9167}" dt="2023-09-21T19:27:19.540" v="2648" actId="6549"/>
          <ac:spMkLst>
            <pc:docMk/>
            <pc:sldMk cId="678083783" sldId="672"/>
            <ac:spMk id="5" creationId="{85B35AEF-96A3-3370-276A-5591EC8B11D1}"/>
          </ac:spMkLst>
        </pc:spChg>
        <pc:spChg chg="add mod">
          <ac:chgData name="Марина Барулина" userId="3f69187e786b41da" providerId="LiveId" clId="{1D090516-076B-4A4A-A05C-026289ED9167}" dt="2023-09-21T19:29:04.730" v="2704" actId="20577"/>
          <ac:spMkLst>
            <pc:docMk/>
            <pc:sldMk cId="678083783" sldId="672"/>
            <ac:spMk id="7" creationId="{6C5ACA82-E65C-88D8-437F-4EA428390D6F}"/>
          </ac:spMkLst>
        </pc:spChg>
      </pc:sldChg>
      <pc:sldChg chg="addSp modSp new mod">
        <pc:chgData name="Марина Барулина" userId="3f69187e786b41da" providerId="LiveId" clId="{1D090516-076B-4A4A-A05C-026289ED9167}" dt="2023-09-21T19:31:26.478" v="2730"/>
        <pc:sldMkLst>
          <pc:docMk/>
          <pc:sldMk cId="1578735405" sldId="673"/>
        </pc:sldMkLst>
        <pc:spChg chg="add mod">
          <ac:chgData name="Марина Барулина" userId="3f69187e786b41da" providerId="LiveId" clId="{1D090516-076B-4A4A-A05C-026289ED9167}" dt="2023-09-21T19:31:26.478" v="2730"/>
          <ac:spMkLst>
            <pc:docMk/>
            <pc:sldMk cId="1578735405" sldId="673"/>
            <ac:spMk id="3" creationId="{112172B3-3D27-B92C-CEA1-8EA102E879CD}"/>
          </ac:spMkLst>
        </pc:spChg>
      </pc:sldChg>
      <pc:sldChg chg="addSp delSp modSp new mod setBg">
        <pc:chgData name="Марина Барулина" userId="3f69187e786b41da" providerId="LiveId" clId="{1D090516-076B-4A4A-A05C-026289ED9167}" dt="2023-09-21T19:36:03.969" v="2842" actId="255"/>
        <pc:sldMkLst>
          <pc:docMk/>
          <pc:sldMk cId="3974399721" sldId="674"/>
        </pc:sldMkLst>
        <pc:spChg chg="add del mo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2" creationId="{DB195CF5-A02D-4B08-DAC9-23D13535B340}"/>
          </ac:spMkLst>
        </pc:spChg>
        <pc:spChg chg="add mod">
          <ac:chgData name="Марина Барулина" userId="3f69187e786b41da" providerId="LiveId" clId="{1D090516-076B-4A4A-A05C-026289ED9167}" dt="2023-09-21T19:36:03.969" v="2842" actId="255"/>
          <ac:spMkLst>
            <pc:docMk/>
            <pc:sldMk cId="3974399721" sldId="674"/>
            <ac:spMk id="3" creationId="{10F7D6A7-92DB-DDEB-AA2C-0C10D9083E5B}"/>
          </ac:spMkLst>
        </pc:spChg>
        <pc:spChg chg="add del">
          <ac:chgData name="Марина Барулина" userId="3f69187e786b41da" providerId="LiveId" clId="{1D090516-076B-4A4A-A05C-026289ED9167}" dt="2023-09-21T19:35:15.040" v="2834" actId="26606"/>
          <ac:spMkLst>
            <pc:docMk/>
            <pc:sldMk cId="3974399721" sldId="674"/>
            <ac:spMk id="8" creationId="{71B62618-0D02-4C29-88C5-1EDF7F32343E}"/>
          </ac:spMkLst>
        </pc:spChg>
        <pc:spChg chg="add del">
          <ac:chgData name="Марина Барулина" userId="3f69187e786b41da" providerId="LiveId" clId="{1D090516-076B-4A4A-A05C-026289ED9167}" dt="2023-09-21T19:35:15.040" v="2834" actId="26606"/>
          <ac:spMkLst>
            <pc:docMk/>
            <pc:sldMk cId="3974399721" sldId="674"/>
            <ac:spMk id="10" creationId="{1E2747F4-A0AE-425C-B527-E3E32461FEF5}"/>
          </ac:spMkLst>
        </pc:spChg>
        <pc:spChg chg="add del">
          <ac:chgData name="Марина Барулина" userId="3f69187e786b41da" providerId="LiveId" clId="{1D090516-076B-4A4A-A05C-026289ED9167}" dt="2023-09-21T19:35:15.040" v="2834" actId="26606"/>
          <ac:spMkLst>
            <pc:docMk/>
            <pc:sldMk cId="3974399721" sldId="674"/>
            <ac:spMk id="12" creationId="{9707F29A-1576-479E-B227-0D6498601B4A}"/>
          </ac:spMkLst>
        </pc:spChg>
        <pc:spChg chg="add del">
          <ac:chgData name="Марина Барулина" userId="3f69187e786b41da" providerId="LiveId" clId="{1D090516-076B-4A4A-A05C-026289ED9167}" dt="2023-09-21T19:35:15.040" v="2834" actId="26606"/>
          <ac:spMkLst>
            <pc:docMk/>
            <pc:sldMk cId="3974399721" sldId="674"/>
            <ac:spMk id="14" creationId="{F17B26C7-6F2F-453C-9C08-71E199E527A8}"/>
          </ac:spMkLst>
        </pc:spChg>
        <pc:spChg chg="ad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16" creationId="{71B62618-0D02-4C29-88C5-1EDF7F32343E}"/>
          </ac:spMkLst>
        </pc:spChg>
        <pc:spChg chg="ad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17" creationId="{1E2747F4-A0AE-425C-B527-E3E32461FEF5}"/>
          </ac:spMkLst>
        </pc:spChg>
        <pc:spChg chg="ad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18" creationId="{9707F29A-1576-479E-B227-0D6498601B4A}"/>
          </ac:spMkLst>
        </pc:spChg>
        <pc:spChg chg="ad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19" creationId="{F17B26C7-6F2F-453C-9C08-71E199E527A8}"/>
          </ac:spMkLst>
        </pc:spChg>
        <pc:graphicFrameChg chg="add del">
          <ac:chgData name="Марина Барулина" userId="3f69187e786b41da" providerId="LiveId" clId="{1D090516-076B-4A4A-A05C-026289ED9167}" dt="2023-09-21T19:35:15.040" v="2834" actId="26606"/>
          <ac:graphicFrameMkLst>
            <pc:docMk/>
            <pc:sldMk cId="3974399721" sldId="674"/>
            <ac:graphicFrameMk id="4" creationId="{20846554-036E-2FEE-A99A-D10432CAE267}"/>
          </ac:graphicFrameMkLst>
        </pc:graphicFrameChg>
        <pc:graphicFrameChg chg="add">
          <ac:chgData name="Марина Барулина" userId="3f69187e786b41da" providerId="LiveId" clId="{1D090516-076B-4A4A-A05C-026289ED9167}" dt="2023-09-21T19:35:15.056" v="2835" actId="26606"/>
          <ac:graphicFrameMkLst>
            <pc:docMk/>
            <pc:sldMk cId="3974399721" sldId="674"/>
            <ac:graphicFrameMk id="20" creationId="{3B72EB38-54E9-1049-501E-BC0BB526912E}"/>
          </ac:graphicFrameMkLst>
        </pc:graphicFrameChg>
      </pc:sldChg>
      <pc:sldChg chg="modSp add mod ord">
        <pc:chgData name="Марина Барулина" userId="3f69187e786b41da" providerId="LiveId" clId="{1D090516-076B-4A4A-A05C-026289ED9167}" dt="2023-09-21T19:34:25.471" v="2782" actId="20577"/>
        <pc:sldMkLst>
          <pc:docMk/>
          <pc:sldMk cId="1616498701" sldId="675"/>
        </pc:sldMkLst>
        <pc:spChg chg="mod">
          <ac:chgData name="Марина Барулина" userId="3f69187e786b41da" providerId="LiveId" clId="{1D090516-076B-4A4A-A05C-026289ED9167}" dt="2023-09-21T19:34:25.471" v="2782" actId="20577"/>
          <ac:spMkLst>
            <pc:docMk/>
            <pc:sldMk cId="1616498701" sldId="675"/>
            <ac:spMk id="2" creationId="{921633EB-7DCB-4DDC-80AF-C885A3EE1245}"/>
          </ac:spMkLst>
        </pc:spChg>
      </pc:sldChg>
      <pc:sldChg chg="new del">
        <pc:chgData name="Марина Барулина" userId="3f69187e786b41da" providerId="LiveId" clId="{1D090516-076B-4A4A-A05C-026289ED9167}" dt="2023-09-21T19:36:23.871" v="2846" actId="47"/>
        <pc:sldMkLst>
          <pc:docMk/>
          <pc:sldMk cId="1475303204" sldId="676"/>
        </pc:sldMkLst>
      </pc:sldChg>
      <pc:sldChg chg="new del">
        <pc:chgData name="Марина Барулина" userId="3f69187e786b41da" providerId="LiveId" clId="{1D090516-076B-4A4A-A05C-026289ED9167}" dt="2023-09-21T19:36:24.834" v="2847" actId="47"/>
        <pc:sldMkLst>
          <pc:docMk/>
          <pc:sldMk cId="1851772388" sldId="677"/>
        </pc:sldMkLst>
      </pc:sldChg>
      <pc:sldChg chg="addSp modSp new mod">
        <pc:chgData name="Марина Барулина" userId="3f69187e786b41da" providerId="LiveId" clId="{1D090516-076B-4A4A-A05C-026289ED9167}" dt="2023-09-21T19:40:38.889" v="3071" actId="1076"/>
        <pc:sldMkLst>
          <pc:docMk/>
          <pc:sldMk cId="3156647263" sldId="678"/>
        </pc:sldMkLst>
        <pc:spChg chg="mod">
          <ac:chgData name="Марина Барулина" userId="3f69187e786b41da" providerId="LiveId" clId="{1D090516-076B-4A4A-A05C-026289ED9167}" dt="2023-09-21T19:36:38.897" v="2872" actId="20577"/>
          <ac:spMkLst>
            <pc:docMk/>
            <pc:sldMk cId="3156647263" sldId="678"/>
            <ac:spMk id="2" creationId="{78C9BF3B-C5DB-2F58-3590-2570272835C9}"/>
          </ac:spMkLst>
        </pc:spChg>
        <pc:spChg chg="add mod">
          <ac:chgData name="Марина Барулина" userId="3f69187e786b41da" providerId="LiveId" clId="{1D090516-076B-4A4A-A05C-026289ED9167}" dt="2023-09-21T19:37:47.948" v="2941" actId="14100"/>
          <ac:spMkLst>
            <pc:docMk/>
            <pc:sldMk cId="3156647263" sldId="678"/>
            <ac:spMk id="4" creationId="{D787A756-C0F2-2E33-71CF-B42FA64ED01A}"/>
          </ac:spMkLst>
        </pc:spChg>
        <pc:spChg chg="add mod">
          <ac:chgData name="Марина Барулина" userId="3f69187e786b41da" providerId="LiveId" clId="{1D090516-076B-4A4A-A05C-026289ED9167}" dt="2023-09-21T19:40:38.889" v="3071" actId="1076"/>
          <ac:spMkLst>
            <pc:docMk/>
            <pc:sldMk cId="3156647263" sldId="678"/>
            <ac:spMk id="6" creationId="{A613D767-4057-5DBA-83D0-7B66DA1F9F93}"/>
          </ac:spMkLst>
        </pc:spChg>
      </pc:sldChg>
      <pc:sldChg chg="addSp delSp modSp add mod">
        <pc:chgData name="Марина Барулина" userId="3f69187e786b41da" providerId="LiveId" clId="{1D090516-076B-4A4A-A05C-026289ED9167}" dt="2023-09-21T19:47:02.245" v="3395" actId="21"/>
        <pc:sldMkLst>
          <pc:docMk/>
          <pc:sldMk cId="359050877" sldId="679"/>
        </pc:sldMkLst>
        <pc:spChg chg="mod">
          <ac:chgData name="Марина Барулина" userId="3f69187e786b41da" providerId="LiveId" clId="{1D090516-076B-4A4A-A05C-026289ED9167}" dt="2023-09-21T19:36:45.760" v="2886" actId="20577"/>
          <ac:spMkLst>
            <pc:docMk/>
            <pc:sldMk cId="359050877" sldId="679"/>
            <ac:spMk id="2" creationId="{78C9BF3B-C5DB-2F58-3590-2570272835C9}"/>
          </ac:spMkLst>
        </pc:spChg>
        <pc:spChg chg="add mod">
          <ac:chgData name="Марина Барулина" userId="3f69187e786b41da" providerId="LiveId" clId="{1D090516-076B-4A4A-A05C-026289ED9167}" dt="2023-09-21T19:43:10.513" v="3170" actId="20577"/>
          <ac:spMkLst>
            <pc:docMk/>
            <pc:sldMk cId="359050877" sldId="679"/>
            <ac:spMk id="3" creationId="{EBE49028-87B8-CBB6-2E7F-2501744955AE}"/>
          </ac:spMkLst>
        </pc:spChg>
        <pc:spChg chg="add del mod">
          <ac:chgData name="Марина Барулина" userId="3f69187e786b41da" providerId="LiveId" clId="{1D090516-076B-4A4A-A05C-026289ED9167}" dt="2023-09-21T19:47:02.245" v="3395" actId="21"/>
          <ac:spMkLst>
            <pc:docMk/>
            <pc:sldMk cId="359050877" sldId="679"/>
            <ac:spMk id="4" creationId="{E52FA18E-D0D5-53EE-BE89-AFDA168836F6}"/>
          </ac:spMkLst>
        </pc:spChg>
      </pc:sldChg>
      <pc:sldChg chg="addSp modSp add mod">
        <pc:chgData name="Марина Барулина" userId="3f69187e786b41da" providerId="LiveId" clId="{1D090516-076B-4A4A-A05C-026289ED9167}" dt="2023-09-21T19:46:14.437" v="3387" actId="6549"/>
        <pc:sldMkLst>
          <pc:docMk/>
          <pc:sldMk cId="2915939748" sldId="680"/>
        </pc:sldMkLst>
        <pc:spChg chg="mod">
          <ac:chgData name="Марина Барулина" userId="3f69187e786b41da" providerId="LiveId" clId="{1D090516-076B-4A4A-A05C-026289ED9167}" dt="2023-09-21T19:36:51.224" v="2895" actId="20577"/>
          <ac:spMkLst>
            <pc:docMk/>
            <pc:sldMk cId="2915939748" sldId="680"/>
            <ac:spMk id="2" creationId="{78C9BF3B-C5DB-2F58-3590-2570272835C9}"/>
          </ac:spMkLst>
        </pc:spChg>
        <pc:spChg chg="add mod">
          <ac:chgData name="Марина Барулина" userId="3f69187e786b41da" providerId="LiveId" clId="{1D090516-076B-4A4A-A05C-026289ED9167}" dt="2023-09-21T19:44:42.164" v="3257" actId="20577"/>
          <ac:spMkLst>
            <pc:docMk/>
            <pc:sldMk cId="2915939748" sldId="680"/>
            <ac:spMk id="4" creationId="{92154E9C-C2D4-55C1-3691-EF16A89D92C1}"/>
          </ac:spMkLst>
        </pc:spChg>
        <pc:spChg chg="add mod">
          <ac:chgData name="Марина Барулина" userId="3f69187e786b41da" providerId="LiveId" clId="{1D090516-076B-4A4A-A05C-026289ED9167}" dt="2023-09-21T19:46:14.437" v="3387" actId="6549"/>
          <ac:spMkLst>
            <pc:docMk/>
            <pc:sldMk cId="2915939748" sldId="680"/>
            <ac:spMk id="5" creationId="{6F370331-5E9F-C7AF-EE17-8C9CD3D83F4D}"/>
          </ac:spMkLst>
        </pc:spChg>
      </pc:sldChg>
      <pc:sldChg chg="new del">
        <pc:chgData name="Марина Барулина" userId="3f69187e786b41da" providerId="LiveId" clId="{1D090516-076B-4A4A-A05C-026289ED9167}" dt="2023-09-21T19:46:55.065" v="3393" actId="47"/>
        <pc:sldMkLst>
          <pc:docMk/>
          <pc:sldMk cId="3667313949" sldId="681"/>
        </pc:sldMkLst>
      </pc:sldChg>
      <pc:sldChg chg="new del">
        <pc:chgData name="Марина Барулина" userId="3f69187e786b41da" providerId="LiveId" clId="{1D090516-076B-4A4A-A05C-026289ED9167}" dt="2023-09-21T19:46:56.273" v="3394" actId="47"/>
        <pc:sldMkLst>
          <pc:docMk/>
          <pc:sldMk cId="3946606563" sldId="682"/>
        </pc:sldMkLst>
      </pc:sldChg>
      <pc:sldChg chg="addSp delSp modSp new mod setBg setClrOvrMap">
        <pc:chgData name="Марина Барулина" userId="3f69187e786b41da" providerId="LiveId" clId="{1D090516-076B-4A4A-A05C-026289ED9167}" dt="2023-09-21T19:49:22.266" v="3513" actId="20577"/>
        <pc:sldMkLst>
          <pc:docMk/>
          <pc:sldMk cId="2444746272" sldId="683"/>
        </pc:sldMkLst>
        <pc:spChg chg="add del mo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" creationId="{A13E5CFC-D889-2CF9-C6BF-F82229AE6471}"/>
          </ac:spMkLst>
        </pc:spChg>
        <pc:spChg chg="add del">
          <ac:chgData name="Марина Барулина" userId="3f69187e786b41da" providerId="LiveId" clId="{1D090516-076B-4A4A-A05C-026289ED9167}" dt="2023-09-21T19:48:23.120" v="3500" actId="22"/>
          <ac:spMkLst>
            <pc:docMk/>
            <pc:sldMk cId="2444746272" sldId="683"/>
            <ac:spMk id="5" creationId="{A36C2D92-4814-2102-E6D7-B5BD745E20FD}"/>
          </ac:spMkLst>
        </pc:spChg>
        <pc:spChg chg="add mod">
          <ac:chgData name="Марина Барулина" userId="3f69187e786b41da" providerId="LiveId" clId="{1D090516-076B-4A4A-A05C-026289ED9167}" dt="2023-09-21T19:48:56.690" v="3507" actId="1076"/>
          <ac:spMkLst>
            <pc:docMk/>
            <pc:sldMk cId="2444746272" sldId="683"/>
            <ac:spMk id="7" creationId="{F955B4E6-B807-83A2-C507-8E89634D1DC8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8" creationId="{C249177F-A06A-45FB-B00F-00720EA19913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0" creationId="{2E776F1A-996E-49D1-B112-57A6E7164249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2" creationId="{4C4C3B4B-612F-41A6-81E2-EF54C810767F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4" creationId="{02D3A97A-037A-4CD4-96C9-9571CA29B92F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6" creationId="{CE8BCA1D-ACDF-4D63-9AA0-366C4F8553DD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8" creationId="{5DB82E3F-D9C4-42E7-AABF-D760C2F5615B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20" creationId="{5F145784-B126-48E6-B33B-0BEA2EBF1884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22" creationId="{06AD7FED-ECA8-4F84-9067-C1B1E9610F13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24" creationId="{74DF12F2-5059-41AC-A8BD-D5E115CDC266}"/>
          </ac:spMkLst>
        </pc:spChg>
        <pc:spChg chg="ad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6" creationId="{71B62618-0D02-4C29-88C5-1EDF7F32343E}"/>
          </ac:spMkLst>
        </pc:spChg>
        <pc:spChg chg="ad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7" creationId="{1E2747F4-A0AE-425C-B527-E3E32461FEF5}"/>
          </ac:spMkLst>
        </pc:spChg>
        <pc:spChg chg="ad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8" creationId="{9707F29A-1576-479E-B227-0D6498601B4A}"/>
          </ac:spMkLst>
        </pc:spChg>
        <pc:spChg chg="ad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9" creationId="{F17B26C7-6F2F-453C-9C08-71E199E527A8}"/>
          </ac:spMkLst>
        </pc:spChg>
        <pc:graphicFrameChg chg="add del">
          <ac:chgData name="Марина Барулина" userId="3f69187e786b41da" providerId="LiveId" clId="{1D090516-076B-4A4A-A05C-026289ED9167}" dt="2023-09-21T19:48:10.879" v="3496" actId="26606"/>
          <ac:graphicFrameMkLst>
            <pc:docMk/>
            <pc:sldMk cId="2444746272" sldId="683"/>
            <ac:graphicFrameMk id="4" creationId="{28F396C7-D51C-9E2D-2E16-8F0DAA706121}"/>
          </ac:graphicFrameMkLst>
        </pc:graphicFrameChg>
        <pc:graphicFrameChg chg="add mod">
          <ac:chgData name="Марина Барулина" userId="3f69187e786b41da" providerId="LiveId" clId="{1D090516-076B-4A4A-A05C-026289ED9167}" dt="2023-09-21T19:49:22.266" v="3513" actId="20577"/>
          <ac:graphicFrameMkLst>
            <pc:docMk/>
            <pc:sldMk cId="2444746272" sldId="683"/>
            <ac:graphicFrameMk id="30" creationId="{50DAEBBD-B027-8A63-FB15-847032AFC057}"/>
          </ac:graphicFrameMkLst>
        </pc:graphicFrameChg>
      </pc:sldChg>
      <pc:sldChg chg="modSp add mod ord">
        <pc:chgData name="Марина Барулина" userId="3f69187e786b41da" providerId="LiveId" clId="{1D090516-076B-4A4A-A05C-026289ED9167}" dt="2023-09-22T05:24:50.663" v="3837" actId="20577"/>
        <pc:sldMkLst>
          <pc:docMk/>
          <pc:sldMk cId="585695321" sldId="684"/>
        </pc:sldMkLst>
        <pc:spChg chg="mod">
          <ac:chgData name="Марина Барулина" userId="3f69187e786b41da" providerId="LiveId" clId="{1D090516-076B-4A4A-A05C-026289ED9167}" dt="2023-09-22T05:24:50.663" v="3837" actId="20577"/>
          <ac:spMkLst>
            <pc:docMk/>
            <pc:sldMk cId="585695321" sldId="684"/>
            <ac:spMk id="2" creationId="{921633EB-7DCB-4DDC-80AF-C885A3EE1245}"/>
          </ac:spMkLst>
        </pc:spChg>
      </pc:sldChg>
      <pc:sldChg chg="new del">
        <pc:chgData name="Марина Барулина" userId="3f69187e786b41da" providerId="LiveId" clId="{1D090516-076B-4A4A-A05C-026289ED9167}" dt="2023-09-22T05:22:48.153" v="3825" actId="2696"/>
        <pc:sldMkLst>
          <pc:docMk/>
          <pc:sldMk cId="1392813542" sldId="684"/>
        </pc:sldMkLst>
      </pc:sldChg>
      <pc:sldChg chg="addSp delSp modSp new mod setBg setClrOvrMap">
        <pc:chgData name="Марина Барулина" userId="3f69187e786b41da" providerId="LiveId" clId="{1D090516-076B-4A4A-A05C-026289ED9167}" dt="2023-09-22T05:33:26.926" v="4015" actId="26606"/>
        <pc:sldMkLst>
          <pc:docMk/>
          <pc:sldMk cId="2627972762" sldId="685"/>
        </pc:sldMkLst>
        <pc:spChg chg="mo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2" creationId="{6AA83C97-348E-8749-F8C4-4FCACBF328C3}"/>
          </ac:spMkLst>
        </pc:spChg>
        <pc:spChg chg="del">
          <ac:chgData name="Марина Барулина" userId="3f69187e786b41da" providerId="LiveId" clId="{1D090516-076B-4A4A-A05C-026289ED9167}" dt="2023-09-22T05:25:09.870" v="3848" actId="478"/>
          <ac:spMkLst>
            <pc:docMk/>
            <pc:sldMk cId="2627972762" sldId="685"/>
            <ac:spMk id="3" creationId="{3A13C0E1-35C1-4280-5840-3C1B790001C4}"/>
          </ac:spMkLst>
        </pc:spChg>
        <pc:spChg chg="del">
          <ac:chgData name="Марина Барулина" userId="3f69187e786b41da" providerId="LiveId" clId="{1D090516-076B-4A4A-A05C-026289ED9167}" dt="2023-09-22T05:25:15.642" v="3849" actId="478"/>
          <ac:spMkLst>
            <pc:docMk/>
            <pc:sldMk cId="2627972762" sldId="685"/>
            <ac:spMk id="4" creationId="{A43F8A67-29BF-E9F1-662E-B8A24BCE4F48}"/>
          </ac:spMkLst>
        </pc:spChg>
        <pc:spChg chg="add del mo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5" creationId="{6A8E0994-93DD-7760-A3B9-49F59411E4C4}"/>
          </ac:spMkLst>
        </pc:spChg>
        <pc:spChg chg="add del">
          <ac:chgData name="Марина Барулина" userId="3f69187e786b41da" providerId="LiveId" clId="{1D090516-076B-4A4A-A05C-026289ED9167}" dt="2023-09-22T05:33:06.151" v="4002" actId="26606"/>
          <ac:spMkLst>
            <pc:docMk/>
            <pc:sldMk cId="2627972762" sldId="685"/>
            <ac:spMk id="11" creationId="{71B62618-0D02-4C29-88C5-1EDF7F32343E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12" creationId="{48E96387-12F1-45E4-9322-ABBF2EE040E9}"/>
          </ac:spMkLst>
        </pc:spChg>
        <pc:spChg chg="add del">
          <ac:chgData name="Марина Барулина" userId="3f69187e786b41da" providerId="LiveId" clId="{1D090516-076B-4A4A-A05C-026289ED9167}" dt="2023-09-22T05:33:06.151" v="4002" actId="26606"/>
          <ac:spMkLst>
            <pc:docMk/>
            <pc:sldMk cId="2627972762" sldId="685"/>
            <ac:spMk id="13" creationId="{1E2747F4-A0AE-425C-B527-E3E32461FEF5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14" creationId="{A9F421DD-DE4E-4547-A904-3F80E25E3F35}"/>
          </ac:spMkLst>
        </pc:spChg>
        <pc:spChg chg="add del">
          <ac:chgData name="Марина Барулина" userId="3f69187e786b41da" providerId="LiveId" clId="{1D090516-076B-4A4A-A05C-026289ED9167}" dt="2023-09-22T05:33:06.151" v="4002" actId="26606"/>
          <ac:spMkLst>
            <pc:docMk/>
            <pc:sldMk cId="2627972762" sldId="685"/>
            <ac:spMk id="15" creationId="{9707F29A-1576-479E-B227-0D6498601B4A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16" creationId="{09985DEC-1215-4209-9708-B45CC977402E}"/>
          </ac:spMkLst>
        </pc:spChg>
        <pc:spChg chg="add del">
          <ac:chgData name="Марина Барулина" userId="3f69187e786b41da" providerId="LiveId" clId="{1D090516-076B-4A4A-A05C-026289ED9167}" dt="2023-09-22T05:33:06.151" v="4002" actId="26606"/>
          <ac:spMkLst>
            <pc:docMk/>
            <pc:sldMk cId="2627972762" sldId="685"/>
            <ac:spMk id="17" creationId="{F17B26C7-6F2F-453C-9C08-71E199E527A8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18" creationId="{A926A64B-3BCB-44CC-892E-C791C324B7F0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19" creationId="{CE8BCA1D-ACDF-4D63-9AA0-366C4F8553DD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0" creationId="{C249177F-A06A-45FB-B00F-00720EA19913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1" creationId="{5DB82E3F-D9C4-42E7-AABF-D760C2F5615B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2" creationId="{2E776F1A-996E-49D1-B112-57A6E7164249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3" creationId="{5F145784-B126-48E6-B33B-0BEA2EBF1884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4" creationId="{4C4C3B4B-612F-41A6-81E2-EF54C810767F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5" creationId="{06AD7FED-ECA8-4F84-9067-C1B1E9610F13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6" creationId="{02D3A97A-037A-4CD4-96C9-9571CA29B92F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7" creationId="{74DF12F2-5059-41AC-A8BD-D5E115CDC266}"/>
          </ac:spMkLst>
        </pc:spChg>
        <pc:spChg chg="add del">
          <ac:chgData name="Марина Барулина" userId="3f69187e786b41da" providerId="LiveId" clId="{1D090516-076B-4A4A-A05C-026289ED9167}" dt="2023-09-22T05:33:12.391" v="4006" actId="26606"/>
          <ac:spMkLst>
            <pc:docMk/>
            <pc:sldMk cId="2627972762" sldId="685"/>
            <ac:spMk id="30" creationId="{71B62618-0D02-4C29-88C5-1EDF7F32343E}"/>
          </ac:spMkLst>
        </pc:spChg>
        <pc:spChg chg="add del">
          <ac:chgData name="Марина Барулина" userId="3f69187e786b41da" providerId="LiveId" clId="{1D090516-076B-4A4A-A05C-026289ED9167}" dt="2023-09-22T05:33:12.391" v="4006" actId="26606"/>
          <ac:spMkLst>
            <pc:docMk/>
            <pc:sldMk cId="2627972762" sldId="685"/>
            <ac:spMk id="31" creationId="{1E2747F4-A0AE-425C-B527-E3E32461FEF5}"/>
          </ac:spMkLst>
        </pc:spChg>
        <pc:spChg chg="add del">
          <ac:chgData name="Марина Барулина" userId="3f69187e786b41da" providerId="LiveId" clId="{1D090516-076B-4A4A-A05C-026289ED9167}" dt="2023-09-22T05:33:12.391" v="4006" actId="26606"/>
          <ac:spMkLst>
            <pc:docMk/>
            <pc:sldMk cId="2627972762" sldId="685"/>
            <ac:spMk id="32" creationId="{9707F29A-1576-479E-B227-0D6498601B4A}"/>
          </ac:spMkLst>
        </pc:spChg>
        <pc:spChg chg="add del">
          <ac:chgData name="Марина Барулина" userId="3f69187e786b41da" providerId="LiveId" clId="{1D090516-076B-4A4A-A05C-026289ED9167}" dt="2023-09-22T05:33:12.391" v="4006" actId="26606"/>
          <ac:spMkLst>
            <pc:docMk/>
            <pc:sldMk cId="2627972762" sldId="685"/>
            <ac:spMk id="33" creationId="{F17B26C7-6F2F-453C-9C08-71E199E527A8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36" creationId="{C249177F-A06A-45FB-B00F-00720EA19913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37" creationId="{2E776F1A-996E-49D1-B112-57A6E7164249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38" creationId="{4C4C3B4B-612F-41A6-81E2-EF54C810767F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39" creationId="{02D3A97A-037A-4CD4-96C9-9571CA29B92F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0" creationId="{CE8BCA1D-ACDF-4D63-9AA0-366C4F8553DD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1" creationId="{5DB82E3F-D9C4-42E7-AABF-D760C2F5615B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2" creationId="{5F145784-B126-48E6-B33B-0BEA2EBF1884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3" creationId="{06AD7FED-ECA8-4F84-9067-C1B1E9610F13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4" creationId="{74DF12F2-5059-41AC-A8BD-D5E115CDC266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47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48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49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50" creationId="{A8D10092-A860-4EFB-963F-A14DA3648858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51" creationId="{EE15E636-2C9E-42CB-B482-436AA81BF93B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56" creationId="{6A8E0994-93DD-7760-A3B9-49F59411E4C4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58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59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0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1" creationId="{A8D10092-A860-4EFB-963F-A14DA3648858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2" creationId="{BABD8CBF-1782-456F-AF12-36CD021CCCF6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4" creationId="{18A186C0-DD3C-4FF4-B165-943244CBD116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9" creationId="{6A8E0994-93DD-7760-A3B9-49F59411E4C4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71" creationId="{3FE9758B-E361-4084-8D9F-729FA6C4AD7E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72" creationId="{6A8E0994-93DD-7760-A3B9-49F59411E4C4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4" creationId="{C249177F-A06A-45FB-B00F-00720EA19913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5" creationId="{2E776F1A-996E-49D1-B112-57A6E7164249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6" creationId="{4C4C3B4B-612F-41A6-81E2-EF54C810767F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7" creationId="{02D3A97A-037A-4CD4-96C9-9571CA29B92F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8" creationId="{CE8BCA1D-ACDF-4D63-9AA0-366C4F8553DD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9" creationId="{5DB82E3F-D9C4-42E7-AABF-D760C2F5615B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80" creationId="{5F145784-B126-48E6-B33B-0BEA2EBF1884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81" creationId="{06AD7FED-ECA8-4F84-9067-C1B1E9610F13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82" creationId="{74DF12F2-5059-41AC-A8BD-D5E115CDC266}"/>
          </ac:spMkLst>
        </pc:spChg>
        <pc:grpChg chg="add del">
          <ac:chgData name="Марина Барулина" userId="3f69187e786b41da" providerId="LiveId" clId="{1D090516-076B-4A4A-A05C-026289ED9167}" dt="2023-09-22T05:33:16.242" v="4010" actId="26606"/>
          <ac:grpSpMkLst>
            <pc:docMk/>
            <pc:sldMk cId="2627972762" sldId="685"/>
            <ac:grpSpMk id="53" creationId="{01D4AEDF-0CF9-4271-ABB7-3D3489BB42D0}"/>
          </ac:grpSpMkLst>
        </pc:grpChg>
        <pc:grpChg chg="add del">
          <ac:chgData name="Марина Барулина" userId="3f69187e786b41da" providerId="LiveId" clId="{1D090516-076B-4A4A-A05C-026289ED9167}" dt="2023-09-22T05:33:17.347" v="4012" actId="26606"/>
          <ac:grpSpMkLst>
            <pc:docMk/>
            <pc:sldMk cId="2627972762" sldId="685"/>
            <ac:grpSpMk id="65" creationId="{7E6B15A5-F4B5-4786-934F-E57C7FA30298}"/>
          </ac:grpSpMkLst>
        </pc:grpChg>
        <pc:graphicFrameChg chg="add del">
          <ac:chgData name="Марина Барулина" userId="3f69187e786b41da" providerId="LiveId" clId="{1D090516-076B-4A4A-A05C-026289ED9167}" dt="2023-09-22T05:33:06.151" v="4002" actId="26606"/>
          <ac:graphicFrameMkLst>
            <pc:docMk/>
            <pc:sldMk cId="2627972762" sldId="685"/>
            <ac:graphicFrameMk id="7" creationId="{1BC241DA-26D0-1C52-FE87-6541C963A460}"/>
          </ac:graphicFrameMkLst>
        </pc:graphicFrameChg>
        <pc:graphicFrameChg chg="add del">
          <ac:chgData name="Марина Барулина" userId="3f69187e786b41da" providerId="LiveId" clId="{1D090516-076B-4A4A-A05C-026289ED9167}" dt="2023-09-22T05:33:09.028" v="4004" actId="26606"/>
          <ac:graphicFrameMkLst>
            <pc:docMk/>
            <pc:sldMk cId="2627972762" sldId="685"/>
            <ac:graphicFrameMk id="28" creationId="{93BB26AF-3019-FCA6-B03E-E1552067AD50}"/>
          </ac:graphicFrameMkLst>
        </pc:graphicFrameChg>
        <pc:graphicFrameChg chg="add del">
          <ac:chgData name="Марина Барулина" userId="3f69187e786b41da" providerId="LiveId" clId="{1D090516-076B-4A4A-A05C-026289ED9167}" dt="2023-09-22T05:33:12.391" v="4006" actId="26606"/>
          <ac:graphicFrameMkLst>
            <pc:docMk/>
            <pc:sldMk cId="2627972762" sldId="685"/>
            <ac:graphicFrameMk id="34" creationId="{175FC171-1C82-B154-957F-2BD0F472AAB7}"/>
          </ac:graphicFrameMkLst>
        </pc:graphicFrameChg>
        <pc:graphicFrameChg chg="add del">
          <ac:chgData name="Марина Барулина" userId="3f69187e786b41da" providerId="LiveId" clId="{1D090516-076B-4A4A-A05C-026289ED9167}" dt="2023-09-22T05:33:13.785" v="4008" actId="26606"/>
          <ac:graphicFrameMkLst>
            <pc:docMk/>
            <pc:sldMk cId="2627972762" sldId="685"/>
            <ac:graphicFrameMk id="45" creationId="{1F25C26E-1E27-CDFF-0C90-2B59EE9314E3}"/>
          </ac:graphicFrameMkLst>
        </pc:graphicFrameChg>
        <pc:graphicFrameChg chg="add">
          <ac:chgData name="Марина Барулина" userId="3f69187e786b41da" providerId="LiveId" clId="{1D090516-076B-4A4A-A05C-026289ED9167}" dt="2023-09-22T05:33:26.926" v="4015" actId="26606"/>
          <ac:graphicFrameMkLst>
            <pc:docMk/>
            <pc:sldMk cId="2627972762" sldId="685"/>
            <ac:graphicFrameMk id="83" creationId="{1F25C26E-1E27-CDFF-0C90-2B59EE9314E3}"/>
          </ac:graphicFrameMkLst>
        </pc:graphicFrameChg>
        <pc:picChg chg="add del">
          <ac:chgData name="Марина Барулина" userId="3f69187e786b41da" providerId="LiveId" clId="{1D090516-076B-4A4A-A05C-026289ED9167}" dt="2023-09-22T05:33:26.911" v="4014" actId="26606"/>
          <ac:picMkLst>
            <pc:docMk/>
            <pc:sldMk cId="2627972762" sldId="685"/>
            <ac:picMk id="9" creationId="{31B61A80-21AD-5946-B2D4-27CCA7D0A2CB}"/>
          </ac:picMkLst>
        </pc:picChg>
        <pc:picChg chg="add del">
          <ac:chgData name="Марина Барулина" userId="3f69187e786b41da" providerId="LiveId" clId="{1D090516-076B-4A4A-A05C-026289ED9167}" dt="2023-09-22T05:33:16.242" v="4010" actId="26606"/>
          <ac:picMkLst>
            <pc:docMk/>
            <pc:sldMk cId="2627972762" sldId="685"/>
            <ac:picMk id="52" creationId="{55473E0C-5144-7C09-6681-3AE92D82C12D}"/>
          </ac:picMkLst>
        </pc:picChg>
        <pc:picChg chg="add del">
          <ac:chgData name="Марина Барулина" userId="3f69187e786b41da" providerId="LiveId" clId="{1D090516-076B-4A4A-A05C-026289ED9167}" dt="2023-09-22T05:33:17.347" v="4012" actId="26606"/>
          <ac:picMkLst>
            <pc:docMk/>
            <pc:sldMk cId="2627972762" sldId="685"/>
            <ac:picMk id="63" creationId="{8DBD1477-2EF3-843C-D0C5-21DD187ACFB8}"/>
          </ac:picMkLst>
        </pc:picChg>
      </pc:sldChg>
      <pc:sldChg chg="modSp new mod">
        <pc:chgData name="Марина Барулина" userId="3f69187e786b41da" providerId="LiveId" clId="{1D090516-076B-4A4A-A05C-026289ED9167}" dt="2023-09-22T05:40:42.748" v="4154" actId="20577"/>
        <pc:sldMkLst>
          <pc:docMk/>
          <pc:sldMk cId="511868148" sldId="686"/>
        </pc:sldMkLst>
        <pc:spChg chg="mod">
          <ac:chgData name="Марина Барулина" userId="3f69187e786b41da" providerId="LiveId" clId="{1D090516-076B-4A4A-A05C-026289ED9167}" dt="2023-09-22T05:38:47.286" v="4030" actId="20577"/>
          <ac:spMkLst>
            <pc:docMk/>
            <pc:sldMk cId="511868148" sldId="686"/>
            <ac:spMk id="2" creationId="{9546ACAF-9320-8089-D9D5-4E3345FB925C}"/>
          </ac:spMkLst>
        </pc:spChg>
        <pc:spChg chg="mod">
          <ac:chgData name="Марина Барулина" userId="3f69187e786b41da" providerId="LiveId" clId="{1D090516-076B-4A4A-A05C-026289ED9167}" dt="2023-09-22T05:40:11.533" v="4083" actId="5793"/>
          <ac:spMkLst>
            <pc:docMk/>
            <pc:sldMk cId="511868148" sldId="686"/>
            <ac:spMk id="3" creationId="{0FFB6509-8045-31B7-C484-6D8491D4A351}"/>
          </ac:spMkLst>
        </pc:spChg>
        <pc:spChg chg="mod">
          <ac:chgData name="Марина Барулина" userId="3f69187e786b41da" providerId="LiveId" clId="{1D090516-076B-4A4A-A05C-026289ED9167}" dt="2023-09-22T05:40:42.748" v="4154" actId="20577"/>
          <ac:spMkLst>
            <pc:docMk/>
            <pc:sldMk cId="511868148" sldId="686"/>
            <ac:spMk id="4" creationId="{30A11971-E46B-BCFF-BA5C-66C4F519B83E}"/>
          </ac:spMkLst>
        </pc:spChg>
      </pc:sldChg>
      <pc:sldChg chg="modSp new mod">
        <pc:chgData name="Марина Барулина" userId="3f69187e786b41da" providerId="LiveId" clId="{1D090516-076B-4A4A-A05C-026289ED9167}" dt="2023-09-22T05:51:16.317" v="4302" actId="15"/>
        <pc:sldMkLst>
          <pc:docMk/>
          <pc:sldMk cId="3326944998" sldId="687"/>
        </pc:sldMkLst>
        <pc:spChg chg="mod">
          <ac:chgData name="Марина Барулина" userId="3f69187e786b41da" providerId="LiveId" clId="{1D090516-076B-4A4A-A05C-026289ED9167}" dt="2023-09-22T05:41:30.509" v="4206" actId="20577"/>
          <ac:spMkLst>
            <pc:docMk/>
            <pc:sldMk cId="3326944998" sldId="687"/>
            <ac:spMk id="2" creationId="{9638895F-3A1B-55A0-7243-9C32BDD3DE0D}"/>
          </ac:spMkLst>
        </pc:spChg>
        <pc:spChg chg="mod">
          <ac:chgData name="Марина Барулина" userId="3f69187e786b41da" providerId="LiveId" clId="{1D090516-076B-4A4A-A05C-026289ED9167}" dt="2023-09-22T05:51:16.317" v="4302" actId="15"/>
          <ac:spMkLst>
            <pc:docMk/>
            <pc:sldMk cId="3326944998" sldId="687"/>
            <ac:spMk id="3" creationId="{0117D77E-44A5-4C14-B02F-476CEBB04C81}"/>
          </ac:spMkLst>
        </pc:spChg>
        <pc:spChg chg="mod">
          <ac:chgData name="Марина Барулина" userId="3f69187e786b41da" providerId="LiveId" clId="{1D090516-076B-4A4A-A05C-026289ED9167}" dt="2023-09-22T05:51:10.695" v="4301" actId="20577"/>
          <ac:spMkLst>
            <pc:docMk/>
            <pc:sldMk cId="3326944998" sldId="687"/>
            <ac:spMk id="4" creationId="{99372642-9961-734E-3D9F-91190A909150}"/>
          </ac:spMkLst>
        </pc:spChg>
      </pc:sldChg>
      <pc:sldChg chg="new del">
        <pc:chgData name="Марина Барулина" userId="3f69187e786b41da" providerId="LiveId" clId="{1D090516-076B-4A4A-A05C-026289ED9167}" dt="2023-09-22T05:51:34.427" v="4305" actId="47"/>
        <pc:sldMkLst>
          <pc:docMk/>
          <pc:sldMk cId="556069465" sldId="688"/>
        </pc:sldMkLst>
      </pc:sldChg>
      <pc:sldChg chg="modSp add mod">
        <pc:chgData name="Марина Барулина" userId="3f69187e786b41da" providerId="LiveId" clId="{1D090516-076B-4A4A-A05C-026289ED9167}" dt="2023-09-22T05:52:21.406" v="4332" actId="20577"/>
        <pc:sldMkLst>
          <pc:docMk/>
          <pc:sldMk cId="2748799551" sldId="689"/>
        </pc:sldMkLst>
        <pc:spChg chg="mod">
          <ac:chgData name="Марина Барулина" userId="3f69187e786b41da" providerId="LiveId" clId="{1D090516-076B-4A4A-A05C-026289ED9167}" dt="2023-09-22T05:51:47.962" v="4325" actId="20577"/>
          <ac:spMkLst>
            <pc:docMk/>
            <pc:sldMk cId="2748799551" sldId="689"/>
            <ac:spMk id="3" creationId="{0117D77E-44A5-4C14-B02F-476CEBB04C81}"/>
          </ac:spMkLst>
        </pc:spChg>
        <pc:spChg chg="mod">
          <ac:chgData name="Марина Барулина" userId="3f69187e786b41da" providerId="LiveId" clId="{1D090516-076B-4A4A-A05C-026289ED9167}" dt="2023-09-22T05:52:21.406" v="4332" actId="20577"/>
          <ac:spMkLst>
            <pc:docMk/>
            <pc:sldMk cId="2748799551" sldId="689"/>
            <ac:spMk id="4" creationId="{99372642-9961-734E-3D9F-91190A909150}"/>
          </ac:spMkLst>
        </pc:spChg>
      </pc:sldChg>
      <pc:sldChg chg="addSp delSp modSp new mod">
        <pc:chgData name="Марина Барулина" userId="3f69187e786b41da" providerId="LiveId" clId="{1D090516-076B-4A4A-A05C-026289ED9167}" dt="2023-09-22T07:27:14.749" v="4547" actId="208"/>
        <pc:sldMkLst>
          <pc:docMk/>
          <pc:sldMk cId="1553430247" sldId="690"/>
        </pc:sldMkLst>
        <pc:spChg chg="mod">
          <ac:chgData name="Марина Барулина" userId="3f69187e786b41da" providerId="LiveId" clId="{1D090516-076B-4A4A-A05C-026289ED9167}" dt="2023-09-22T06:46:29.199" v="4356" actId="20577"/>
          <ac:spMkLst>
            <pc:docMk/>
            <pc:sldMk cId="1553430247" sldId="690"/>
            <ac:spMk id="2" creationId="{37649857-68EC-7469-4E6D-23A019A57E41}"/>
          </ac:spMkLst>
        </pc:spChg>
        <pc:spChg chg="mod">
          <ac:chgData name="Марина Барулина" userId="3f69187e786b41da" providerId="LiveId" clId="{1D090516-076B-4A4A-A05C-026289ED9167}" dt="2023-09-22T07:26:12.271" v="4530" actId="1076"/>
          <ac:spMkLst>
            <pc:docMk/>
            <pc:sldMk cId="1553430247" sldId="690"/>
            <ac:spMk id="3" creationId="{EA632ACC-7903-F782-EF7C-4D327BB2FD9A}"/>
          </ac:spMkLst>
        </pc:spChg>
        <pc:spChg chg="mod">
          <ac:chgData name="Марина Барулина" userId="3f69187e786b41da" providerId="LiveId" clId="{1D090516-076B-4A4A-A05C-026289ED9167}" dt="2023-09-22T07:26:09.874" v="4529" actId="1076"/>
          <ac:spMkLst>
            <pc:docMk/>
            <pc:sldMk cId="1553430247" sldId="690"/>
            <ac:spMk id="4" creationId="{3336053B-4230-9F4E-C335-24B9FCFF27DE}"/>
          </ac:spMkLst>
        </pc:spChg>
        <pc:spChg chg="add del mod">
          <ac:chgData name="Марина Барулина" userId="3f69187e786b41da" providerId="LiveId" clId="{1D090516-076B-4A4A-A05C-026289ED9167}" dt="2023-09-22T07:25:05.996" v="4520" actId="478"/>
          <ac:spMkLst>
            <pc:docMk/>
            <pc:sldMk cId="1553430247" sldId="690"/>
            <ac:spMk id="6" creationId="{B520A33D-F0BB-F5AE-1B71-778257DF0659}"/>
          </ac:spMkLst>
        </pc:spChg>
        <pc:spChg chg="add mod">
          <ac:chgData name="Марина Барулина" userId="3f69187e786b41da" providerId="LiveId" clId="{1D090516-076B-4A4A-A05C-026289ED9167}" dt="2023-09-22T07:26:06.867" v="4528" actId="1076"/>
          <ac:spMkLst>
            <pc:docMk/>
            <pc:sldMk cId="1553430247" sldId="690"/>
            <ac:spMk id="7" creationId="{198645CF-8F90-6195-77A5-E21413DEB6CB}"/>
          </ac:spMkLst>
        </pc:spChg>
        <pc:spChg chg="add mod">
          <ac:chgData name="Марина Барулина" userId="3f69187e786b41da" providerId="LiveId" clId="{1D090516-076B-4A4A-A05C-026289ED9167}" dt="2023-09-22T07:27:14.749" v="4547" actId="208"/>
          <ac:spMkLst>
            <pc:docMk/>
            <pc:sldMk cId="1553430247" sldId="690"/>
            <ac:spMk id="9" creationId="{B3F8DA52-6B18-E32D-487F-511EBEF8D329}"/>
          </ac:spMkLst>
        </pc:spChg>
      </pc:sldChg>
    </pc:docChg>
  </pc:docChgLst>
  <pc:docChgLst>
    <pc:chgData name="Улитин Иван" userId="42d996a27954101f" providerId="Windows Live" clId="Web-{2E8F7E66-9A1A-4673-8D28-1136282456FA}"/>
    <pc:docChg chg="modSld">
      <pc:chgData name="Улитин Иван" userId="42d996a27954101f" providerId="Windows Live" clId="Web-{2E8F7E66-9A1A-4673-8D28-1136282456FA}" dt="2023-10-05T23:15:23.804" v="1" actId="14100"/>
      <pc:docMkLst>
        <pc:docMk/>
      </pc:docMkLst>
      <pc:sldChg chg="modSp">
        <pc:chgData name="Улитин Иван" userId="42d996a27954101f" providerId="Windows Live" clId="Web-{2E8F7E66-9A1A-4673-8D28-1136282456FA}" dt="2023-10-05T23:15:18.429" v="0" actId="14100"/>
        <pc:sldMkLst>
          <pc:docMk/>
          <pc:sldMk cId="3198315474" sldId="269"/>
        </pc:sldMkLst>
        <pc:spChg chg="mod">
          <ac:chgData name="Улитин Иван" userId="42d996a27954101f" providerId="Windows Live" clId="Web-{2E8F7E66-9A1A-4673-8D28-1136282456FA}" dt="2023-10-05T23:15:18.429" v="0" actId="14100"/>
          <ac:spMkLst>
            <pc:docMk/>
            <pc:sldMk cId="3198315474" sldId="269"/>
            <ac:spMk id="2" creationId="{9EE5ECAB-C460-D8AA-F62D-1A416579EC2B}"/>
          </ac:spMkLst>
        </pc:spChg>
      </pc:sldChg>
      <pc:sldChg chg="modSp">
        <pc:chgData name="Улитин Иван" userId="42d996a27954101f" providerId="Windows Live" clId="Web-{2E8F7E66-9A1A-4673-8D28-1136282456FA}" dt="2023-10-05T23:15:23.804" v="1" actId="14100"/>
        <pc:sldMkLst>
          <pc:docMk/>
          <pc:sldMk cId="2242435006" sldId="723"/>
        </pc:sldMkLst>
        <pc:spChg chg="mod">
          <ac:chgData name="Улитин Иван" userId="42d996a27954101f" providerId="Windows Live" clId="Web-{2E8F7E66-9A1A-4673-8D28-1136282456FA}" dt="2023-10-05T23:15:23.804" v="1" actId="14100"/>
          <ac:spMkLst>
            <pc:docMk/>
            <pc:sldMk cId="2242435006" sldId="723"/>
            <ac:spMk id="2" creationId="{921633EB-7DCB-4DDC-80AF-C885A3EE1245}"/>
          </ac:spMkLst>
        </pc:spChg>
      </pc:sldChg>
    </pc:docChg>
  </pc:docChgLst>
  <pc:docChgLst>
    <pc:chgData name="Марина Барулина" userId="3f69187e786b41da" providerId="LiveId" clId="{E8CE4834-F187-4810-9FA0-AC5470437410}"/>
    <pc:docChg chg="undo redo custSel addSld delSld modSld sldOrd">
      <pc:chgData name="Марина Барулина" userId="3f69187e786b41da" providerId="LiveId" clId="{E8CE4834-F187-4810-9FA0-AC5470437410}" dt="2023-09-29T11:53:38.898" v="1092" actId="478"/>
      <pc:docMkLst>
        <pc:docMk/>
      </pc:docMkLst>
      <pc:sldChg chg="modSp mod">
        <pc:chgData name="Марина Барулина" userId="3f69187e786b41da" providerId="LiveId" clId="{E8CE4834-F187-4810-9FA0-AC5470437410}" dt="2023-09-29T07:27:06.493" v="1091"/>
        <pc:sldMkLst>
          <pc:docMk/>
          <pc:sldMk cId="1487700712" sldId="256"/>
        </pc:sldMkLst>
        <pc:spChg chg="mod">
          <ac:chgData name="Марина Барулина" userId="3f69187e786b41da" providerId="LiveId" clId="{E8CE4834-F187-4810-9FA0-AC5470437410}" dt="2023-09-29T07:27:06.493" v="1091"/>
          <ac:spMkLst>
            <pc:docMk/>
            <pc:sldMk cId="1487700712" sldId="256"/>
            <ac:spMk id="2" creationId="{C02C5318-1A1E-49D0-B2E2-A4B0FA9E8A40}"/>
          </ac:spMkLst>
        </pc:spChg>
      </pc:sldChg>
      <pc:sldChg chg="addSp delSp modSp mod addAnim">
        <pc:chgData name="Марина Барулина" userId="3f69187e786b41da" providerId="LiveId" clId="{E8CE4834-F187-4810-9FA0-AC5470437410}" dt="2023-09-29T11:53:38.898" v="1092" actId="478"/>
        <pc:sldMkLst>
          <pc:docMk/>
          <pc:sldMk cId="3198315474" sldId="269"/>
        </pc:sldMkLst>
        <pc:spChg chg="mod or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2" creationId="{9EE5ECAB-C460-D8AA-F62D-1A416579EC2B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1" creationId="{48E96387-12F1-45E4-9322-ABBF2EE040E9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3" creationId="{A9F421DD-DE4E-4547-A904-3F80E25E3F35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5" creationId="{09985DEC-1215-4209-9708-B45CC977402E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7" creationId="{90EB7086-616E-4D44-94BE-D0F763561782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9" creationId="{F115DB35-53D7-4EDC-A965-A434929617CC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21" creationId="{4B610F9C-62FE-46FC-8607-C35030B6321A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26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28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0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2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4" creationId="{202E9D7B-AC8A-4860-BD41-E04FC6559EDF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6" creationId="{697B8C9C-91DF-4F8D-94A0-2C0C66030128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8" creationId="{54D43BDD-ED29-4BE9-AEA1-6D0AE5A061D1}"/>
          </ac:spMkLst>
        </pc:spChg>
        <pc:grpChg chg="add">
          <ac:chgData name="Марина Барулина" userId="3f69187e786b41da" providerId="LiveId" clId="{E8CE4834-F187-4810-9FA0-AC5470437410}" dt="2023-09-28T17:13:08.456" v="646" actId="26606"/>
          <ac:grpSpMkLst>
            <pc:docMk/>
            <pc:sldMk cId="3198315474" sldId="269"/>
            <ac:grpSpMk id="40" creationId="{D87A5CD2-E3CD-4870-957C-173AD2C8735C}"/>
          </ac:grpSpMkLst>
        </pc:grpChg>
        <pc:picChg chg="add del mod">
          <ac:chgData name="Марина Барулина" userId="3f69187e786b41da" providerId="LiveId" clId="{E8CE4834-F187-4810-9FA0-AC5470437410}" dt="2023-09-29T11:53:38.898" v="1092" actId="478"/>
          <ac:picMkLst>
            <pc:docMk/>
            <pc:sldMk cId="3198315474" sldId="269"/>
            <ac:picMk id="4" creationId="{348FDCF3-2878-544A-EF64-9761A0DAF0C9}"/>
          </ac:picMkLst>
        </pc:picChg>
        <pc:picChg chg="del">
          <ac:chgData name="Марина Барулина" userId="3f69187e786b41da" providerId="LiveId" clId="{E8CE4834-F187-4810-9FA0-AC5470437410}" dt="2023-09-28T17:12:33.780" v="641" actId="478"/>
          <ac:picMkLst>
            <pc:docMk/>
            <pc:sldMk cId="3198315474" sldId="269"/>
            <ac:picMk id="1026" creationId="{C8F7E85F-AE36-2343-D91D-F980914A8B0F}"/>
          </ac:picMkLst>
        </pc:picChg>
      </pc:sldChg>
      <pc:sldChg chg="addSp delSp modSp del mod">
        <pc:chgData name="Марина Барулина" userId="3f69187e786b41da" providerId="LiveId" clId="{E8CE4834-F187-4810-9FA0-AC5470437410}" dt="2023-09-27T20:36:34.772" v="483" actId="47"/>
        <pc:sldMkLst>
          <pc:docMk/>
          <pc:sldMk cId="3764300167" sldId="273"/>
        </pc:sldMkLst>
        <pc:spChg chg="add del mod">
          <ac:chgData name="Марина Барулина" userId="3f69187e786b41da" providerId="LiveId" clId="{E8CE4834-F187-4810-9FA0-AC5470437410}" dt="2023-09-27T20:35:48.989" v="468" actId="21"/>
          <ac:spMkLst>
            <pc:docMk/>
            <pc:sldMk cId="3764300167" sldId="273"/>
            <ac:spMk id="2" creationId="{723DC9A5-DE83-5DBC-3893-4C8DDCF49ECF}"/>
          </ac:spMkLst>
        </pc:spChg>
        <pc:spChg chg="add del mod">
          <ac:chgData name="Марина Барулина" userId="3f69187e786b41da" providerId="LiveId" clId="{E8CE4834-F187-4810-9FA0-AC5470437410}" dt="2023-09-27T20:35:48.989" v="468" actId="21"/>
          <ac:spMkLst>
            <pc:docMk/>
            <pc:sldMk cId="3764300167" sldId="273"/>
            <ac:spMk id="5" creationId="{48049F82-647D-9EEE-E8D6-3079ED3B5551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4" creationId="{48E96387-12F1-45E4-9322-ABBF2EE040E9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5" creationId="{A9F421DD-DE4E-4547-A904-3F80E25E3F35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6" creationId="{09985DEC-1215-4209-9708-B45CC977402E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7" creationId="{90EB7086-616E-4D44-94BE-D0F763561782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8" creationId="{F115DB35-53D7-4EDC-A965-A434929617CC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9" creationId="{4B610F9C-62FE-46FC-8607-C35030B6321A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76" creationId="{48E96387-12F1-45E4-9322-ABBF2EE040E9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78" creationId="{A9F421DD-DE4E-4547-A904-3F80E25E3F35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80" creationId="{09985DEC-1215-4209-9708-B45CC977402E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82" creationId="{90EB7086-616E-4D44-94BE-D0F763561782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84" creationId="{F115DB35-53D7-4EDC-A965-A434929617CC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86" creationId="{4B610F9C-62FE-46FC-8607-C35030B6321A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1" creationId="{48E96387-12F1-45E4-9322-ABBF2EE040E9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3" creationId="{A9F421DD-DE4E-4547-A904-3F80E25E3F35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5" creationId="{09985DEC-1215-4209-9708-B45CC977402E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7" creationId="{90EB7086-616E-4D44-94BE-D0F763561782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9" creationId="{5CC2B463-6BD5-411E-A3CA-67A9FE00313A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101" creationId="{E83E6F24-3E64-4893-9F13-7BEE01C841E4}"/>
          </ac:spMkLst>
        </pc:spChg>
        <pc:picChg chg="del mod">
          <ac:chgData name="Марина Барулина" userId="3f69187e786b41da" providerId="LiveId" clId="{E8CE4834-F187-4810-9FA0-AC5470437410}" dt="2023-09-27T20:33:58.368" v="408" actId="478"/>
          <ac:picMkLst>
            <pc:docMk/>
            <pc:sldMk cId="3764300167" sldId="273"/>
            <ac:picMk id="4" creationId="{1D39C61A-3C6A-CD5D-9B3D-BDDFE555A0A3}"/>
          </ac:picMkLst>
        </pc:picChg>
        <pc:picChg chg="add mod ord">
          <ac:chgData name="Марина Барулина" userId="3f69187e786b41da" providerId="LiveId" clId="{E8CE4834-F187-4810-9FA0-AC5470437410}" dt="2023-09-27T20:34:45.941" v="441" actId="26606"/>
          <ac:picMkLst>
            <pc:docMk/>
            <pc:sldMk cId="3764300167" sldId="273"/>
            <ac:picMk id="73" creationId="{07E42E2D-7624-3FDB-B378-EED50FA9C2E5}"/>
          </ac:picMkLst>
        </pc:picChg>
      </pc:sldChg>
      <pc:sldChg chg="addSp delSp modSp add mod ord">
        <pc:chgData name="Марина Барулина" userId="3f69187e786b41da" providerId="LiveId" clId="{E8CE4834-F187-4810-9FA0-AC5470437410}" dt="2023-09-27T20:37:22.572" v="485"/>
        <pc:sldMkLst>
          <pc:docMk/>
          <pc:sldMk cId="3381502876" sldId="667"/>
        </pc:sldMkLst>
        <pc:spChg chg="del mod">
          <ac:chgData name="Марина Барулина" userId="3f69187e786b41da" providerId="LiveId" clId="{E8CE4834-F187-4810-9FA0-AC5470437410}" dt="2023-09-27T20:33:13.904" v="403" actId="478"/>
          <ac:spMkLst>
            <pc:docMk/>
            <pc:sldMk cId="3381502876" sldId="667"/>
            <ac:spMk id="4" creationId="{F941AB07-AA9C-4822-AB2E-16FB4F009F62}"/>
          </ac:spMkLst>
        </pc:spChg>
        <pc:spChg chg="mod">
          <ac:chgData name="Марина Барулина" userId="3f69187e786b41da" providerId="LiveId" clId="{E8CE4834-F187-4810-9FA0-AC5470437410}" dt="2023-09-27T20:33:06.444" v="401" actId="6549"/>
          <ac:spMkLst>
            <pc:docMk/>
            <pc:sldMk cId="3381502876" sldId="667"/>
            <ac:spMk id="6" creationId="{D5212C75-A8C3-4AB9-A396-2035998902DF}"/>
          </ac:spMkLst>
        </pc:spChg>
        <pc:spChg chg="add del">
          <ac:chgData name="Марина Барулина" userId="3f69187e786b41da" providerId="LiveId" clId="{E8CE4834-F187-4810-9FA0-AC5470437410}" dt="2023-09-27T19:56:15.673" v="247" actId="26606"/>
          <ac:spMkLst>
            <pc:docMk/>
            <pc:sldMk cId="3381502876" sldId="667"/>
            <ac:spMk id="7" creationId="{AE18C5B1-1D2D-4FAF-832D-68CCBAC99505}"/>
          </ac:spMkLst>
        </pc:spChg>
        <pc:spChg chg="mod">
          <ac:chgData name="Марина Барулина" userId="3f69187e786b41da" providerId="LiveId" clId="{E8CE4834-F187-4810-9FA0-AC5470437410}" dt="2023-09-27T19:57:25.671" v="255" actId="1076"/>
          <ac:spMkLst>
            <pc:docMk/>
            <pc:sldMk cId="3381502876" sldId="667"/>
            <ac:spMk id="14" creationId="{49B4A885-E8F7-42F8-A86C-BAA914154DF6}"/>
          </ac:spMkLst>
        </pc:spChg>
        <pc:spChg chg="mod">
          <ac:chgData name="Марина Барулина" userId="3f69187e786b41da" providerId="LiveId" clId="{E8CE4834-F187-4810-9FA0-AC5470437410}" dt="2023-09-27T19:57:08.747" v="252" actId="1076"/>
          <ac:spMkLst>
            <pc:docMk/>
            <pc:sldMk cId="3381502876" sldId="667"/>
            <ac:spMk id="16" creationId="{21419111-08B8-429E-A15C-A694416FB5ED}"/>
          </ac:spMkLst>
        </pc:spChg>
        <pc:graphicFrameChg chg="add del">
          <ac:chgData name="Марина Барулина" userId="3f69187e786b41da" providerId="LiveId" clId="{E8CE4834-F187-4810-9FA0-AC5470437410}" dt="2023-09-27T19:56:15.656" v="246" actId="26606"/>
          <ac:graphicFrameMkLst>
            <pc:docMk/>
            <pc:sldMk cId="3381502876" sldId="667"/>
            <ac:graphicFrameMk id="1032" creationId="{05639B03-485F-4586-1A2C-83742C531A71}"/>
          </ac:graphicFrameMkLst>
        </pc:graphicFrameChg>
        <pc:graphicFrameChg chg="add">
          <ac:chgData name="Марина Барулина" userId="3f69187e786b41da" providerId="LiveId" clId="{E8CE4834-F187-4810-9FA0-AC5470437410}" dt="2023-09-27T19:56:15.673" v="247" actId="26606"/>
          <ac:graphicFrameMkLst>
            <pc:docMk/>
            <pc:sldMk cId="3381502876" sldId="667"/>
            <ac:graphicFrameMk id="1034" creationId="{4F034A43-8AE0-F984-84E8-3677D7A9BFA7}"/>
          </ac:graphicFrameMkLst>
        </pc:graphicFrameChg>
        <pc:picChg chg="mod">
          <ac:chgData name="Марина Барулина" userId="3f69187e786b41da" providerId="LiveId" clId="{E8CE4834-F187-4810-9FA0-AC5470437410}" dt="2023-09-27T19:57:18.602" v="254" actId="1076"/>
          <ac:picMkLst>
            <pc:docMk/>
            <pc:sldMk cId="3381502876" sldId="667"/>
            <ac:picMk id="1026" creationId="{19FA028B-3377-4FCF-9EE8-CDC6B80E2F10}"/>
          </ac:picMkLst>
        </pc:picChg>
        <pc:picChg chg="mod">
          <ac:chgData name="Марина Барулина" userId="3f69187e786b41da" providerId="LiveId" clId="{E8CE4834-F187-4810-9FA0-AC5470437410}" dt="2023-09-27T19:57:04.403" v="251" actId="1076"/>
          <ac:picMkLst>
            <pc:docMk/>
            <pc:sldMk cId="3381502876" sldId="667"/>
            <ac:picMk id="1028" creationId="{CE447C4C-E3A1-4208-8A73-61C48414E3FD}"/>
          </ac:picMkLst>
        </pc:picChg>
        <pc:picChg chg="mod">
          <ac:chgData name="Марина Барулина" userId="3f69187e786b41da" providerId="LiveId" clId="{E8CE4834-F187-4810-9FA0-AC5470437410}" dt="2023-09-27T19:57:13.036" v="253" actId="1076"/>
          <ac:picMkLst>
            <pc:docMk/>
            <pc:sldMk cId="3381502876" sldId="667"/>
            <ac:picMk id="1030" creationId="{9E972B70-122F-4648-8CBC-DF2B70BCE0A7}"/>
          </ac:picMkLst>
        </pc:picChg>
      </pc:sldChg>
      <pc:sldChg chg="delSp 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905742771" sldId="669"/>
        </pc:sldMkLst>
        <pc:spChg chg="del">
          <ac:chgData name="Марина Барулина" userId="3f69187e786b41da" providerId="LiveId" clId="{E8CE4834-F187-4810-9FA0-AC5470437410}" dt="2023-09-27T20:26:03.621" v="326" actId="478"/>
          <ac:spMkLst>
            <pc:docMk/>
            <pc:sldMk cId="905742771" sldId="669"/>
            <ac:spMk id="4" creationId="{F941AB07-AA9C-4822-AB2E-16FB4F009F62}"/>
          </ac:spMkLst>
        </pc:spChg>
        <pc:spChg chg="mod">
          <ac:chgData name="Марина Барулина" userId="3f69187e786b41da" providerId="LiveId" clId="{E8CE4834-F187-4810-9FA0-AC5470437410}" dt="2023-09-27T20:25:56.046" v="324" actId="1076"/>
          <ac:spMkLst>
            <pc:docMk/>
            <pc:sldMk cId="905742771" sldId="669"/>
            <ac:spMk id="6" creationId="{D5212C75-A8C3-4AB9-A396-2035998902DF}"/>
          </ac:spMkLst>
        </pc:spChg>
        <pc:spChg chg="mod">
          <ac:chgData name="Марина Барулина" userId="3f69187e786b41da" providerId="LiveId" clId="{E8CE4834-F187-4810-9FA0-AC5470437410}" dt="2023-09-27T20:25:59.768" v="325" actId="1076"/>
          <ac:spMkLst>
            <pc:docMk/>
            <pc:sldMk cId="905742771" sldId="669"/>
            <ac:spMk id="7" creationId="{C124C4DA-D390-4A36-882F-D1742D576077}"/>
          </ac:spMkLst>
        </pc:spChg>
        <pc:spChg chg="mod">
          <ac:chgData name="Марина Барулина" userId="3f69187e786b41da" providerId="LiveId" clId="{E8CE4834-F187-4810-9FA0-AC5470437410}" dt="2023-09-27T20:25:52.367" v="323" actId="1076"/>
          <ac:spMkLst>
            <pc:docMk/>
            <pc:sldMk cId="905742771" sldId="669"/>
            <ac:spMk id="22" creationId="{666DE14D-00A0-418C-B0B7-ECEE75D342A8}"/>
          </ac:spMkLst>
        </pc:spChg>
      </pc:sldChg>
      <pc:sldChg chg="modSp add mod ord">
        <pc:chgData name="Марина Барулина" userId="3f69187e786b41da" providerId="LiveId" clId="{E8CE4834-F187-4810-9FA0-AC5470437410}" dt="2023-09-28T19:15:55.491" v="984" actId="1076"/>
        <pc:sldMkLst>
          <pc:docMk/>
          <pc:sldMk cId="3103307764" sldId="669"/>
        </pc:sldMkLst>
        <pc:spChg chg="mod">
          <ac:chgData name="Марина Барулина" userId="3f69187e786b41da" providerId="LiveId" clId="{E8CE4834-F187-4810-9FA0-AC5470437410}" dt="2023-09-28T19:15:55.491" v="984" actId="1076"/>
          <ac:spMkLst>
            <pc:docMk/>
            <pc:sldMk cId="3103307764" sldId="669"/>
            <ac:spMk id="19" creationId="{1E0F3428-35F3-4F4D-B161-84214EDEC20F}"/>
          </ac:spMkLst>
        </pc:spChg>
        <pc:spChg chg="mod">
          <ac:chgData name="Марина Барулина" userId="3f69187e786b41da" providerId="LiveId" clId="{E8CE4834-F187-4810-9FA0-AC5470437410}" dt="2023-09-28T19:15:51.753" v="983" actId="1076"/>
          <ac:spMkLst>
            <pc:docMk/>
            <pc:sldMk cId="3103307764" sldId="669"/>
            <ac:spMk id="21" creationId="{80B346DF-958F-4EB9-8D86-56DCADC52EE3}"/>
          </ac:spMkLst>
        </pc:spChg>
        <pc:spChg chg="mod">
          <ac:chgData name="Марина Барулина" userId="3f69187e786b41da" providerId="LiveId" clId="{E8CE4834-F187-4810-9FA0-AC5470437410}" dt="2023-09-28T19:15:44.187" v="980" actId="1076"/>
          <ac:spMkLst>
            <pc:docMk/>
            <pc:sldMk cId="3103307764" sldId="669"/>
            <ac:spMk id="23" creationId="{98EDCE37-D6D2-4862-9834-B09A8631721D}"/>
          </ac:spMkLst>
        </pc:spChg>
        <pc:spChg chg="mod">
          <ac:chgData name="Марина Барулина" userId="3f69187e786b41da" providerId="LiveId" clId="{E8CE4834-F187-4810-9FA0-AC5470437410}" dt="2023-09-28T19:15:31.005" v="976" actId="1076"/>
          <ac:spMkLst>
            <pc:docMk/>
            <pc:sldMk cId="3103307764" sldId="669"/>
            <ac:spMk id="25" creationId="{462E5577-480C-4D86-95FE-7304CE5E9199}"/>
          </ac:spMkLst>
        </pc:spChg>
        <pc:picChg chg="mod">
          <ac:chgData name="Марина Барулина" userId="3f69187e786b41da" providerId="LiveId" clId="{E8CE4834-F187-4810-9FA0-AC5470437410}" dt="2023-09-28T19:15:48.059" v="982" actId="1076"/>
          <ac:picMkLst>
            <pc:docMk/>
            <pc:sldMk cId="3103307764" sldId="669"/>
            <ac:picMk id="35" creationId="{687C7945-C553-4844-8252-1A43ADF3F167}"/>
          </ac:picMkLst>
        </pc:picChg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1147431245" sldId="670"/>
        </pc:sldMkLst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2649931915" sldId="670"/>
        </pc:sldMkLst>
        <pc:spChg chg="mod">
          <ac:chgData name="Марина Барулина" userId="3f69187e786b41da" providerId="LiveId" clId="{E8CE4834-F187-4810-9FA0-AC5470437410}" dt="2023-09-27T20:25:45.673" v="322" actId="1076"/>
          <ac:spMkLst>
            <pc:docMk/>
            <pc:sldMk cId="2649931915" sldId="670"/>
            <ac:spMk id="6" creationId="{D5212C75-A8C3-4AB9-A396-2035998902DF}"/>
          </ac:spMkLst>
        </pc:spChg>
        <pc:spChg chg="mod">
          <ac:chgData name="Марина Барулина" userId="3f69187e786b41da" providerId="LiveId" clId="{E8CE4834-F187-4810-9FA0-AC5470437410}" dt="2023-09-27T20:25:40.889" v="321" actId="1076"/>
          <ac:spMkLst>
            <pc:docMk/>
            <pc:sldMk cId="2649931915" sldId="670"/>
            <ac:spMk id="7" creationId="{693145FD-50E2-4320-A3DC-C137F6ECE74E}"/>
          </ac:spMkLst>
        </pc:spChg>
      </pc:sldChg>
      <pc:sldChg chg="modSp">
        <pc:chgData name="Марина Барулина" userId="3f69187e786b41da" providerId="LiveId" clId="{E8CE4834-F187-4810-9FA0-AC5470437410}" dt="2023-09-27T20:48:06.255" v="640" actId="20577"/>
        <pc:sldMkLst>
          <pc:docMk/>
          <pc:sldMk cId="2627972762" sldId="685"/>
        </pc:sldMkLst>
        <pc:graphicFrameChg chg="mod">
          <ac:chgData name="Марина Барулина" userId="3f69187e786b41da" providerId="LiveId" clId="{E8CE4834-F187-4810-9FA0-AC5470437410}" dt="2023-09-27T20:48:06.255" v="640" actId="20577"/>
          <ac:graphicFrameMkLst>
            <pc:docMk/>
            <pc:sldMk cId="2627972762" sldId="685"/>
            <ac:graphicFrameMk id="83" creationId="{1F25C26E-1E27-CDFF-0C90-2B59EE9314E3}"/>
          </ac:graphicFrameMkLst>
        </pc:graphicFrameChg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2313377881" sldId="686"/>
        </pc:sldMkLst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3813410909" sldId="686"/>
        </pc:sldMkLst>
        <pc:spChg chg="mod">
          <ac:chgData name="Марина Барулина" userId="3f69187e786b41da" providerId="LiveId" clId="{E8CE4834-F187-4810-9FA0-AC5470437410}" dt="2023-09-27T20:28:11.250" v="352" actId="1076"/>
          <ac:spMkLst>
            <pc:docMk/>
            <pc:sldMk cId="3813410909" sldId="686"/>
            <ac:spMk id="3" creationId="{562923E1-F438-2426-8B83-584C8C16507B}"/>
          </ac:spMkLst>
        </pc:spChg>
        <pc:spChg chg="mod">
          <ac:chgData name="Марина Барулина" userId="3f69187e786b41da" providerId="LiveId" clId="{E8CE4834-F187-4810-9FA0-AC5470437410}" dt="2023-09-27T20:28:48.255" v="357" actId="1076"/>
          <ac:spMkLst>
            <pc:docMk/>
            <pc:sldMk cId="3813410909" sldId="686"/>
            <ac:spMk id="8" creationId="{534B69BD-B9DE-7A1B-79CD-D0BF67D6558D}"/>
          </ac:spMkLst>
        </pc:spChg>
        <pc:picChg chg="mod">
          <ac:chgData name="Марина Барулина" userId="3f69187e786b41da" providerId="LiveId" clId="{E8CE4834-F187-4810-9FA0-AC5470437410}" dt="2023-09-27T20:28:43.174" v="356" actId="1076"/>
          <ac:picMkLst>
            <pc:docMk/>
            <pc:sldMk cId="3813410909" sldId="686"/>
            <ac:picMk id="6" creationId="{425333ED-DDA6-BC80-1597-BC4B93068254}"/>
          </ac:picMkLst>
        </pc:picChg>
        <pc:picChg chg="mod">
          <ac:chgData name="Марина Барулина" userId="3f69187e786b41da" providerId="LiveId" clId="{E8CE4834-F187-4810-9FA0-AC5470437410}" dt="2023-09-27T20:28:56.239" v="358" actId="1076"/>
          <ac:picMkLst>
            <pc:docMk/>
            <pc:sldMk cId="3813410909" sldId="686"/>
            <ac:picMk id="10" creationId="{E46C6701-AB47-7DEB-C3F8-0B4EEB0168E4}"/>
          </ac:picMkLst>
        </pc:picChg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2442936864" sldId="687"/>
        </pc:sldMkLst>
        <pc:spChg chg="mod">
          <ac:chgData name="Марина Барулина" userId="3f69187e786b41da" providerId="LiveId" clId="{E8CE4834-F187-4810-9FA0-AC5470437410}" dt="2023-09-27T20:27:55.155" v="350" actId="14100"/>
          <ac:spMkLst>
            <pc:docMk/>
            <pc:sldMk cId="2442936864" sldId="687"/>
            <ac:spMk id="8" creationId="{2C41D434-F99E-020C-B1D8-E0F79A50C7BE}"/>
          </ac:spMkLst>
        </pc:spChg>
        <pc:picChg chg="mod">
          <ac:chgData name="Марина Барулина" userId="3f69187e786b41da" providerId="LiveId" clId="{E8CE4834-F187-4810-9FA0-AC5470437410}" dt="2023-09-27T20:27:39.978" v="348" actId="1076"/>
          <ac:picMkLst>
            <pc:docMk/>
            <pc:sldMk cId="2442936864" sldId="687"/>
            <ac:picMk id="6" creationId="{B32682BC-7F33-77EA-79FD-D2FA6184436D}"/>
          </ac:picMkLst>
        </pc:picChg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2465102168" sldId="687"/>
        </pc:sldMkLst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114323360" sldId="688"/>
        </pc:sldMkLst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1541082691" sldId="688"/>
        </pc:sldMkLst>
        <pc:spChg chg="mod">
          <ac:chgData name="Марина Барулина" userId="3f69187e786b41da" providerId="LiveId" clId="{E8CE4834-F187-4810-9FA0-AC5470437410}" dt="2023-09-27T20:26:50.010" v="335" actId="1076"/>
          <ac:spMkLst>
            <pc:docMk/>
            <pc:sldMk cId="1541082691" sldId="688"/>
            <ac:spMk id="2" creationId="{7956B9F6-F818-CA20-1B40-AC906584B12D}"/>
          </ac:spMkLst>
        </pc:spChg>
        <pc:spChg chg="mod">
          <ac:chgData name="Марина Барулина" userId="3f69187e786b41da" providerId="LiveId" clId="{E8CE4834-F187-4810-9FA0-AC5470437410}" dt="2023-09-27T20:26:43.149" v="333" actId="1076"/>
          <ac:spMkLst>
            <pc:docMk/>
            <pc:sldMk cId="1541082691" sldId="688"/>
            <ac:spMk id="3" creationId="{163B404B-35FE-0156-0E15-10F4EE745A16}"/>
          </ac:spMkLst>
        </pc:spChg>
        <pc:spChg chg="mod">
          <ac:chgData name="Марина Барулина" userId="3f69187e786b41da" providerId="LiveId" clId="{E8CE4834-F187-4810-9FA0-AC5470437410}" dt="2023-09-27T20:27:30.737" v="347" actId="20577"/>
          <ac:spMkLst>
            <pc:docMk/>
            <pc:sldMk cId="1541082691" sldId="688"/>
            <ac:spMk id="6" creationId="{C2333601-ED5F-CCAE-C5F3-389DE76D6A67}"/>
          </ac:spMkLst>
        </pc:spChg>
        <pc:picChg chg="mod">
          <ac:chgData name="Марина Барулина" userId="3f69187e786b41da" providerId="LiveId" clId="{E8CE4834-F187-4810-9FA0-AC5470437410}" dt="2023-09-27T20:26:55.943" v="337" actId="1076"/>
          <ac:picMkLst>
            <pc:docMk/>
            <pc:sldMk cId="1541082691" sldId="688"/>
            <ac:picMk id="5" creationId="{F990E4B3-6E87-9239-6CCF-866AC7203115}"/>
          </ac:picMkLst>
        </pc:picChg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1852968683" sldId="689"/>
        </pc:sldMkLst>
        <pc:spChg chg="mod">
          <ac:chgData name="Марина Барулина" userId="3f69187e786b41da" providerId="LiveId" clId="{E8CE4834-F187-4810-9FA0-AC5470437410}" dt="2023-09-27T20:26:14.429" v="328" actId="1076"/>
          <ac:spMkLst>
            <pc:docMk/>
            <pc:sldMk cId="1852968683" sldId="689"/>
            <ac:spMk id="3" creationId="{05DE406A-F02D-708C-6778-AF0E8A2E0B56}"/>
          </ac:spMkLst>
        </pc:spChg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4290996965" sldId="689"/>
        </pc:sldMkLst>
      </pc:sldChg>
      <pc:sldChg chg="addSp modSp mod ord">
        <pc:chgData name="Марина Барулина" userId="3f69187e786b41da" providerId="LiveId" clId="{E8CE4834-F187-4810-9FA0-AC5470437410}" dt="2023-09-27T20:30:00.941" v="360"/>
        <pc:sldMkLst>
          <pc:docMk/>
          <pc:sldMk cId="2334639164" sldId="691"/>
        </pc:sldMkLst>
        <pc:spChg chg="mod">
          <ac:chgData name="Марина Барулина" userId="3f69187e786b41da" providerId="LiveId" clId="{E8CE4834-F187-4810-9FA0-AC5470437410}" dt="2023-09-27T04:41:18.497" v="134" actId="20577"/>
          <ac:spMkLst>
            <pc:docMk/>
            <pc:sldMk cId="2334639164" sldId="691"/>
            <ac:spMk id="4" creationId="{B76F18F9-B7FC-214C-A957-1C0AD1556C59}"/>
          </ac:spMkLst>
        </pc:spChg>
        <pc:picChg chg="add mod">
          <ac:chgData name="Марина Барулина" userId="3f69187e786b41da" providerId="LiveId" clId="{E8CE4834-F187-4810-9FA0-AC5470437410}" dt="2023-09-27T04:40:51.692" v="96" actId="1076"/>
          <ac:picMkLst>
            <pc:docMk/>
            <pc:sldMk cId="2334639164" sldId="691"/>
            <ac:picMk id="3" creationId="{AF7FBA1D-2B71-2562-9861-67467AE1B84D}"/>
          </ac:picMkLst>
        </pc:picChg>
        <pc:picChg chg="add mod">
          <ac:chgData name="Марина Барулина" userId="3f69187e786b41da" providerId="LiveId" clId="{E8CE4834-F187-4810-9FA0-AC5470437410}" dt="2023-09-27T04:40:51.692" v="96" actId="1076"/>
          <ac:picMkLst>
            <pc:docMk/>
            <pc:sldMk cId="2334639164" sldId="691"/>
            <ac:picMk id="5" creationId="{F29286A5-8C45-7988-48A2-39FCB5E246DF}"/>
          </ac:picMkLst>
        </pc:picChg>
      </pc:sldChg>
      <pc:sldChg chg="ord">
        <pc:chgData name="Марина Барулина" userId="3f69187e786b41da" providerId="LiveId" clId="{E8CE4834-F187-4810-9FA0-AC5470437410}" dt="2023-09-27T20:37:22.572" v="485"/>
        <pc:sldMkLst>
          <pc:docMk/>
          <pc:sldMk cId="269798252" sldId="692"/>
        </pc:sldMkLst>
      </pc:sldChg>
      <pc:sldChg chg="modSp mod ord">
        <pc:chgData name="Марина Барулина" userId="3f69187e786b41da" providerId="LiveId" clId="{E8CE4834-F187-4810-9FA0-AC5470437410}" dt="2023-09-27T20:37:22.572" v="485"/>
        <pc:sldMkLst>
          <pc:docMk/>
          <pc:sldMk cId="132911054" sldId="693"/>
        </pc:sldMkLst>
        <pc:spChg chg="mod">
          <ac:chgData name="Марина Барулина" userId="3f69187e786b41da" providerId="LiveId" clId="{E8CE4834-F187-4810-9FA0-AC5470437410}" dt="2023-09-27T19:55:01.389" v="243" actId="1076"/>
          <ac:spMkLst>
            <pc:docMk/>
            <pc:sldMk cId="132911054" sldId="693"/>
            <ac:spMk id="4" creationId="{B76F18F9-B7FC-214C-A957-1C0AD1556C59}"/>
          </ac:spMkLst>
        </pc:spChg>
      </pc:sldChg>
      <pc:sldChg chg="modSp mod">
        <pc:chgData name="Марина Барулина" userId="3f69187e786b41da" providerId="LiveId" clId="{E8CE4834-F187-4810-9FA0-AC5470437410}" dt="2023-09-28T17:55:39.391" v="725" actId="20577"/>
        <pc:sldMkLst>
          <pc:docMk/>
          <pc:sldMk cId="3466368691" sldId="698"/>
        </pc:sldMkLst>
        <pc:spChg chg="mod">
          <ac:chgData name="Марина Барулина" userId="3f69187e786b41da" providerId="LiveId" clId="{E8CE4834-F187-4810-9FA0-AC5470437410}" dt="2023-09-28T17:55:39.391" v="725" actId="20577"/>
          <ac:spMkLst>
            <pc:docMk/>
            <pc:sldMk cId="3466368691" sldId="698"/>
            <ac:spMk id="2" creationId="{DF0C9FCC-2923-089B-0E5E-200D32CDE284}"/>
          </ac:spMkLst>
        </pc:spChg>
      </pc:sldChg>
      <pc:sldChg chg="del">
        <pc:chgData name="Марина Барулина" userId="3f69187e786b41da" providerId="LiveId" clId="{E8CE4834-F187-4810-9FA0-AC5470437410}" dt="2023-09-27T20:32:38.172" v="396" actId="2696"/>
        <pc:sldMkLst>
          <pc:docMk/>
          <pc:sldMk cId="2151359589" sldId="699"/>
        </pc:sldMkLst>
      </pc:sldChg>
      <pc:sldChg chg="add del">
        <pc:chgData name="Марина Барулина" userId="3f69187e786b41da" providerId="LiveId" clId="{E8CE4834-F187-4810-9FA0-AC5470437410}" dt="2023-09-27T20:32:59.990" v="398" actId="47"/>
        <pc:sldMkLst>
          <pc:docMk/>
          <pc:sldMk cId="3446822110" sldId="699"/>
        </pc:sldMkLst>
      </pc:sldChg>
      <pc:sldChg chg="ord">
        <pc:chgData name="Марина Барулина" userId="3f69187e786b41da" providerId="LiveId" clId="{E8CE4834-F187-4810-9FA0-AC5470437410}" dt="2023-09-27T20:37:22.572" v="485"/>
        <pc:sldMkLst>
          <pc:docMk/>
          <pc:sldMk cId="366534114" sldId="700"/>
        </pc:sldMkLst>
      </pc:sldChg>
      <pc:sldChg chg="modSp mod">
        <pc:chgData name="Марина Барулина" userId="3f69187e786b41da" providerId="LiveId" clId="{E8CE4834-F187-4810-9FA0-AC5470437410}" dt="2023-09-28T18:02:47.449" v="741" actId="1076"/>
        <pc:sldMkLst>
          <pc:docMk/>
          <pc:sldMk cId="1033285445" sldId="702"/>
        </pc:sldMkLst>
        <pc:spChg chg="mod">
          <ac:chgData name="Марина Барулина" userId="3f69187e786b41da" providerId="LiveId" clId="{E8CE4834-F187-4810-9FA0-AC5470437410}" dt="2023-09-28T18:02:34.419" v="738" actId="14100"/>
          <ac:spMkLst>
            <pc:docMk/>
            <pc:sldMk cId="1033285445" sldId="702"/>
            <ac:spMk id="4" creationId="{6D3AEF2D-C9A8-8429-4E54-E7B9CFA7A2D6}"/>
          </ac:spMkLst>
        </pc:spChg>
        <pc:picChg chg="mod">
          <ac:chgData name="Марина Барулина" userId="3f69187e786b41da" providerId="LiveId" clId="{E8CE4834-F187-4810-9FA0-AC5470437410}" dt="2023-09-28T18:02:41.093" v="739" actId="1076"/>
          <ac:picMkLst>
            <pc:docMk/>
            <pc:sldMk cId="1033285445" sldId="702"/>
            <ac:picMk id="3" creationId="{4DFF1FF6-D361-012D-CEFC-B0DFE9E5546C}"/>
          </ac:picMkLst>
        </pc:picChg>
        <pc:picChg chg="mod">
          <ac:chgData name="Марина Барулина" userId="3f69187e786b41da" providerId="LiveId" clId="{E8CE4834-F187-4810-9FA0-AC5470437410}" dt="2023-09-28T18:02:44.341" v="740" actId="1076"/>
          <ac:picMkLst>
            <pc:docMk/>
            <pc:sldMk cId="1033285445" sldId="702"/>
            <ac:picMk id="5" creationId="{41C4985A-DB15-B4CC-9297-67BD5784E971}"/>
          </ac:picMkLst>
        </pc:picChg>
        <pc:picChg chg="mod">
          <ac:chgData name="Марина Барулина" userId="3f69187e786b41da" providerId="LiveId" clId="{E8CE4834-F187-4810-9FA0-AC5470437410}" dt="2023-09-28T18:02:47.449" v="741" actId="1076"/>
          <ac:picMkLst>
            <pc:docMk/>
            <pc:sldMk cId="1033285445" sldId="702"/>
            <ac:picMk id="6" creationId="{AE1E859A-2FB1-7A26-67B5-541BAFADAE57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7:53:22.275" v="697"/>
        <pc:sldMkLst>
          <pc:docMk/>
          <pc:sldMk cId="3945379292" sldId="703"/>
        </pc:sldMkLst>
        <pc:spChg chg="mod">
          <ac:chgData name="Марина Барулина" userId="3f69187e786b41da" providerId="LiveId" clId="{E8CE4834-F187-4810-9FA0-AC5470437410}" dt="2023-09-27T04:40:09.284" v="37" actId="20577"/>
          <ac:spMkLst>
            <pc:docMk/>
            <pc:sldMk cId="3945379292" sldId="703"/>
            <ac:spMk id="2" creationId="{477DE5E5-E849-FDD2-83E7-4C04A70A74A8}"/>
          </ac:spMkLst>
        </pc:spChg>
        <pc:spChg chg="add del mod">
          <ac:chgData name="Марина Барулина" userId="3f69187e786b41da" providerId="LiveId" clId="{E8CE4834-F187-4810-9FA0-AC5470437410}" dt="2023-09-28T17:44:22.926" v="657" actId="478"/>
          <ac:spMkLst>
            <pc:docMk/>
            <pc:sldMk cId="3945379292" sldId="703"/>
            <ac:spMk id="3" creationId="{38D3609B-C5B2-E76A-CEBC-37504C059E7B}"/>
          </ac:spMkLst>
        </pc:spChg>
        <pc:spChg chg="del">
          <ac:chgData name="Марина Барулина" userId="3f69187e786b41da" providerId="LiveId" clId="{E8CE4834-F187-4810-9FA0-AC5470437410}" dt="2023-09-27T04:39:57.356" v="1" actId="478"/>
          <ac:spMkLst>
            <pc:docMk/>
            <pc:sldMk cId="3945379292" sldId="703"/>
            <ac:spMk id="3" creationId="{89852E84-F584-CCD9-0D4D-48E64E39455B}"/>
          </ac:spMkLst>
        </pc:spChg>
        <pc:spChg chg="del">
          <ac:chgData name="Марина Барулина" userId="3f69187e786b41da" providerId="LiveId" clId="{E8CE4834-F187-4810-9FA0-AC5470437410}" dt="2023-09-27T04:39:58.621" v="2" actId="478"/>
          <ac:spMkLst>
            <pc:docMk/>
            <pc:sldMk cId="3945379292" sldId="703"/>
            <ac:spMk id="4" creationId="{EF4D5829-B72B-2D47-6C37-08582C485D66}"/>
          </ac:spMkLst>
        </pc:spChg>
        <pc:picChg chg="del">
          <ac:chgData name="Марина Барулина" userId="3f69187e786b41da" providerId="LiveId" clId="{E8CE4834-F187-4810-9FA0-AC5470437410}" dt="2023-09-28T17:44:23.854" v="658" actId="478"/>
          <ac:picMkLst>
            <pc:docMk/>
            <pc:sldMk cId="3945379292" sldId="703"/>
            <ac:picMk id="4" creationId="{B57B42A0-ED49-ED97-C24C-C505B026C479}"/>
          </ac:picMkLst>
        </pc:picChg>
        <pc:picChg chg="add del mod modCrop">
          <ac:chgData name="Марина Барулина" userId="3f69187e786b41da" providerId="LiveId" clId="{E8CE4834-F187-4810-9FA0-AC5470437410}" dt="2023-09-28T17:44:58.041" v="666" actId="21"/>
          <ac:picMkLst>
            <pc:docMk/>
            <pc:sldMk cId="3945379292" sldId="703"/>
            <ac:picMk id="6" creationId="{8D8870E0-2430-E5C7-3BA0-15161BD22812}"/>
          </ac:picMkLst>
        </pc:picChg>
        <pc:picChg chg="add mod modCrop">
          <ac:chgData name="Марина Барулина" userId="3f69187e786b41da" providerId="LiveId" clId="{E8CE4834-F187-4810-9FA0-AC5470437410}" dt="2023-09-28T17:53:18.826" v="695" actId="1076"/>
          <ac:picMkLst>
            <pc:docMk/>
            <pc:sldMk cId="3945379292" sldId="703"/>
            <ac:picMk id="7" creationId="{127F7D43-D35A-29D2-243F-23FA401ED609}"/>
          </ac:picMkLst>
        </pc:picChg>
        <pc:picChg chg="add del mod">
          <ac:chgData name="Марина Барулина" userId="3f69187e786b41da" providerId="LiveId" clId="{E8CE4834-F187-4810-9FA0-AC5470437410}" dt="2023-09-28T17:53:22.275" v="697"/>
          <ac:picMkLst>
            <pc:docMk/>
            <pc:sldMk cId="3945379292" sldId="703"/>
            <ac:picMk id="8" creationId="{249A3B09-4A91-9F92-C333-E71C49960135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7:53:24.281" v="698"/>
        <pc:sldMkLst>
          <pc:docMk/>
          <pc:sldMk cId="3457627927" sldId="704"/>
        </pc:sldMkLst>
        <pc:spChg chg="mod">
          <ac:chgData name="Марина Барулина" userId="3f69187e786b41da" providerId="LiveId" clId="{E8CE4834-F187-4810-9FA0-AC5470437410}" dt="2023-09-27T04:40:28.576" v="92" actId="20577"/>
          <ac:spMkLst>
            <pc:docMk/>
            <pc:sldMk cId="3457627927" sldId="704"/>
            <ac:spMk id="2" creationId="{59D73FC1-FEBC-D4FD-F58E-4E1EAA3CCAB5}"/>
          </ac:spMkLst>
        </pc:spChg>
        <pc:spChg chg="del">
          <ac:chgData name="Марина Барулина" userId="3f69187e786b41da" providerId="LiveId" clId="{E8CE4834-F187-4810-9FA0-AC5470437410}" dt="2023-09-27T04:40:32.528" v="93" actId="478"/>
          <ac:spMkLst>
            <pc:docMk/>
            <pc:sldMk cId="3457627927" sldId="704"/>
            <ac:spMk id="3" creationId="{186F59F2-F4AE-B7CF-18F0-D072EB8B7634}"/>
          </ac:spMkLst>
        </pc:spChg>
        <pc:spChg chg="add del mod">
          <ac:chgData name="Марина Барулина" userId="3f69187e786b41da" providerId="LiveId" clId="{E8CE4834-F187-4810-9FA0-AC5470437410}" dt="2023-09-28T17:45:32.346" v="677" actId="478"/>
          <ac:spMkLst>
            <pc:docMk/>
            <pc:sldMk cId="3457627927" sldId="704"/>
            <ac:spMk id="3" creationId="{FE80DAFB-E0DE-C732-C744-606C14FAECD7}"/>
          </ac:spMkLst>
        </pc:spChg>
        <pc:spChg chg="del">
          <ac:chgData name="Марина Барулина" userId="3f69187e786b41da" providerId="LiveId" clId="{E8CE4834-F187-4810-9FA0-AC5470437410}" dt="2023-09-27T04:40:33.112" v="94" actId="478"/>
          <ac:spMkLst>
            <pc:docMk/>
            <pc:sldMk cId="3457627927" sldId="704"/>
            <ac:spMk id="4" creationId="{3C83E16D-E524-A61F-AA9B-6BA3E28A7CD3}"/>
          </ac:spMkLst>
        </pc:spChg>
        <pc:picChg chg="del">
          <ac:chgData name="Марина Барулина" userId="3f69187e786b41da" providerId="LiveId" clId="{E8CE4834-F187-4810-9FA0-AC5470437410}" dt="2023-09-28T17:45:31.131" v="676" actId="478"/>
          <ac:picMkLst>
            <pc:docMk/>
            <pc:sldMk cId="3457627927" sldId="704"/>
            <ac:picMk id="5" creationId="{BB73C415-71E5-49BF-93C3-94964CDE68AD}"/>
          </ac:picMkLst>
        </pc:picChg>
        <pc:picChg chg="add del mod">
          <ac:chgData name="Марина Барулина" userId="3f69187e786b41da" providerId="LiveId" clId="{E8CE4834-F187-4810-9FA0-AC5470437410}" dt="2023-09-28T17:53:15.290" v="694" actId="21"/>
          <ac:picMkLst>
            <pc:docMk/>
            <pc:sldMk cId="3457627927" sldId="704"/>
            <ac:picMk id="6" creationId="{6834B84D-5029-5EBB-5523-174B0973540E}"/>
          </ac:picMkLst>
        </pc:picChg>
        <pc:picChg chg="add mod">
          <ac:chgData name="Марина Барулина" userId="3f69187e786b41da" providerId="LiveId" clId="{E8CE4834-F187-4810-9FA0-AC5470437410}" dt="2023-09-28T17:53:24.281" v="698"/>
          <ac:picMkLst>
            <pc:docMk/>
            <pc:sldMk cId="3457627927" sldId="704"/>
            <ac:picMk id="7" creationId="{77AF2DF5-A24C-54E0-06A1-190143F60B6D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9:36:12.074" v="1006" actId="20577"/>
        <pc:sldMkLst>
          <pc:docMk/>
          <pc:sldMk cId="3061206645" sldId="705"/>
        </pc:sldMkLst>
        <pc:spChg chg="mod">
          <ac:chgData name="Марина Барулина" userId="3f69187e786b41da" providerId="LiveId" clId="{E8CE4834-F187-4810-9FA0-AC5470437410}" dt="2023-09-27T04:48:58.671" v="176" actId="20577"/>
          <ac:spMkLst>
            <pc:docMk/>
            <pc:sldMk cId="3061206645" sldId="705"/>
            <ac:spMk id="2" creationId="{12481077-AFD0-7B58-C13F-31FE3090C05E}"/>
          </ac:spMkLst>
        </pc:spChg>
        <pc:spChg chg="del">
          <ac:chgData name="Марина Барулина" userId="3f69187e786b41da" providerId="LiveId" clId="{E8CE4834-F187-4810-9FA0-AC5470437410}" dt="2023-09-27T04:49:03.563" v="177" actId="478"/>
          <ac:spMkLst>
            <pc:docMk/>
            <pc:sldMk cId="3061206645" sldId="705"/>
            <ac:spMk id="3" creationId="{596E03A4-BE51-7743-2FD4-5C317485B5EA}"/>
          </ac:spMkLst>
        </pc:spChg>
        <pc:spChg chg="add del">
          <ac:chgData name="Марина Барулина" userId="3f69187e786b41da" providerId="LiveId" clId="{E8CE4834-F187-4810-9FA0-AC5470437410}" dt="2023-09-27T20:31:08.860" v="364" actId="22"/>
          <ac:spMkLst>
            <pc:docMk/>
            <pc:sldMk cId="3061206645" sldId="705"/>
            <ac:spMk id="4" creationId="{119CAB09-D682-4D1A-A0FA-EE961B239B44}"/>
          </ac:spMkLst>
        </pc:spChg>
        <pc:spChg chg="add del">
          <ac:chgData name="Марина Барулина" userId="3f69187e786b41da" providerId="LiveId" clId="{E8CE4834-F187-4810-9FA0-AC5470437410}" dt="2023-09-28T17:36:06.599" v="649" actId="22"/>
          <ac:spMkLst>
            <pc:docMk/>
            <pc:sldMk cId="3061206645" sldId="705"/>
            <ac:spMk id="4" creationId="{B94F80B0-DE0C-261B-F1F4-C78EEDA58C92}"/>
          </ac:spMkLst>
        </pc:spChg>
        <pc:spChg chg="del">
          <ac:chgData name="Марина Барулина" userId="3f69187e786b41da" providerId="LiveId" clId="{E8CE4834-F187-4810-9FA0-AC5470437410}" dt="2023-09-27T04:49:04.989" v="178" actId="478"/>
          <ac:spMkLst>
            <pc:docMk/>
            <pc:sldMk cId="3061206645" sldId="705"/>
            <ac:spMk id="4" creationId="{C0B2EA91-885A-2D66-68DB-AAEC0EA81C35}"/>
          </ac:spMkLst>
        </pc:spChg>
        <pc:spChg chg="add mod">
          <ac:chgData name="Марина Барулина" userId="3f69187e786b41da" providerId="LiveId" clId="{E8CE4834-F187-4810-9FA0-AC5470437410}" dt="2023-09-28T19:36:12.074" v="1006" actId="20577"/>
          <ac:spMkLst>
            <pc:docMk/>
            <pc:sldMk cId="3061206645" sldId="705"/>
            <ac:spMk id="6" creationId="{18158AA7-63CB-36B6-F13E-3C92A70B2A83}"/>
          </ac:spMkLst>
        </pc:spChg>
      </pc:sldChg>
      <pc:sldChg chg="addSp delSp modSp new mod">
        <pc:chgData name="Марина Барулина" userId="3f69187e786b41da" providerId="LiveId" clId="{E8CE4834-F187-4810-9FA0-AC5470437410}" dt="2023-09-28T18:10:04.878" v="754" actId="1076"/>
        <pc:sldMkLst>
          <pc:docMk/>
          <pc:sldMk cId="965681380" sldId="706"/>
        </pc:sldMkLst>
        <pc:spChg chg="mod">
          <ac:chgData name="Марина Барулина" userId="3f69187e786b41da" providerId="LiveId" clId="{E8CE4834-F187-4810-9FA0-AC5470437410}" dt="2023-09-27T13:13:59.351" v="203" actId="20577"/>
          <ac:spMkLst>
            <pc:docMk/>
            <pc:sldMk cId="965681380" sldId="706"/>
            <ac:spMk id="2" creationId="{FD8003AE-ACA0-A0DF-40AB-11034F9B4D24}"/>
          </ac:spMkLst>
        </pc:spChg>
        <pc:spChg chg="del">
          <ac:chgData name="Марина Барулина" userId="3f69187e786b41da" providerId="LiveId" clId="{E8CE4834-F187-4810-9FA0-AC5470437410}" dt="2023-09-27T13:14:02.324" v="204" actId="478"/>
          <ac:spMkLst>
            <pc:docMk/>
            <pc:sldMk cId="965681380" sldId="706"/>
            <ac:spMk id="3" creationId="{22C58A6A-B6A6-8D06-D9A2-AC749C4EC445}"/>
          </ac:spMkLst>
        </pc:spChg>
        <pc:spChg chg="del">
          <ac:chgData name="Марина Барулина" userId="3f69187e786b41da" providerId="LiveId" clId="{E8CE4834-F187-4810-9FA0-AC5470437410}" dt="2023-09-27T13:14:03.404" v="205" actId="478"/>
          <ac:spMkLst>
            <pc:docMk/>
            <pc:sldMk cId="965681380" sldId="706"/>
            <ac:spMk id="4" creationId="{E22DD8ED-9DE7-4D64-F752-498E54440F29}"/>
          </ac:spMkLst>
        </pc:spChg>
        <pc:spChg chg="del mod">
          <ac:chgData name="Марина Барулина" userId="3f69187e786b41da" providerId="LiveId" clId="{E8CE4834-F187-4810-9FA0-AC5470437410}" dt="2023-09-28T18:09:50.338" v="747" actId="478"/>
          <ac:spMkLst>
            <pc:docMk/>
            <pc:sldMk cId="965681380" sldId="706"/>
            <ac:spMk id="5" creationId="{3A93D348-456D-80BE-C514-3216690FDFEF}"/>
          </ac:spMkLst>
        </pc:spChg>
        <pc:spChg chg="add del mod">
          <ac:chgData name="Марина Барулина" userId="3f69187e786b41da" providerId="LiveId" clId="{E8CE4834-F187-4810-9FA0-AC5470437410}" dt="2023-09-28T18:09:53.331" v="749" actId="478"/>
          <ac:spMkLst>
            <pc:docMk/>
            <pc:sldMk cId="965681380" sldId="706"/>
            <ac:spMk id="6" creationId="{B538E346-5722-DA97-93C1-440960065DB1}"/>
          </ac:spMkLst>
        </pc:spChg>
        <pc:picChg chg="del">
          <ac:chgData name="Марина Барулина" userId="3f69187e786b41da" providerId="LiveId" clId="{E8CE4834-F187-4810-9FA0-AC5470437410}" dt="2023-09-28T18:09:34.688" v="742" actId="478"/>
          <ac:picMkLst>
            <pc:docMk/>
            <pc:sldMk cId="965681380" sldId="706"/>
            <ac:picMk id="3" creationId="{C464CB6D-1352-3350-4E1D-4BBBEF173D0C}"/>
          </ac:picMkLst>
        </pc:picChg>
        <pc:picChg chg="add mod">
          <ac:chgData name="Марина Барулина" userId="3f69187e786b41da" providerId="LiveId" clId="{E8CE4834-F187-4810-9FA0-AC5470437410}" dt="2023-09-28T18:10:04.878" v="754" actId="1076"/>
          <ac:picMkLst>
            <pc:docMk/>
            <pc:sldMk cId="965681380" sldId="706"/>
            <ac:picMk id="1026" creationId="{495CCFBB-BCA1-6C27-67CB-FA1D2ED2D27D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9:31:02.064" v="998" actId="1076"/>
        <pc:sldMkLst>
          <pc:docMk/>
          <pc:sldMk cId="3208948955" sldId="707"/>
        </pc:sldMkLst>
        <pc:spChg chg="mod">
          <ac:chgData name="Марина Барулина" userId="3f69187e786b41da" providerId="LiveId" clId="{E8CE4834-F187-4810-9FA0-AC5470437410}" dt="2023-09-27T13:14:27.514" v="216"/>
          <ac:spMkLst>
            <pc:docMk/>
            <pc:sldMk cId="3208948955" sldId="707"/>
            <ac:spMk id="2" creationId="{D24ECFFB-398E-E820-EC2C-33C99696E6E0}"/>
          </ac:spMkLst>
        </pc:spChg>
        <pc:spChg chg="del">
          <ac:chgData name="Марина Барулина" userId="3f69187e786b41da" providerId="LiveId" clId="{E8CE4834-F187-4810-9FA0-AC5470437410}" dt="2023-09-27T13:14:30.029" v="217" actId="478"/>
          <ac:spMkLst>
            <pc:docMk/>
            <pc:sldMk cId="3208948955" sldId="707"/>
            <ac:spMk id="3" creationId="{D9FD87BD-6B46-B040-88D2-932C4933F6B4}"/>
          </ac:spMkLst>
        </pc:spChg>
        <pc:spChg chg="del">
          <ac:chgData name="Марина Барулина" userId="3f69187e786b41da" providerId="LiveId" clId="{E8CE4834-F187-4810-9FA0-AC5470437410}" dt="2023-09-27T13:14:31.312" v="218" actId="478"/>
          <ac:spMkLst>
            <pc:docMk/>
            <pc:sldMk cId="3208948955" sldId="707"/>
            <ac:spMk id="4" creationId="{97BD48C1-2BF1-8D73-3022-8D2C5A893D2A}"/>
          </ac:spMkLst>
        </pc:spChg>
        <pc:spChg chg="del">
          <ac:chgData name="Марина Барулина" userId="3f69187e786b41da" providerId="LiveId" clId="{E8CE4834-F187-4810-9FA0-AC5470437410}" dt="2023-09-28T19:30:02.576" v="986" actId="478"/>
          <ac:spMkLst>
            <pc:docMk/>
            <pc:sldMk cId="3208948955" sldId="707"/>
            <ac:spMk id="5" creationId="{666F2721-F65C-345D-4BEA-A7750DA2E209}"/>
          </ac:spMkLst>
        </pc:spChg>
        <pc:spChg chg="add del mod">
          <ac:chgData name="Марина Барулина" userId="3f69187e786b41da" providerId="LiveId" clId="{E8CE4834-F187-4810-9FA0-AC5470437410}" dt="2023-09-28T19:30:06.694" v="987" actId="478"/>
          <ac:spMkLst>
            <pc:docMk/>
            <pc:sldMk cId="3208948955" sldId="707"/>
            <ac:spMk id="6" creationId="{B477631A-61CC-C1A4-6B28-069B16B6BA6F}"/>
          </ac:spMkLst>
        </pc:spChg>
        <pc:spChg chg="add del">
          <ac:chgData name="Марина Барулина" userId="3f69187e786b41da" providerId="LiveId" clId="{E8CE4834-F187-4810-9FA0-AC5470437410}" dt="2023-09-28T19:30:50.016" v="994" actId="22"/>
          <ac:spMkLst>
            <pc:docMk/>
            <pc:sldMk cId="3208948955" sldId="707"/>
            <ac:spMk id="10" creationId="{9468FA7B-2FA2-C071-8733-BEABAD6953F8}"/>
          </ac:spMkLst>
        </pc:spChg>
        <pc:spChg chg="add mod">
          <ac:chgData name="Марина Барулина" userId="3f69187e786b41da" providerId="LiveId" clId="{E8CE4834-F187-4810-9FA0-AC5470437410}" dt="2023-09-28T19:31:02.064" v="998" actId="1076"/>
          <ac:spMkLst>
            <pc:docMk/>
            <pc:sldMk cId="3208948955" sldId="707"/>
            <ac:spMk id="12" creationId="{63E016C1-4A4C-4F89-104B-2ACD55F05B7D}"/>
          </ac:spMkLst>
        </pc:spChg>
        <pc:picChg chg="del">
          <ac:chgData name="Марина Барулина" userId="3f69187e786b41da" providerId="LiveId" clId="{E8CE4834-F187-4810-9FA0-AC5470437410}" dt="2023-09-28T19:29:58.743" v="985" actId="478"/>
          <ac:picMkLst>
            <pc:docMk/>
            <pc:sldMk cId="3208948955" sldId="707"/>
            <ac:picMk id="3" creationId="{87E813BB-969F-C569-C81F-22348401C88A}"/>
          </ac:picMkLst>
        </pc:picChg>
        <pc:picChg chg="add mod">
          <ac:chgData name="Марина Барулина" userId="3f69187e786b41da" providerId="LiveId" clId="{E8CE4834-F187-4810-9FA0-AC5470437410}" dt="2023-09-28T19:30:14.371" v="990" actId="1076"/>
          <ac:picMkLst>
            <pc:docMk/>
            <pc:sldMk cId="3208948955" sldId="707"/>
            <ac:picMk id="8" creationId="{054EEF1D-14A9-0DB8-A545-6DFE21B0E120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9:33:18.292" v="1005" actId="1076"/>
        <pc:sldMkLst>
          <pc:docMk/>
          <pc:sldMk cId="992476505" sldId="708"/>
        </pc:sldMkLst>
        <pc:spChg chg="mod">
          <ac:chgData name="Марина Барулина" userId="3f69187e786b41da" providerId="LiveId" clId="{E8CE4834-F187-4810-9FA0-AC5470437410}" dt="2023-09-27T13:14:53.217" v="223" actId="20577"/>
          <ac:spMkLst>
            <pc:docMk/>
            <pc:sldMk cId="992476505" sldId="708"/>
            <ac:spMk id="2" creationId="{57AC9A51-A9E0-EC53-E9E6-6DEBBF3DD773}"/>
          </ac:spMkLst>
        </pc:spChg>
        <pc:spChg chg="del">
          <ac:chgData name="Марина Барулина" userId="3f69187e786b41da" providerId="LiveId" clId="{E8CE4834-F187-4810-9FA0-AC5470437410}" dt="2023-09-27T13:16:37.471" v="224" actId="478"/>
          <ac:spMkLst>
            <pc:docMk/>
            <pc:sldMk cId="992476505" sldId="708"/>
            <ac:spMk id="3" creationId="{A1345E36-A835-DFAB-3734-DE3E49872761}"/>
          </ac:spMkLst>
        </pc:spChg>
        <pc:spChg chg="del">
          <ac:chgData name="Марина Барулина" userId="3f69187e786b41da" providerId="LiveId" clId="{E8CE4834-F187-4810-9FA0-AC5470437410}" dt="2023-09-27T13:16:40.778" v="225" actId="478"/>
          <ac:spMkLst>
            <pc:docMk/>
            <pc:sldMk cId="992476505" sldId="708"/>
            <ac:spMk id="4" creationId="{462BFF2F-99D8-F92E-1407-598A105D24FC}"/>
          </ac:spMkLst>
        </pc:spChg>
        <pc:picChg chg="mod">
          <ac:chgData name="Марина Барулина" userId="3f69187e786b41da" providerId="LiveId" clId="{E8CE4834-F187-4810-9FA0-AC5470437410}" dt="2023-09-28T19:33:16.457" v="1004" actId="1076"/>
          <ac:picMkLst>
            <pc:docMk/>
            <pc:sldMk cId="992476505" sldId="708"/>
            <ac:picMk id="3" creationId="{1A371843-0B91-8739-3BD5-8812D5F155BF}"/>
          </ac:picMkLst>
        </pc:picChg>
        <pc:picChg chg="add mod">
          <ac:chgData name="Марина Барулина" userId="3f69187e786b41da" providerId="LiveId" clId="{E8CE4834-F187-4810-9FA0-AC5470437410}" dt="2023-09-28T19:33:18.292" v="1005" actId="1076"/>
          <ac:picMkLst>
            <pc:docMk/>
            <pc:sldMk cId="992476505" sldId="708"/>
            <ac:picMk id="3074" creationId="{F2693461-9D1F-3777-3C56-3FD72D38FE42}"/>
          </ac:picMkLst>
        </pc:picChg>
      </pc:sldChg>
      <pc:sldChg chg="addSp delSp modSp new mod ord setBg">
        <pc:chgData name="Марина Барулина" userId="3f69187e786b41da" providerId="LiveId" clId="{E8CE4834-F187-4810-9FA0-AC5470437410}" dt="2023-09-28T19:12:16.725" v="975" actId="20577"/>
        <pc:sldMkLst>
          <pc:docMk/>
          <pc:sldMk cId="1090046331" sldId="709"/>
        </pc:sldMkLst>
        <pc:spChg chg="mod">
          <ac:chgData name="Марина Барулина" userId="3f69187e786b41da" providerId="LiveId" clId="{E8CE4834-F187-4810-9FA0-AC5470437410}" dt="2023-09-27T19:58:02.546" v="274" actId="20577"/>
          <ac:spMkLst>
            <pc:docMk/>
            <pc:sldMk cId="1090046331" sldId="709"/>
            <ac:spMk id="2" creationId="{20CB5166-DBCA-56EA-E725-419D7856CE11}"/>
          </ac:spMkLst>
        </pc:spChg>
        <pc:spChg chg="del mod">
          <ac:chgData name="Марина Барулина" userId="3f69187e786b41da" providerId="LiveId" clId="{E8CE4834-F187-4810-9FA0-AC5470437410}" dt="2023-09-27T19:58:07.490" v="276" actId="478"/>
          <ac:spMkLst>
            <pc:docMk/>
            <pc:sldMk cId="1090046331" sldId="709"/>
            <ac:spMk id="3" creationId="{EE6BA3FF-2DA5-D7F3-03C3-AAE0F9A21D3F}"/>
          </ac:spMkLst>
        </pc:spChg>
        <pc:spChg chg="del mod">
          <ac:chgData name="Марина Барулина" userId="3f69187e786b41da" providerId="LiveId" clId="{E8CE4834-F187-4810-9FA0-AC5470437410}" dt="2023-09-27T19:58:09.303" v="278" actId="478"/>
          <ac:spMkLst>
            <pc:docMk/>
            <pc:sldMk cId="1090046331" sldId="709"/>
            <ac:spMk id="4" creationId="{644B7841-3B9D-8E20-CF0A-FEB9673E1AF9}"/>
          </ac:spMkLst>
        </pc:spChg>
        <pc:spChg chg="add mod">
          <ac:chgData name="Марина Барулина" userId="3f69187e786b41da" providerId="LiveId" clId="{E8CE4834-F187-4810-9FA0-AC5470437410}" dt="2023-09-28T19:01:23.865" v="936" actId="14100"/>
          <ac:spMkLst>
            <pc:docMk/>
            <pc:sldMk cId="1090046331" sldId="709"/>
            <ac:spMk id="4" creationId="{F58D6811-723C-E806-4104-E95D4F0E31D4}"/>
          </ac:spMkLst>
        </pc:spChg>
        <pc:spChg chg="add del">
          <ac:chgData name="Марина Барулина" userId="3f69187e786b41da" providerId="LiveId" clId="{E8CE4834-F187-4810-9FA0-AC5470437410}" dt="2023-09-28T19:06:44.101" v="938"/>
          <ac:spMkLst>
            <pc:docMk/>
            <pc:sldMk cId="1090046331" sldId="709"/>
            <ac:spMk id="5" creationId="{1EB97317-F8BB-0739-C739-777037FAFF6B}"/>
          </ac:spMkLst>
        </pc:spChg>
        <pc:spChg chg="add del">
          <ac:chgData name="Марина Барулина" userId="3f69187e786b41da" providerId="LiveId" clId="{E8CE4834-F187-4810-9FA0-AC5470437410}" dt="2023-09-28T19:06:44.101" v="938"/>
          <ac:spMkLst>
            <pc:docMk/>
            <pc:sldMk cId="1090046331" sldId="709"/>
            <ac:spMk id="6" creationId="{7FE1ACEE-56D0-362F-6518-873D8A010DB7}"/>
          </ac:spMkLst>
        </pc:spChg>
        <pc:spChg chg="add del">
          <ac:chgData name="Марина Барулина" userId="3f69187e786b41da" providerId="LiveId" clId="{E8CE4834-F187-4810-9FA0-AC5470437410}" dt="2023-09-28T19:06:44.101" v="938"/>
          <ac:spMkLst>
            <pc:docMk/>
            <pc:sldMk cId="1090046331" sldId="709"/>
            <ac:spMk id="7" creationId="{80FD3BDE-660B-D130-4F6A-DBCCA0685554}"/>
          </ac:spMkLst>
        </pc:spChg>
        <pc:spChg chg="add del">
          <ac:chgData name="Марина Барулина" userId="3f69187e786b41da" providerId="LiveId" clId="{E8CE4834-F187-4810-9FA0-AC5470437410}" dt="2023-09-28T19:06:44.101" v="938"/>
          <ac:spMkLst>
            <pc:docMk/>
            <pc:sldMk cId="1090046331" sldId="709"/>
            <ac:spMk id="8" creationId="{4D4DEDB7-AD1C-6D5B-1F52-E3203EF997D3}"/>
          </ac:spMkLst>
        </pc:spChg>
        <pc:spChg chg="add del">
          <ac:chgData name="Марина Барулина" userId="3f69187e786b41da" providerId="LiveId" clId="{E8CE4834-F187-4810-9FA0-AC5470437410}" dt="2023-09-28T19:11:10.713" v="951"/>
          <ac:spMkLst>
            <pc:docMk/>
            <pc:sldMk cId="1090046331" sldId="709"/>
            <ac:spMk id="17" creationId="{290DEFB0-07F8-EB2F-F821-279D1A5BDC42}"/>
          </ac:spMkLst>
        </pc:spChg>
        <pc:spChg chg="add del">
          <ac:chgData name="Марина Барулина" userId="3f69187e786b41da" providerId="LiveId" clId="{E8CE4834-F187-4810-9FA0-AC5470437410}" dt="2023-09-28T19:11:10.713" v="951"/>
          <ac:spMkLst>
            <pc:docMk/>
            <pc:sldMk cId="1090046331" sldId="709"/>
            <ac:spMk id="18" creationId="{BAB719DC-F7CE-34F5-23A0-458DCA085016}"/>
          </ac:spMkLst>
        </pc:spChg>
        <pc:spChg chg="add del">
          <ac:chgData name="Марина Барулина" userId="3f69187e786b41da" providerId="LiveId" clId="{E8CE4834-F187-4810-9FA0-AC5470437410}" dt="2023-09-28T19:11:10.713" v="951"/>
          <ac:spMkLst>
            <pc:docMk/>
            <pc:sldMk cId="1090046331" sldId="709"/>
            <ac:spMk id="19" creationId="{9D5FDF1E-FB87-394F-1A48-9B1D0C80B0FA}"/>
          </ac:spMkLst>
        </pc:spChg>
        <pc:spChg chg="add mod">
          <ac:chgData name="Марина Барулина" userId="3f69187e786b41da" providerId="LiveId" clId="{E8CE4834-F187-4810-9FA0-AC5470437410}" dt="2023-09-28T19:12:16.725" v="975" actId="20577"/>
          <ac:spMkLst>
            <pc:docMk/>
            <pc:sldMk cId="1090046331" sldId="709"/>
            <ac:spMk id="21" creationId="{F4F8968B-5D33-C164-481B-55AAC084010D}"/>
          </ac:spMkLst>
        </pc:spChg>
        <pc:picChg chg="add mod">
          <ac:chgData name="Марина Барулина" userId="3f69187e786b41da" providerId="LiveId" clId="{E8CE4834-F187-4810-9FA0-AC5470437410}" dt="2023-09-28T19:07:17.073" v="940" actId="1076"/>
          <ac:picMkLst>
            <pc:docMk/>
            <pc:sldMk cId="1090046331" sldId="709"/>
            <ac:picMk id="10" creationId="{D79B3429-667D-F942-4B64-2194D9A20C90}"/>
          </ac:picMkLst>
        </pc:picChg>
        <pc:picChg chg="add mod">
          <ac:chgData name="Марина Барулина" userId="3f69187e786b41da" providerId="LiveId" clId="{E8CE4834-F187-4810-9FA0-AC5470437410}" dt="2023-09-28T19:08:33.952" v="943" actId="1076"/>
          <ac:picMkLst>
            <pc:docMk/>
            <pc:sldMk cId="1090046331" sldId="709"/>
            <ac:picMk id="12" creationId="{B903C8F9-D3AC-E0B2-3518-C45D39E330EF}"/>
          </ac:picMkLst>
        </pc:picChg>
        <pc:picChg chg="add mod">
          <ac:chgData name="Марина Барулина" userId="3f69187e786b41da" providerId="LiveId" clId="{E8CE4834-F187-4810-9FA0-AC5470437410}" dt="2023-09-28T19:09:30.044" v="945" actId="1076"/>
          <ac:picMkLst>
            <pc:docMk/>
            <pc:sldMk cId="1090046331" sldId="709"/>
            <ac:picMk id="14" creationId="{17BC152F-34CC-2396-EB5E-2F849B894FC2}"/>
          </ac:picMkLst>
        </pc:picChg>
        <pc:picChg chg="add mod modCrop">
          <ac:chgData name="Марина Барулина" userId="3f69187e786b41da" providerId="LiveId" clId="{E8CE4834-F187-4810-9FA0-AC5470437410}" dt="2023-09-28T19:10:03.415" v="949" actId="1076"/>
          <ac:picMkLst>
            <pc:docMk/>
            <pc:sldMk cId="1090046331" sldId="709"/>
            <ac:picMk id="16" creationId="{70DBFC22-C06B-CE35-5AE1-CE94801E8D7B}"/>
          </ac:picMkLst>
        </pc:picChg>
      </pc:sldChg>
      <pc:sldChg chg="new del">
        <pc:chgData name="Марина Барулина" userId="3f69187e786b41da" providerId="LiveId" clId="{E8CE4834-F187-4810-9FA0-AC5470437410}" dt="2023-09-27T19:50:55.863" v="235" actId="47"/>
        <pc:sldMkLst>
          <pc:docMk/>
          <pc:sldMk cId="2619572005" sldId="709"/>
        </pc:sldMkLst>
      </pc:sldChg>
      <pc:sldChg chg="addSp delSp modSp new mod setBg addAnim">
        <pc:chgData name="Марина Барулина" userId="3f69187e786b41da" providerId="LiveId" clId="{E8CE4834-F187-4810-9FA0-AC5470437410}" dt="2023-09-28T17:51:51.111" v="687"/>
        <pc:sldMkLst>
          <pc:docMk/>
          <pc:sldMk cId="1440883664" sldId="710"/>
        </pc:sldMkLst>
        <pc:spChg chg="mod or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" creationId="{ED0AA972-5A6D-8A42-538A-569E280F54AC}"/>
          </ac:spMkLst>
        </pc:spChg>
        <pc:spChg chg="del">
          <ac:chgData name="Марина Барулина" userId="3f69187e786b41da" providerId="LiveId" clId="{E8CE4834-F187-4810-9FA0-AC5470437410}" dt="2023-09-27T20:12:39.345" v="300" actId="478"/>
          <ac:spMkLst>
            <pc:docMk/>
            <pc:sldMk cId="1440883664" sldId="710"/>
            <ac:spMk id="3" creationId="{CA6B77BA-6DF5-B125-BA3A-FF4BC2747B40}"/>
          </ac:spMkLst>
        </pc:spChg>
        <pc:spChg chg="del">
          <ac:chgData name="Марина Барулина" userId="3f69187e786b41da" providerId="LiveId" clId="{E8CE4834-F187-4810-9FA0-AC5470437410}" dt="2023-09-27T20:12:43.477" v="301" actId="478"/>
          <ac:spMkLst>
            <pc:docMk/>
            <pc:sldMk cId="1440883664" sldId="710"/>
            <ac:spMk id="4" creationId="{6EE45378-B93B-24E5-A842-49E2845398AC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8" creationId="{48E96387-12F1-45E4-9322-ABBF2EE040E9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0" creationId="{A9F421DD-DE4E-4547-A904-3F80E25E3F35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2" creationId="{09985DEC-1215-4209-9708-B45CC977402E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4" creationId="{90EB7086-616E-4D44-94BE-D0F763561782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6" creationId="{F115DB35-53D7-4EDC-A965-A434929617CC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8" creationId="{4B610F9C-62FE-46FC-8607-C35030B6321A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4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5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6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7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8" creationId="{379F11E2-8BA5-4C5C-AE7C-361E5EA011FF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9" creationId="{7C00E1DA-EC7C-40FC-95E3-11FDCD2E4291}"/>
          </ac:spMkLst>
        </pc:spChg>
        <pc:grpChg chg="add">
          <ac:chgData name="Марина Барулина" userId="3f69187e786b41da" providerId="LiveId" clId="{E8CE4834-F187-4810-9FA0-AC5470437410}" dt="2023-09-28T17:51:51.111" v="686" actId="26606"/>
          <ac:grpSpMkLst>
            <pc:docMk/>
            <pc:sldMk cId="1440883664" sldId="710"/>
            <ac:grpSpMk id="20" creationId="{9A421166-2996-41A7-B094-AE5316F347DD}"/>
          </ac:grpSpMkLst>
        </pc:grpChg>
        <pc:picChg chg="add mod">
          <ac:chgData name="Марина Барулина" userId="3f69187e786b41da" providerId="LiveId" clId="{E8CE4834-F187-4810-9FA0-AC5470437410}" dt="2023-09-28T17:51:51.111" v="686" actId="26606"/>
          <ac:picMkLst>
            <pc:docMk/>
            <pc:sldMk cId="1440883664" sldId="710"/>
            <ac:picMk id="3" creationId="{4196BCF8-1EA6-2096-FE2E-94965F438D27}"/>
          </ac:picMkLst>
        </pc:picChg>
      </pc:sldChg>
      <pc:sldChg chg="addSp modSp add mod setBg addAnim">
        <pc:chgData name="Марина Барулина" userId="3f69187e786b41da" providerId="LiveId" clId="{E8CE4834-F187-4810-9FA0-AC5470437410}" dt="2023-09-28T17:51:58.335" v="690"/>
        <pc:sldMkLst>
          <pc:docMk/>
          <pc:sldMk cId="2468570417" sldId="711"/>
        </pc:sldMkLst>
        <pc:spChg chg="mod or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2" creationId="{ED0AA972-5A6D-8A42-538A-569E280F54AC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8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0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2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4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6" creationId="{379F11E2-8BA5-4C5C-AE7C-361E5EA011FF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8" creationId="{7C00E1DA-EC7C-40FC-95E3-11FDCD2E4291}"/>
          </ac:spMkLst>
        </pc:spChg>
        <pc:grpChg chg="add">
          <ac:chgData name="Марина Барулина" userId="3f69187e786b41da" providerId="LiveId" clId="{E8CE4834-F187-4810-9FA0-AC5470437410}" dt="2023-09-28T17:51:58.334" v="689" actId="26606"/>
          <ac:grpSpMkLst>
            <pc:docMk/>
            <pc:sldMk cId="2468570417" sldId="711"/>
            <ac:grpSpMk id="20" creationId="{9A421166-2996-41A7-B094-AE5316F347DD}"/>
          </ac:grpSpMkLst>
        </pc:grpChg>
        <pc:picChg chg="add mod">
          <ac:chgData name="Марина Барулина" userId="3f69187e786b41da" providerId="LiveId" clId="{E8CE4834-F187-4810-9FA0-AC5470437410}" dt="2023-09-28T17:51:58.334" v="689" actId="26606"/>
          <ac:picMkLst>
            <pc:docMk/>
            <pc:sldMk cId="2468570417" sldId="711"/>
            <ac:picMk id="3" creationId="{CA6F1FD9-91A5-AF1A-67E7-1328199C5783}"/>
          </ac:picMkLst>
        </pc:picChg>
      </pc:sldChg>
      <pc:sldChg chg="addSp delSp modSp add del mod ord setBg delDesignElem">
        <pc:chgData name="Марина Барулина" userId="3f69187e786b41da" providerId="LiveId" clId="{E8CE4834-F187-4810-9FA0-AC5470437410}" dt="2023-09-29T07:20:13.537" v="1016" actId="47"/>
        <pc:sldMkLst>
          <pc:docMk/>
          <pc:sldMk cId="378119781" sldId="712"/>
        </pc:sldMkLst>
        <pc:spChg chg="del mod">
          <ac:chgData name="Марина Барулина" userId="3f69187e786b41da" providerId="LiveId" clId="{E8CE4834-F187-4810-9FA0-AC5470437410}" dt="2023-09-29T07:20:01.350" v="1011" actId="21"/>
          <ac:spMkLst>
            <pc:docMk/>
            <pc:sldMk cId="378119781" sldId="712"/>
            <ac:spMk id="2" creationId="{F431F7DC-888B-8D27-DDE9-6416EF742C82}"/>
          </ac:spMkLst>
        </pc:spChg>
        <pc:spChg chg="add mod">
          <ac:chgData name="Марина Барулина" userId="3f69187e786b41da" providerId="LiveId" clId="{E8CE4834-F187-4810-9FA0-AC5470437410}" dt="2023-09-29T07:20:01.350" v="1011" actId="21"/>
          <ac:spMkLst>
            <pc:docMk/>
            <pc:sldMk cId="378119781" sldId="712"/>
            <ac:spMk id="7" creationId="{33788753-B5B3-2123-3D45-1E2AED10BB29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0" creationId="{A078A52F-85EA-4C0B-962B-D9D9DD4DD78C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2" creationId="{919797D5-5700-4683-B30A-5B4D56CB8270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4" creationId="{4856A7B9-9801-42EC-A4C9-7E22A56EF53D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6" creationId="{A8D10092-A860-4EFB-963F-A14DA3648858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8" creationId="{BABD8CBF-1782-456F-AF12-36CD021CCCF6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20" creationId="{18A186C0-DD3C-4FF4-B165-943244CBD116}"/>
          </ac:spMkLst>
        </pc:spChg>
        <pc:grpChg chg="del">
          <ac:chgData name="Марина Барулина" userId="3f69187e786b41da" providerId="LiveId" clId="{E8CE4834-F187-4810-9FA0-AC5470437410}" dt="2023-09-27T20:33:45.658" v="406"/>
          <ac:grpSpMkLst>
            <pc:docMk/>
            <pc:sldMk cId="378119781" sldId="712"/>
            <ac:grpSpMk id="22" creationId="{7E6B15A5-F4B5-4786-934F-E57C7FA30298}"/>
          </ac:grpSpMkLst>
        </pc:grpChg>
        <pc:picChg chg="mod">
          <ac:chgData name="Марина Барулина" userId="3f69187e786b41da" providerId="LiveId" clId="{E8CE4834-F187-4810-9FA0-AC5470437410}" dt="2023-09-27T20:44:03.460" v="546" actId="1076"/>
          <ac:picMkLst>
            <pc:docMk/>
            <pc:sldMk cId="378119781" sldId="712"/>
            <ac:picMk id="6" creationId="{8D6C938B-B3F6-A31E-BAA5-68A86D84A9F0}"/>
          </ac:picMkLst>
        </pc:picChg>
      </pc:sldChg>
      <pc:sldChg chg="addSp modSp add del mod setBg">
        <pc:chgData name="Марина Барулина" userId="3f69187e786b41da" providerId="LiveId" clId="{E8CE4834-F187-4810-9FA0-AC5470437410}" dt="2023-09-27T20:33:38.696" v="404" actId="2696"/>
        <pc:sldMkLst>
          <pc:docMk/>
          <pc:sldMk cId="4131853693" sldId="712"/>
        </pc:sldMkLst>
        <pc:spChg chg="mod or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2" creationId="{F431F7DC-888B-8D27-DDE9-6416EF742C82}"/>
          </ac:spMkLst>
        </pc:spChg>
        <pc:spChg chg="mo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3" creationId="{50A337CC-F2FB-6173-1B5E-FD75406C7F22}"/>
          </ac:spMkLst>
        </pc:spChg>
        <pc:spChg chg="mo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4" creationId="{1BCED486-DA86-C36F-D5DB-ACA4C6CBE004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0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2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4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6" creationId="{A8D10092-A860-4EFB-963F-A14DA3648858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8" creationId="{BABD8CBF-1782-456F-AF12-36CD021CCCF6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20" creationId="{18A186C0-DD3C-4FF4-B165-943244CBD116}"/>
          </ac:spMkLst>
        </pc:spChg>
        <pc:grpChg chg="add">
          <ac:chgData name="Марина Барулина" userId="3f69187e786b41da" providerId="LiveId" clId="{E8CE4834-F187-4810-9FA0-AC5470437410}" dt="2023-09-27T20:25:06.978" v="317" actId="26606"/>
          <ac:grpSpMkLst>
            <pc:docMk/>
            <pc:sldMk cId="4131853693" sldId="712"/>
            <ac:grpSpMk id="22" creationId="{7E6B15A5-F4B5-4786-934F-E57C7FA30298}"/>
          </ac:grpSpMkLst>
        </pc:grpChg>
        <pc:picChg chg="add mod">
          <ac:chgData name="Марина Барулина" userId="3f69187e786b41da" providerId="LiveId" clId="{E8CE4834-F187-4810-9FA0-AC5470437410}" dt="2023-09-27T20:25:08.763" v="318" actId="1076"/>
          <ac:picMkLst>
            <pc:docMk/>
            <pc:sldMk cId="4131853693" sldId="712"/>
            <ac:picMk id="6" creationId="{8D6C938B-B3F6-A31E-BAA5-68A86D84A9F0}"/>
          </ac:picMkLst>
        </pc:picChg>
      </pc:sldChg>
      <pc:sldChg chg="addSp delSp modSp new mod ord setBg addAnim delAnim">
        <pc:chgData name="Марина Барулина" userId="3f69187e786b41da" providerId="LiveId" clId="{E8CE4834-F187-4810-9FA0-AC5470437410}" dt="2023-09-27T20:37:22.572" v="485"/>
        <pc:sldMkLst>
          <pc:docMk/>
          <pc:sldMk cId="1176520094" sldId="713"/>
        </pc:sldMkLst>
        <pc:spChg chg="mo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" creationId="{8B799DBE-5DAA-4454-F7FF-7D815C9898FB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8" creationId="{A078A52F-85EA-4C0B-962B-D9D9DD4DD78C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10" creationId="{919797D5-5700-4683-B30A-5B4D56CB8270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12" creationId="{4856A7B9-9801-42EC-A4C9-7E22A56EF53D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14" creationId="{8AD54DB8-C150-4290-85D6-F5B0262BFEEF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16" creationId="{28D511D2-9CF1-40DE-BB88-A5A48A0E8AC6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2" creationId="{A078A52F-85EA-4C0B-962B-D9D9DD4DD78C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3" creationId="{919797D5-5700-4683-B30A-5B4D56CB8270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4" creationId="{4856A7B9-9801-42EC-A4C9-7E22A56EF53D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5" creationId="{8AD54DB8-C150-4290-85D6-F5B0262BFEEF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6" creationId="{17C35B5F-59FB-4E4A-A4E6-85CC504D7918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35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37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39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41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43" creationId="{379F11E2-8BA5-4C5C-AE7C-361E5EA011FF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45" creationId="{7C00E1DA-EC7C-40FC-95E3-11FDCD2E4291}"/>
          </ac:spMkLst>
        </pc:spChg>
        <pc:grpChg chg="add del">
          <ac:chgData name="Марина Барулина" userId="3f69187e786b41da" providerId="LiveId" clId="{E8CE4834-F187-4810-9FA0-AC5470437410}" dt="2023-09-27T20:31:36.527" v="392" actId="26606"/>
          <ac:grpSpMkLst>
            <pc:docMk/>
            <pc:sldMk cId="1176520094" sldId="713"/>
            <ac:grpSpMk id="18" creationId="{40ADCA80-A0B1-4379-94EC-0A1A73BE1E7C}"/>
          </ac:grpSpMkLst>
        </pc:grpChg>
        <pc:grpChg chg="add del">
          <ac:chgData name="Марина Барулина" userId="3f69187e786b41da" providerId="LiveId" clId="{E8CE4834-F187-4810-9FA0-AC5470437410}" dt="2023-09-27T20:31:58.227" v="395" actId="26606"/>
          <ac:grpSpMkLst>
            <pc:docMk/>
            <pc:sldMk cId="1176520094" sldId="713"/>
            <ac:grpSpMk id="28" creationId="{266203B4-6411-4E9D-AAC1-D798EF7311A2}"/>
          </ac:grpSpMkLst>
        </pc:grpChg>
        <pc:grpChg chg="add">
          <ac:chgData name="Марина Барулина" userId="3f69187e786b41da" providerId="LiveId" clId="{E8CE4834-F187-4810-9FA0-AC5470437410}" dt="2023-09-27T20:31:58.227" v="395" actId="26606"/>
          <ac:grpSpMkLst>
            <pc:docMk/>
            <pc:sldMk cId="1176520094" sldId="713"/>
            <ac:grpSpMk id="47" creationId="{9A421166-2996-41A7-B094-AE5316F347DD}"/>
          </ac:grpSpMkLst>
        </pc:grpChg>
        <pc:picChg chg="add del">
          <ac:chgData name="Марина Барулина" userId="3f69187e786b41da" providerId="LiveId" clId="{E8CE4834-F187-4810-9FA0-AC5470437410}" dt="2023-09-27T20:31:36.527" v="392" actId="26606"/>
          <ac:picMkLst>
            <pc:docMk/>
            <pc:sldMk cId="1176520094" sldId="713"/>
            <ac:picMk id="4" creationId="{99C06233-0C7C-0EB6-7E01-84EFD59EDAE8}"/>
          </ac:picMkLst>
        </pc:picChg>
        <pc:picChg chg="add mod">
          <ac:chgData name="Марина Барулина" userId="3f69187e786b41da" providerId="LiveId" clId="{E8CE4834-F187-4810-9FA0-AC5470437410}" dt="2023-09-27T20:31:58.227" v="395" actId="26606"/>
          <ac:picMkLst>
            <pc:docMk/>
            <pc:sldMk cId="1176520094" sldId="713"/>
            <ac:picMk id="27" creationId="{9D21BCB5-4D83-5B26-72F3-111591219D31}"/>
          </ac:picMkLst>
        </pc:picChg>
      </pc:sldChg>
      <pc:sldChg chg="modSp add mod ord">
        <pc:chgData name="Марина Барулина" userId="3f69187e786b41da" providerId="LiveId" clId="{E8CE4834-F187-4810-9FA0-AC5470437410}" dt="2023-09-27T20:36:31.314" v="482" actId="20577"/>
        <pc:sldMkLst>
          <pc:docMk/>
          <pc:sldMk cId="58397322" sldId="714"/>
        </pc:sldMkLst>
        <pc:spChg chg="mod">
          <ac:chgData name="Марина Барулина" userId="3f69187e786b41da" providerId="LiveId" clId="{E8CE4834-F187-4810-9FA0-AC5470437410}" dt="2023-09-27T20:36:31.314" v="482" actId="20577"/>
          <ac:spMkLst>
            <pc:docMk/>
            <pc:sldMk cId="58397322" sldId="714"/>
            <ac:spMk id="2" creationId="{921633EB-7DCB-4DDC-80AF-C885A3EE1245}"/>
          </ac:spMkLst>
        </pc:spChg>
      </pc:sldChg>
      <pc:sldChg chg="add del">
        <pc:chgData name="Марина Барулина" userId="3f69187e786b41da" providerId="LiveId" clId="{E8CE4834-F187-4810-9FA0-AC5470437410}" dt="2023-09-27T20:35:23.561" v="462" actId="2696"/>
        <pc:sldMkLst>
          <pc:docMk/>
          <pc:sldMk cId="1283349855" sldId="714"/>
        </pc:sldMkLst>
      </pc:sldChg>
      <pc:sldChg chg="addSp delSp modSp add del mod setBg delDesignElem">
        <pc:chgData name="Марина Барулина" userId="3f69187e786b41da" providerId="LiveId" clId="{E8CE4834-F187-4810-9FA0-AC5470437410}" dt="2023-09-27T20:35:50.607" v="469"/>
        <pc:sldMkLst>
          <pc:docMk/>
          <pc:sldMk cId="1486214388" sldId="714"/>
        </pc:sldMkLst>
        <pc:spChg chg="mod">
          <ac:chgData name="Марина Барулина" userId="3f69187e786b41da" providerId="LiveId" clId="{E8CE4834-F187-4810-9FA0-AC5470437410}" dt="2023-09-27T20:35:48.487" v="467" actId="1076"/>
          <ac:spMkLst>
            <pc:docMk/>
            <pc:sldMk cId="1486214388" sldId="714"/>
            <ac:spMk id="2" creationId="{921633EB-7DCB-4DDC-80AF-C885A3EE1245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13" creationId="{919797D5-5700-4683-B30A-5B4D56CB8270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16" creationId="{A078A52F-85EA-4C0B-962B-D9D9DD4DD78C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20" creationId="{4856A7B9-9801-42EC-A4C9-7E22A56EF53D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22" creationId="{8AD54DB8-C150-4290-85D6-F5B0262BFEEF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24" creationId="{379F11E2-8BA5-4C5C-AE7C-361E5EA011FF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26" creationId="{7C00E1DA-EC7C-40FC-95E3-11FDCD2E4291}"/>
          </ac:spMkLst>
        </pc:spChg>
        <pc:grpChg chg="add del">
          <ac:chgData name="Марина Барулина" userId="3f69187e786b41da" providerId="LiveId" clId="{E8CE4834-F187-4810-9FA0-AC5470437410}" dt="2023-09-27T20:35:50.607" v="469"/>
          <ac:grpSpMkLst>
            <pc:docMk/>
            <pc:sldMk cId="1486214388" sldId="714"/>
            <ac:grpSpMk id="28" creationId="{9A421166-2996-41A7-B094-AE5316F347DD}"/>
          </ac:grpSpMkLst>
        </pc:grpChg>
      </pc:sldChg>
      <pc:sldChg chg="delSp modSp add mod ord">
        <pc:chgData name="Марина Барулина" userId="3f69187e786b41da" providerId="LiveId" clId="{E8CE4834-F187-4810-9FA0-AC5470437410}" dt="2023-09-28T17:55:30.389" v="719" actId="6549"/>
        <pc:sldMkLst>
          <pc:docMk/>
          <pc:sldMk cId="3315775313" sldId="715"/>
        </pc:sldMkLst>
        <pc:spChg chg="mod">
          <ac:chgData name="Марина Барулина" userId="3f69187e786b41da" providerId="LiveId" clId="{E8CE4834-F187-4810-9FA0-AC5470437410}" dt="2023-09-28T17:55:30.389" v="719" actId="6549"/>
          <ac:spMkLst>
            <pc:docMk/>
            <pc:sldMk cId="3315775313" sldId="715"/>
            <ac:spMk id="2" creationId="{DF0C9FCC-2923-089B-0E5E-200D32CDE284}"/>
          </ac:spMkLst>
        </pc:spChg>
        <pc:spChg chg="mod">
          <ac:chgData name="Марина Барулина" userId="3f69187e786b41da" providerId="LiveId" clId="{E8CE4834-F187-4810-9FA0-AC5470437410}" dt="2023-09-27T20:42:19.109" v="532" actId="1076"/>
          <ac:spMkLst>
            <pc:docMk/>
            <pc:sldMk cId="3315775313" sldId="715"/>
            <ac:spMk id="4" creationId="{B76F18F9-B7FC-214C-A957-1C0AD1556C59}"/>
          </ac:spMkLst>
        </pc:spChg>
        <pc:picChg chg="del mod">
          <ac:chgData name="Марина Барулина" userId="3f69187e786b41da" providerId="LiveId" clId="{E8CE4834-F187-4810-9FA0-AC5470437410}" dt="2023-09-27T20:42:28.895" v="533" actId="478"/>
          <ac:picMkLst>
            <pc:docMk/>
            <pc:sldMk cId="3315775313" sldId="715"/>
            <ac:picMk id="6" creationId="{E626DF5A-986C-34D8-A9DF-5C3F4649C18E}"/>
          </ac:picMkLst>
        </pc:picChg>
      </pc:sldChg>
      <pc:sldChg chg="addSp modSp add mod ord setBg addAnim">
        <pc:chgData name="Марина Барулина" userId="3f69187e786b41da" providerId="LiveId" clId="{E8CE4834-F187-4810-9FA0-AC5470437410}" dt="2023-09-28T17:52:08.583" v="693"/>
        <pc:sldMkLst>
          <pc:docMk/>
          <pc:sldMk cId="838666612" sldId="716"/>
        </pc:sldMkLst>
        <pc:spChg chg="mod or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2" creationId="{ED0AA972-5A6D-8A42-538A-569E280F54AC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8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0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2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4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6" creationId="{379F11E2-8BA5-4C5C-AE7C-361E5EA011FF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8" creationId="{7C00E1DA-EC7C-40FC-95E3-11FDCD2E4291}"/>
          </ac:spMkLst>
        </pc:spChg>
        <pc:grpChg chg="add">
          <ac:chgData name="Марина Барулина" userId="3f69187e786b41da" providerId="LiveId" clId="{E8CE4834-F187-4810-9FA0-AC5470437410}" dt="2023-09-28T17:52:08.582" v="692" actId="26606"/>
          <ac:grpSpMkLst>
            <pc:docMk/>
            <pc:sldMk cId="838666612" sldId="716"/>
            <ac:grpSpMk id="20" creationId="{9A421166-2996-41A7-B094-AE5316F347DD}"/>
          </ac:grpSpMkLst>
        </pc:grpChg>
        <pc:picChg chg="add mod">
          <ac:chgData name="Марина Барулина" userId="3f69187e786b41da" providerId="LiveId" clId="{E8CE4834-F187-4810-9FA0-AC5470437410}" dt="2023-09-28T17:52:08.582" v="692" actId="26606"/>
          <ac:picMkLst>
            <pc:docMk/>
            <pc:sldMk cId="838666612" sldId="716"/>
            <ac:picMk id="3" creationId="{A790E0E9-5A61-04EE-C494-A7358B47CF54}"/>
          </ac:picMkLst>
        </pc:picChg>
      </pc:sldChg>
      <pc:sldChg chg="addSp delSp modSp new mod modClrScheme chgLayout">
        <pc:chgData name="Марина Барулина" userId="3f69187e786b41da" providerId="LiveId" clId="{E8CE4834-F187-4810-9FA0-AC5470437410}" dt="2023-09-28T17:45:01.396" v="668" actId="1076"/>
        <pc:sldMkLst>
          <pc:docMk/>
          <pc:sldMk cId="885181085" sldId="717"/>
        </pc:sldMkLst>
        <pc:spChg chg="del">
          <ac:chgData name="Марина Барулина" userId="3f69187e786b41da" providerId="LiveId" clId="{E8CE4834-F187-4810-9FA0-AC5470437410}" dt="2023-09-28T17:44:54.301" v="665" actId="700"/>
          <ac:spMkLst>
            <pc:docMk/>
            <pc:sldMk cId="885181085" sldId="717"/>
            <ac:spMk id="2" creationId="{07AD937E-4522-D6A1-94FB-70454822952F}"/>
          </ac:spMkLst>
        </pc:spChg>
        <pc:spChg chg="del">
          <ac:chgData name="Марина Барулина" userId="3f69187e786b41da" providerId="LiveId" clId="{E8CE4834-F187-4810-9FA0-AC5470437410}" dt="2023-09-28T17:44:46.484" v="663" actId="478"/>
          <ac:spMkLst>
            <pc:docMk/>
            <pc:sldMk cId="885181085" sldId="717"/>
            <ac:spMk id="3" creationId="{723EA0D3-976F-2F74-4AA6-8FE725871602}"/>
          </ac:spMkLst>
        </pc:spChg>
        <pc:spChg chg="del">
          <ac:chgData name="Марина Барулина" userId="3f69187e786b41da" providerId="LiveId" clId="{E8CE4834-F187-4810-9FA0-AC5470437410}" dt="2023-09-28T17:44:48.489" v="664" actId="478"/>
          <ac:spMkLst>
            <pc:docMk/>
            <pc:sldMk cId="885181085" sldId="717"/>
            <ac:spMk id="4" creationId="{237967A3-97E6-07F1-04AF-8B3D5187AA06}"/>
          </ac:spMkLst>
        </pc:spChg>
        <pc:picChg chg="add mod">
          <ac:chgData name="Марина Барулина" userId="3f69187e786b41da" providerId="LiveId" clId="{E8CE4834-F187-4810-9FA0-AC5470437410}" dt="2023-09-28T17:45:01.396" v="668" actId="1076"/>
          <ac:picMkLst>
            <pc:docMk/>
            <pc:sldMk cId="885181085" sldId="717"/>
            <ac:picMk id="5" creationId="{74B4DB0B-5B8F-7732-B7C5-580269627F90}"/>
          </ac:picMkLst>
        </pc:picChg>
      </pc:sldChg>
      <pc:sldChg chg="addSp delSp modSp add mod">
        <pc:chgData name="Марина Барулина" userId="3f69187e786b41da" providerId="LiveId" clId="{E8CE4834-F187-4810-9FA0-AC5470437410}" dt="2023-09-28T17:53:56.463" v="707" actId="1076"/>
        <pc:sldMkLst>
          <pc:docMk/>
          <pc:sldMk cId="2035515676" sldId="718"/>
        </pc:sldMkLst>
        <pc:spChg chg="del mod">
          <ac:chgData name="Марина Барулина" userId="3f69187e786b41da" providerId="LiveId" clId="{E8CE4834-F187-4810-9FA0-AC5470437410}" dt="2023-09-28T17:53:36.703" v="701" actId="478"/>
          <ac:spMkLst>
            <pc:docMk/>
            <pc:sldMk cId="2035515676" sldId="718"/>
            <ac:spMk id="6" creationId="{18158AA7-63CB-36B6-F13E-3C92A70B2A83}"/>
          </ac:spMkLst>
        </pc:spChg>
        <pc:picChg chg="add mod">
          <ac:chgData name="Марина Барулина" userId="3f69187e786b41da" providerId="LiveId" clId="{E8CE4834-F187-4810-9FA0-AC5470437410}" dt="2023-09-28T17:53:46.197" v="704" actId="1076"/>
          <ac:picMkLst>
            <pc:docMk/>
            <pc:sldMk cId="2035515676" sldId="718"/>
            <ac:picMk id="3" creationId="{95926DFD-742A-B94C-527B-4EC9B601CC29}"/>
          </ac:picMkLst>
        </pc:picChg>
        <pc:picChg chg="add mod">
          <ac:chgData name="Марина Барулина" userId="3f69187e786b41da" providerId="LiveId" clId="{E8CE4834-F187-4810-9FA0-AC5470437410}" dt="2023-09-28T17:53:56.463" v="707" actId="1076"/>
          <ac:picMkLst>
            <pc:docMk/>
            <pc:sldMk cId="2035515676" sldId="718"/>
            <ac:picMk id="4" creationId="{732615A8-1D77-7EAE-5473-3EB684869D0E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8:24:10.353" v="885" actId="14100"/>
        <pc:sldMkLst>
          <pc:docMk/>
          <pc:sldMk cId="2035228189" sldId="719"/>
        </pc:sldMkLst>
        <pc:spChg chg="mod">
          <ac:chgData name="Марина Барулина" userId="3f69187e786b41da" providerId="LiveId" clId="{E8CE4834-F187-4810-9FA0-AC5470437410}" dt="2023-09-28T18:17:18.404" v="795" actId="20577"/>
          <ac:spMkLst>
            <pc:docMk/>
            <pc:sldMk cId="2035228189" sldId="719"/>
            <ac:spMk id="2" creationId="{65E8B84E-1765-8BD3-7614-CC5EAAAF37D7}"/>
          </ac:spMkLst>
        </pc:spChg>
        <pc:spChg chg="del">
          <ac:chgData name="Марина Барулина" userId="3f69187e786b41da" providerId="LiveId" clId="{E8CE4834-F187-4810-9FA0-AC5470437410}" dt="2023-09-28T18:17:22.673" v="796" actId="478"/>
          <ac:spMkLst>
            <pc:docMk/>
            <pc:sldMk cId="2035228189" sldId="719"/>
            <ac:spMk id="3" creationId="{A5DF0D5F-B761-6C1D-26F7-EAE5DC13A08A}"/>
          </ac:spMkLst>
        </pc:spChg>
        <pc:spChg chg="del">
          <ac:chgData name="Марина Барулина" userId="3f69187e786b41da" providerId="LiveId" clId="{E8CE4834-F187-4810-9FA0-AC5470437410}" dt="2023-09-28T18:17:25.142" v="797" actId="478"/>
          <ac:spMkLst>
            <pc:docMk/>
            <pc:sldMk cId="2035228189" sldId="719"/>
            <ac:spMk id="4" creationId="{54AD635E-69FE-A75E-7E3A-BFD600DF5848}"/>
          </ac:spMkLst>
        </pc:spChg>
        <pc:spChg chg="add mod">
          <ac:chgData name="Марина Барулина" userId="3f69187e786b41da" providerId="LiveId" clId="{E8CE4834-F187-4810-9FA0-AC5470437410}" dt="2023-09-28T18:18:10.268" v="818" actId="14100"/>
          <ac:spMkLst>
            <pc:docMk/>
            <pc:sldMk cId="2035228189" sldId="719"/>
            <ac:spMk id="5" creationId="{B68DEB4D-BBE1-3CCE-97F9-92131544C78F}"/>
          </ac:spMkLst>
        </pc:spChg>
        <pc:spChg chg="add mod">
          <ac:chgData name="Марина Барулина" userId="3f69187e786b41da" providerId="LiveId" clId="{E8CE4834-F187-4810-9FA0-AC5470437410}" dt="2023-09-28T18:19:47.959" v="858" actId="14100"/>
          <ac:spMkLst>
            <pc:docMk/>
            <pc:sldMk cId="2035228189" sldId="719"/>
            <ac:spMk id="10" creationId="{70EB7BE5-63EB-51E3-4F6C-65D438952356}"/>
          </ac:spMkLst>
        </pc:spChg>
        <pc:picChg chg="add mod">
          <ac:chgData name="Марина Барулина" userId="3f69187e786b41da" providerId="LiveId" clId="{E8CE4834-F187-4810-9FA0-AC5470437410}" dt="2023-09-28T18:19:56.141" v="859" actId="1076"/>
          <ac:picMkLst>
            <pc:docMk/>
            <pc:sldMk cId="2035228189" sldId="719"/>
            <ac:picMk id="7" creationId="{18E6EC34-B207-DDBB-23CA-2F955065BC62}"/>
          </ac:picMkLst>
        </pc:picChg>
        <pc:picChg chg="add mod">
          <ac:chgData name="Марина Барулина" userId="3f69187e786b41da" providerId="LiveId" clId="{E8CE4834-F187-4810-9FA0-AC5470437410}" dt="2023-09-28T18:19:27.290" v="824" actId="1076"/>
          <ac:picMkLst>
            <pc:docMk/>
            <pc:sldMk cId="2035228189" sldId="719"/>
            <ac:picMk id="9" creationId="{9A647A05-8D6B-C0CA-F61B-9ABDEFAA536D}"/>
          </ac:picMkLst>
        </pc:picChg>
        <pc:picChg chg="add mod">
          <ac:chgData name="Марина Барулина" userId="3f69187e786b41da" providerId="LiveId" clId="{E8CE4834-F187-4810-9FA0-AC5470437410}" dt="2023-09-28T18:23:19.476" v="878" actId="1076"/>
          <ac:picMkLst>
            <pc:docMk/>
            <pc:sldMk cId="2035228189" sldId="719"/>
            <ac:picMk id="12" creationId="{E1CC134A-F552-F421-E69E-B5B974A36A5F}"/>
          </ac:picMkLst>
        </pc:picChg>
        <pc:picChg chg="add mod">
          <ac:chgData name="Марина Барулина" userId="3f69187e786b41da" providerId="LiveId" clId="{E8CE4834-F187-4810-9FA0-AC5470437410}" dt="2023-09-28T18:21:29.420" v="867" actId="14100"/>
          <ac:picMkLst>
            <pc:docMk/>
            <pc:sldMk cId="2035228189" sldId="719"/>
            <ac:picMk id="14" creationId="{1B67E216-F768-52A7-7AC6-FFD3B2DE1A8B}"/>
          </ac:picMkLst>
        </pc:picChg>
        <pc:picChg chg="add mod modCrop">
          <ac:chgData name="Марина Барулина" userId="3f69187e786b41da" providerId="LiveId" clId="{E8CE4834-F187-4810-9FA0-AC5470437410}" dt="2023-09-28T18:23:24.587" v="882" actId="14100"/>
          <ac:picMkLst>
            <pc:docMk/>
            <pc:sldMk cId="2035228189" sldId="719"/>
            <ac:picMk id="16" creationId="{D95953D0-7AA0-3BD2-9595-BBC1E5EA3430}"/>
          </ac:picMkLst>
        </pc:picChg>
        <pc:picChg chg="add mod">
          <ac:chgData name="Марина Барулина" userId="3f69187e786b41da" providerId="LiveId" clId="{E8CE4834-F187-4810-9FA0-AC5470437410}" dt="2023-09-28T18:24:10.353" v="885" actId="14100"/>
          <ac:picMkLst>
            <pc:docMk/>
            <pc:sldMk cId="2035228189" sldId="719"/>
            <ac:picMk id="18" creationId="{943928CD-31C4-63D3-D7D8-615C1F54155E}"/>
          </ac:picMkLst>
        </pc:picChg>
      </pc:sldChg>
      <pc:sldChg chg="addSp delSp modSp new mod setBg">
        <pc:chgData name="Марина Барулина" userId="3f69187e786b41da" providerId="LiveId" clId="{E8CE4834-F187-4810-9FA0-AC5470437410}" dt="2023-09-28T18:40:20.832" v="932" actId="1076"/>
        <pc:sldMkLst>
          <pc:docMk/>
          <pc:sldMk cId="2717180863" sldId="720"/>
        </pc:sldMkLst>
        <pc:spChg chg="mod or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2" creationId="{7D08C03F-F60B-11E6-54CA-8F23FD3DD7CA}"/>
          </ac:spMkLst>
        </pc:spChg>
        <pc:spChg chg="del">
          <ac:chgData name="Марина Барулина" userId="3f69187e786b41da" providerId="LiveId" clId="{E8CE4834-F187-4810-9FA0-AC5470437410}" dt="2023-09-28T18:33:27.378" v="911" actId="478"/>
          <ac:spMkLst>
            <pc:docMk/>
            <pc:sldMk cId="2717180863" sldId="720"/>
            <ac:spMk id="3" creationId="{EA022B97-EDFA-6EB3-DA99-EBCEC40F5043}"/>
          </ac:spMkLst>
        </pc:spChg>
        <pc:spChg chg="del">
          <ac:chgData name="Марина Барулина" userId="3f69187e786b41da" providerId="LiveId" clId="{E8CE4834-F187-4810-9FA0-AC5470437410}" dt="2023-09-28T18:33:29.161" v="912" actId="478"/>
          <ac:spMkLst>
            <pc:docMk/>
            <pc:sldMk cId="2717180863" sldId="720"/>
            <ac:spMk id="4" creationId="{9124CE64-B357-6DDA-C922-08BB4A3D8419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13" creationId="{48E96387-12F1-45E4-9322-ABBF2EE040E9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15" creationId="{A9F421DD-DE4E-4547-A904-3F80E25E3F35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17" creationId="{09985DEC-1215-4209-9708-B45CC977402E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19" creationId="{90EB7086-616E-4D44-94BE-D0F763561782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21" creationId="{F115DB35-53D7-4EDC-A965-A434929617CC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23" creationId="{4B610F9C-62FE-46FC-8607-C35030B6321A}"/>
          </ac:spMkLst>
        </pc:spChg>
        <pc:picChg chg="add del mod">
          <ac:chgData name="Марина Барулина" userId="3f69187e786b41da" providerId="LiveId" clId="{E8CE4834-F187-4810-9FA0-AC5470437410}" dt="2023-09-28T18:38:55.902" v="916" actId="478"/>
          <ac:picMkLst>
            <pc:docMk/>
            <pc:sldMk cId="2717180863" sldId="720"/>
            <ac:picMk id="6" creationId="{1798C0AC-7432-14D2-92E1-C1038CF85140}"/>
          </ac:picMkLst>
        </pc:picChg>
        <pc:picChg chg="add del mod">
          <ac:chgData name="Марина Барулина" userId="3f69187e786b41da" providerId="LiveId" clId="{E8CE4834-F187-4810-9FA0-AC5470437410}" dt="2023-09-28T18:40:13.804" v="928" actId="478"/>
          <ac:picMkLst>
            <pc:docMk/>
            <pc:sldMk cId="2717180863" sldId="720"/>
            <ac:picMk id="8" creationId="{2903C51D-8F88-3F45-C2C3-734276F60190}"/>
          </ac:picMkLst>
        </pc:picChg>
        <pc:picChg chg="add mod">
          <ac:chgData name="Марина Барулина" userId="3f69187e786b41da" providerId="LiveId" clId="{E8CE4834-F187-4810-9FA0-AC5470437410}" dt="2023-09-28T18:40:20.832" v="932" actId="1076"/>
          <ac:picMkLst>
            <pc:docMk/>
            <pc:sldMk cId="2717180863" sldId="720"/>
            <ac:picMk id="10" creationId="{00F11319-044D-F5BC-33F9-6F0F068C56F6}"/>
          </ac:picMkLst>
        </pc:picChg>
      </pc:sldChg>
      <pc:sldChg chg="addSp delSp modSp add mod ord">
        <pc:chgData name="Марина Барулина" userId="3f69187e786b41da" providerId="LiveId" clId="{E8CE4834-F187-4810-9FA0-AC5470437410}" dt="2023-09-29T07:20:10.737" v="1015" actId="1076"/>
        <pc:sldMkLst>
          <pc:docMk/>
          <pc:sldMk cId="3412308192" sldId="721"/>
        </pc:sldMkLst>
        <pc:spChg chg="mod">
          <ac:chgData name="Марина Барулина" userId="3f69187e786b41da" providerId="LiveId" clId="{E8CE4834-F187-4810-9FA0-AC5470437410}" dt="2023-09-29T07:19:56.524" v="1010"/>
          <ac:spMkLst>
            <pc:docMk/>
            <pc:sldMk cId="3412308192" sldId="721"/>
            <ac:spMk id="2" creationId="{DF0C9FCC-2923-089B-0E5E-200D32CDE284}"/>
          </ac:spMkLst>
        </pc:spChg>
        <pc:spChg chg="del">
          <ac:chgData name="Марина Барулина" userId="3f69187e786b41da" providerId="LiveId" clId="{E8CE4834-F187-4810-9FA0-AC5470437410}" dt="2023-09-29T07:20:04.493" v="1012" actId="478"/>
          <ac:spMkLst>
            <pc:docMk/>
            <pc:sldMk cId="3412308192" sldId="721"/>
            <ac:spMk id="4" creationId="{B76F18F9-B7FC-214C-A957-1C0AD1556C59}"/>
          </ac:spMkLst>
        </pc:spChg>
        <pc:spChg chg="add del mod">
          <ac:chgData name="Марина Барулина" userId="3f69187e786b41da" providerId="LiveId" clId="{E8CE4834-F187-4810-9FA0-AC5470437410}" dt="2023-09-29T07:20:07.798" v="1014" actId="478"/>
          <ac:spMkLst>
            <pc:docMk/>
            <pc:sldMk cId="3412308192" sldId="721"/>
            <ac:spMk id="5" creationId="{9129D403-CF50-AA18-A441-DE29262A1AFD}"/>
          </ac:spMkLst>
        </pc:spChg>
        <pc:spChg chg="add mod">
          <ac:chgData name="Марина Барулина" userId="3f69187e786b41da" providerId="LiveId" clId="{E8CE4834-F187-4810-9FA0-AC5470437410}" dt="2023-09-29T07:20:10.737" v="1015" actId="1076"/>
          <ac:spMkLst>
            <pc:docMk/>
            <pc:sldMk cId="3412308192" sldId="721"/>
            <ac:spMk id="6" creationId="{CBB9ABCD-7AFF-6EF0-1791-CF785E61AF03}"/>
          </ac:spMkLst>
        </pc:spChg>
      </pc:sldChg>
      <pc:sldChg chg="addSp delSp modSp new mod">
        <pc:chgData name="Марина Барулина" userId="3f69187e786b41da" providerId="LiveId" clId="{E8CE4834-F187-4810-9FA0-AC5470437410}" dt="2023-09-29T07:21:32.417" v="1076" actId="1076"/>
        <pc:sldMkLst>
          <pc:docMk/>
          <pc:sldMk cId="4232177840" sldId="722"/>
        </pc:sldMkLst>
        <pc:spChg chg="mod">
          <ac:chgData name="Марина Барулина" userId="3f69187e786b41da" providerId="LiveId" clId="{E8CE4834-F187-4810-9FA0-AC5470437410}" dt="2023-09-29T07:20:35.084" v="1064" actId="20577"/>
          <ac:spMkLst>
            <pc:docMk/>
            <pc:sldMk cId="4232177840" sldId="722"/>
            <ac:spMk id="2" creationId="{E7D3AC8F-7FBD-0225-1D8F-A3EDEB23973C}"/>
          </ac:spMkLst>
        </pc:spChg>
        <pc:spChg chg="del">
          <ac:chgData name="Марина Барулина" userId="3f69187e786b41da" providerId="LiveId" clId="{E8CE4834-F187-4810-9FA0-AC5470437410}" dt="2023-09-29T07:20:38.385" v="1065" actId="478"/>
          <ac:spMkLst>
            <pc:docMk/>
            <pc:sldMk cId="4232177840" sldId="722"/>
            <ac:spMk id="3" creationId="{4BC54FAE-567B-3261-25A4-8B218EE06DF9}"/>
          </ac:spMkLst>
        </pc:spChg>
        <pc:spChg chg="del">
          <ac:chgData name="Марина Барулина" userId="3f69187e786b41da" providerId="LiveId" clId="{E8CE4834-F187-4810-9FA0-AC5470437410}" dt="2023-09-29T07:20:39.895" v="1066" actId="478"/>
          <ac:spMkLst>
            <pc:docMk/>
            <pc:sldMk cId="4232177840" sldId="722"/>
            <ac:spMk id="4" creationId="{73DD7E50-EC07-ED32-FE17-78BB9F7F183B}"/>
          </ac:spMkLst>
        </pc:spChg>
        <pc:spChg chg="add del mod">
          <ac:chgData name="Марина Барулина" userId="3f69187e786b41da" providerId="LiveId" clId="{E8CE4834-F187-4810-9FA0-AC5470437410}" dt="2023-09-29T07:20:52.007" v="1068"/>
          <ac:spMkLst>
            <pc:docMk/>
            <pc:sldMk cId="4232177840" sldId="722"/>
            <ac:spMk id="5" creationId="{1B59664F-EC33-FADA-9504-CF1D92C56498}"/>
          </ac:spMkLst>
        </pc:spChg>
        <pc:picChg chg="add mod">
          <ac:chgData name="Марина Барулина" userId="3f69187e786b41da" providerId="LiveId" clId="{E8CE4834-F187-4810-9FA0-AC5470437410}" dt="2023-09-29T07:21:08.100" v="1071" actId="1076"/>
          <ac:picMkLst>
            <pc:docMk/>
            <pc:sldMk cId="4232177840" sldId="722"/>
            <ac:picMk id="7" creationId="{238D6D41-9E68-5467-DF23-EE92849D33AF}"/>
          </ac:picMkLst>
        </pc:picChg>
        <pc:picChg chg="add mod">
          <ac:chgData name="Марина Барулина" userId="3f69187e786b41da" providerId="LiveId" clId="{E8CE4834-F187-4810-9FA0-AC5470437410}" dt="2023-09-29T07:21:32.417" v="1076" actId="1076"/>
          <ac:picMkLst>
            <pc:docMk/>
            <pc:sldMk cId="4232177840" sldId="722"/>
            <ac:picMk id="9" creationId="{A3B5F177-F7FA-02C7-C959-2C9DCE792740}"/>
          </ac:picMkLst>
        </pc:picChg>
      </pc:sldChg>
    </pc:docChg>
  </pc:docChgLst>
  <pc:docChgLst>
    <pc:chgData name="Улитин Иван" userId="42d996a27954101f" providerId="Windows Live" clId="Web-{FCD8E595-7A64-4526-81DC-D92F67EC1608}"/>
    <pc:docChg chg="modSld">
      <pc:chgData name="Улитин Иван" userId="42d996a27954101f" providerId="Windows Live" clId="Web-{FCD8E595-7A64-4526-81DC-D92F67EC1608}" dt="2023-09-20T19:07:12.343" v="9" actId="1076"/>
      <pc:docMkLst>
        <pc:docMk/>
      </pc:docMkLst>
      <pc:sldChg chg="addSp modSp">
        <pc:chgData name="Улитин Иван" userId="42d996a27954101f" providerId="Windows Live" clId="Web-{FCD8E595-7A64-4526-81DC-D92F67EC1608}" dt="2023-09-20T19:07:12.343" v="9" actId="1076"/>
        <pc:sldMkLst>
          <pc:docMk/>
          <pc:sldMk cId="1333920283" sldId="265"/>
        </pc:sldMkLst>
        <pc:picChg chg="add mod modCrop">
          <ac:chgData name="Улитин Иван" userId="42d996a27954101f" providerId="Windows Live" clId="Web-{FCD8E595-7A64-4526-81DC-D92F67EC1608}" dt="2023-09-20T19:07:12.343" v="9" actId="1076"/>
          <ac:picMkLst>
            <pc:docMk/>
            <pc:sldMk cId="1333920283" sldId="265"/>
            <ac:picMk id="3" creationId="{7A250BCB-D950-55D3-3D37-418856CD00FF}"/>
          </ac:picMkLst>
        </pc:picChg>
      </pc:sldChg>
    </pc:docChg>
  </pc:docChgLst>
  <pc:docChgLst>
    <pc:chgData name="Марина Барулина" userId="3f69187e786b41da" providerId="LiveId" clId="{AD988ED8-CC31-4212-BF9C-54A85EA921DE}"/>
    <pc:docChg chg="undo custSel addSld delSld modSld sldOrd">
      <pc:chgData name="Марина Барулина" userId="3f69187e786b41da" providerId="LiveId" clId="{AD988ED8-CC31-4212-BF9C-54A85EA921DE}" dt="2023-10-06T12:16:04.489" v="3300" actId="478"/>
      <pc:docMkLst>
        <pc:docMk/>
      </pc:docMkLst>
      <pc:sldChg chg="modSp mod">
        <pc:chgData name="Марина Барулина" userId="3f69187e786b41da" providerId="LiveId" clId="{AD988ED8-CC31-4212-BF9C-54A85EA921DE}" dt="2023-10-05T07:07:28.248" v="1" actId="20577"/>
        <pc:sldMkLst>
          <pc:docMk/>
          <pc:sldMk cId="1487700712" sldId="256"/>
        </pc:sldMkLst>
        <pc:spChg chg="mod">
          <ac:chgData name="Марина Барулина" userId="3f69187e786b41da" providerId="LiveId" clId="{AD988ED8-CC31-4212-BF9C-54A85EA921DE}" dt="2023-10-05T07:07:28.248" v="1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modSp mod">
        <pc:chgData name="Марина Барулина" userId="3f69187e786b41da" providerId="LiveId" clId="{AD988ED8-CC31-4212-BF9C-54A85EA921DE}" dt="2023-10-05T07:28:47.921" v="82" actId="20577"/>
        <pc:sldMkLst>
          <pc:docMk/>
          <pc:sldMk cId="2054797733" sldId="263"/>
        </pc:sldMkLst>
        <pc:spChg chg="mod">
          <ac:chgData name="Марина Барулина" userId="3f69187e786b41da" providerId="LiveId" clId="{AD988ED8-CC31-4212-BF9C-54A85EA921DE}" dt="2023-10-05T07:28:47.921" v="82" actId="20577"/>
          <ac:spMkLst>
            <pc:docMk/>
            <pc:sldMk cId="2054797733" sldId="263"/>
            <ac:spMk id="2" creationId="{921633EB-7DCB-4DDC-80AF-C885A3EE1245}"/>
          </ac:spMkLst>
        </pc:spChg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3057704506" sldId="264"/>
        </pc:sldMkLst>
      </pc:sldChg>
      <pc:sldChg chg="del">
        <pc:chgData name="Марина Барулина" userId="3f69187e786b41da" providerId="LiveId" clId="{AD988ED8-CC31-4212-BF9C-54A85EA921DE}" dt="2023-10-05T09:55:08.018" v="692" actId="47"/>
        <pc:sldMkLst>
          <pc:docMk/>
          <pc:sldMk cId="2757674294" sldId="268"/>
        </pc:sldMkLst>
      </pc:sldChg>
      <pc:sldChg chg="addSp delSp modSp mod">
        <pc:chgData name="Марина Барулина" userId="3f69187e786b41da" providerId="LiveId" clId="{AD988ED8-CC31-4212-BF9C-54A85EA921DE}" dt="2023-10-06T12:16:04.489" v="3300" actId="478"/>
        <pc:sldMkLst>
          <pc:docMk/>
          <pc:sldMk cId="3198315474" sldId="269"/>
        </pc:sldMkLst>
        <pc:spChg chg="ord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2" creationId="{9EE5ECAB-C460-D8AA-F62D-1A416579EC2B}"/>
          </ac:spMkLst>
        </pc:spChg>
        <pc:spChg chg="del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26" creationId="{A078A52F-85EA-4C0B-962B-D9D9DD4DD78C}"/>
          </ac:spMkLst>
        </pc:spChg>
        <pc:spChg chg="del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28" creationId="{919797D5-5700-4683-B30A-5B4D56CB8270}"/>
          </ac:spMkLst>
        </pc:spChg>
        <pc:spChg chg="del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30" creationId="{4856A7B9-9801-42EC-A4C9-7E22A56EF53D}"/>
          </ac:spMkLst>
        </pc:spChg>
        <pc:spChg chg="del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32" creationId="{8AD54DB8-C150-4290-85D6-F5B0262BFEEF}"/>
          </ac:spMkLst>
        </pc:spChg>
        <pc:spChg chg="del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34" creationId="{202E9D7B-AC8A-4860-BD41-E04FC6559EDF}"/>
          </ac:spMkLst>
        </pc:spChg>
        <pc:spChg chg="del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36" creationId="{697B8C9C-91DF-4F8D-94A0-2C0C66030128}"/>
          </ac:spMkLst>
        </pc:spChg>
        <pc:spChg chg="del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38" creationId="{54D43BDD-ED29-4BE9-AEA1-6D0AE5A061D1}"/>
          </ac:spMkLst>
        </pc:spChg>
        <pc:spChg chg="add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48" creationId="{A078A52F-85EA-4C0B-962B-D9D9DD4DD78C}"/>
          </ac:spMkLst>
        </pc:spChg>
        <pc:spChg chg="add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50" creationId="{919797D5-5700-4683-B30A-5B4D56CB8270}"/>
          </ac:spMkLst>
        </pc:spChg>
        <pc:spChg chg="add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52" creationId="{4856A7B9-9801-42EC-A4C9-7E22A56EF53D}"/>
          </ac:spMkLst>
        </pc:spChg>
        <pc:spChg chg="add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54" creationId="{8AD54DB8-C150-4290-85D6-F5B0262BFEEF}"/>
          </ac:spMkLst>
        </pc:spChg>
        <pc:spChg chg="add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56" creationId="{202E9D7B-AC8A-4860-BD41-E04FC6559EDF}"/>
          </ac:spMkLst>
        </pc:spChg>
        <pc:spChg chg="add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58" creationId="{697B8C9C-91DF-4F8D-94A0-2C0C66030128}"/>
          </ac:spMkLst>
        </pc:spChg>
        <pc:spChg chg="add">
          <ac:chgData name="Марина Барулина" userId="3f69187e786b41da" providerId="LiveId" clId="{AD988ED8-CC31-4212-BF9C-54A85EA921DE}" dt="2023-10-05T07:11:27.424" v="7" actId="26606"/>
          <ac:spMkLst>
            <pc:docMk/>
            <pc:sldMk cId="3198315474" sldId="269"/>
            <ac:spMk id="60" creationId="{54D43BDD-ED29-4BE9-AEA1-6D0AE5A061D1}"/>
          </ac:spMkLst>
        </pc:spChg>
        <pc:grpChg chg="del">
          <ac:chgData name="Марина Барулина" userId="3f69187e786b41da" providerId="LiveId" clId="{AD988ED8-CC31-4212-BF9C-54A85EA921DE}" dt="2023-10-05T07:11:27.424" v="7" actId="26606"/>
          <ac:grpSpMkLst>
            <pc:docMk/>
            <pc:sldMk cId="3198315474" sldId="269"/>
            <ac:grpSpMk id="40" creationId="{D87A5CD2-E3CD-4870-957C-173AD2C8735C}"/>
          </ac:grpSpMkLst>
        </pc:grpChg>
        <pc:grpChg chg="add">
          <ac:chgData name="Марина Барулина" userId="3f69187e786b41da" providerId="LiveId" clId="{AD988ED8-CC31-4212-BF9C-54A85EA921DE}" dt="2023-10-05T07:11:27.424" v="7" actId="26606"/>
          <ac:grpSpMkLst>
            <pc:docMk/>
            <pc:sldMk cId="3198315474" sldId="269"/>
            <ac:grpSpMk id="62" creationId="{D87A5CD2-E3CD-4870-957C-173AD2C8735C}"/>
          </ac:grpSpMkLst>
        </pc:grpChg>
        <pc:picChg chg="add del mod">
          <ac:chgData name="Марина Барулина" userId="3f69187e786b41da" providerId="LiveId" clId="{AD988ED8-CC31-4212-BF9C-54A85EA921DE}" dt="2023-10-06T12:16:04.489" v="3300" actId="478"/>
          <ac:picMkLst>
            <pc:docMk/>
            <pc:sldMk cId="3198315474" sldId="269"/>
            <ac:picMk id="4" creationId="{4F86A205-4EF1-228A-2205-9C84B6024BB0}"/>
          </ac:picMkLst>
        </pc:picChg>
      </pc:sldChg>
      <pc:sldChg chg="modSp add mod setBg">
        <pc:chgData name="Марина Барулина" userId="3f69187e786b41da" providerId="LiveId" clId="{AD988ED8-CC31-4212-BF9C-54A85EA921DE}" dt="2023-10-05T10:03:13.598" v="775" actId="207"/>
        <pc:sldMkLst>
          <pc:docMk/>
          <pc:sldMk cId="522321800" sldId="306"/>
        </pc:sldMkLst>
        <pc:spChg chg="mod">
          <ac:chgData name="Марина Барулина" userId="3f69187e786b41da" providerId="LiveId" clId="{AD988ED8-CC31-4212-BF9C-54A85EA921DE}" dt="2023-10-05T09:59:41.892" v="735" actId="1076"/>
          <ac:spMkLst>
            <pc:docMk/>
            <pc:sldMk cId="522321800" sldId="306"/>
            <ac:spMk id="9" creationId="{00000000-0000-0000-0000-000000000000}"/>
          </ac:spMkLst>
        </pc:spChg>
        <pc:spChg chg="mod">
          <ac:chgData name="Марина Барулина" userId="3f69187e786b41da" providerId="LiveId" clId="{AD988ED8-CC31-4212-BF9C-54A85EA921DE}" dt="2023-10-05T10:03:13.598" v="775" actId="207"/>
          <ac:spMkLst>
            <pc:docMk/>
            <pc:sldMk cId="522321800" sldId="306"/>
            <ac:spMk id="11" creationId="{5790F6ED-CE84-40D3-8552-8D4C47A36305}"/>
          </ac:spMkLst>
        </pc:spChg>
      </pc:sldChg>
      <pc:sldChg chg="modSp add mod">
        <pc:chgData name="Марина Барулина" userId="3f69187e786b41da" providerId="LiveId" clId="{AD988ED8-CC31-4212-BF9C-54A85EA921DE}" dt="2023-10-05T10:03:09.482" v="774" actId="1076"/>
        <pc:sldMkLst>
          <pc:docMk/>
          <pc:sldMk cId="552102557" sldId="308"/>
        </pc:sldMkLst>
        <pc:spChg chg="mod">
          <ac:chgData name="Марина Барулина" userId="3f69187e786b41da" providerId="LiveId" clId="{AD988ED8-CC31-4212-BF9C-54A85EA921DE}" dt="2023-10-05T10:03:09.482" v="774" actId="1076"/>
          <ac:spMkLst>
            <pc:docMk/>
            <pc:sldMk cId="552102557" sldId="308"/>
            <ac:spMk id="11" creationId="{D01B46CD-97B1-4921-B859-F1E52040C208}"/>
          </ac:spMkLst>
        </pc:spChg>
      </pc:sldChg>
      <pc:sldChg chg="modSp add mod">
        <pc:chgData name="Марина Барулина" userId="3f69187e786b41da" providerId="LiveId" clId="{AD988ED8-CC31-4212-BF9C-54A85EA921DE}" dt="2023-10-05T10:03:20.896" v="776" actId="207"/>
        <pc:sldMkLst>
          <pc:docMk/>
          <pc:sldMk cId="1000626676" sldId="310"/>
        </pc:sldMkLst>
        <pc:spChg chg="mod">
          <ac:chgData name="Марина Барулина" userId="3f69187e786b41da" providerId="LiveId" clId="{AD988ED8-CC31-4212-BF9C-54A85EA921DE}" dt="2023-10-05T10:03:20.896" v="776" actId="207"/>
          <ac:spMkLst>
            <pc:docMk/>
            <pc:sldMk cId="1000626676" sldId="310"/>
            <ac:spMk id="11" creationId="{B5E53A5A-2323-409A-BE7C-C38FB36975EB}"/>
          </ac:spMkLst>
        </pc:spChg>
      </pc:sldChg>
      <pc:sldChg chg="modSp add mod">
        <pc:chgData name="Марина Барулина" userId="3f69187e786b41da" providerId="LiveId" clId="{AD988ED8-CC31-4212-BF9C-54A85EA921DE}" dt="2023-10-05T10:03:37.622" v="778" actId="1076"/>
        <pc:sldMkLst>
          <pc:docMk/>
          <pc:sldMk cId="4083947075" sldId="312"/>
        </pc:sldMkLst>
        <pc:spChg chg="mod">
          <ac:chgData name="Марина Барулина" userId="3f69187e786b41da" providerId="LiveId" clId="{AD988ED8-CC31-4212-BF9C-54A85EA921DE}" dt="2023-10-05T10:03:37.622" v="778" actId="1076"/>
          <ac:spMkLst>
            <pc:docMk/>
            <pc:sldMk cId="4083947075" sldId="312"/>
            <ac:spMk id="11" creationId="{A6EBD3BA-47B8-4F76-8D85-F1739A39104F}"/>
          </ac:spMkLst>
        </pc:spChg>
      </pc:sldChg>
      <pc:sldChg chg="modSp add mod">
        <pc:chgData name="Марина Барулина" userId="3f69187e786b41da" providerId="LiveId" clId="{AD988ED8-CC31-4212-BF9C-54A85EA921DE}" dt="2023-10-05T10:05:05.670" v="782" actId="20577"/>
        <pc:sldMkLst>
          <pc:docMk/>
          <pc:sldMk cId="50384479" sldId="314"/>
        </pc:sldMkLst>
        <pc:spChg chg="mod">
          <ac:chgData name="Марина Барулина" userId="3f69187e786b41da" providerId="LiveId" clId="{AD988ED8-CC31-4212-BF9C-54A85EA921DE}" dt="2023-10-05T10:05:05.670" v="782" actId="20577"/>
          <ac:spMkLst>
            <pc:docMk/>
            <pc:sldMk cId="50384479" sldId="314"/>
            <ac:spMk id="2" creationId="{00000000-0000-0000-0000-000000000000}"/>
          </ac:spMkLst>
        </pc:spChg>
        <pc:spChg chg="mod">
          <ac:chgData name="Марина Барулина" userId="3f69187e786b41da" providerId="LiveId" clId="{AD988ED8-CC31-4212-BF9C-54A85EA921DE}" dt="2023-10-05T10:03:50.654" v="780" actId="1076"/>
          <ac:spMkLst>
            <pc:docMk/>
            <pc:sldMk cId="50384479" sldId="314"/>
            <ac:spMk id="13" creationId="{E906FB8C-F7E6-4A0E-AC94-142F84CA871A}"/>
          </ac:spMkLst>
        </pc:spChg>
      </pc:sldChg>
      <pc:sldChg chg="modSp add mod">
        <pc:chgData name="Марина Барулина" userId="3f69187e786b41da" providerId="LiveId" clId="{AD988ED8-CC31-4212-BF9C-54A85EA921DE}" dt="2023-10-05T10:03:58.006" v="781" actId="207"/>
        <pc:sldMkLst>
          <pc:docMk/>
          <pc:sldMk cId="4046221376" sldId="316"/>
        </pc:sldMkLst>
        <pc:spChg chg="mod">
          <ac:chgData name="Марина Барулина" userId="3f69187e786b41da" providerId="LiveId" clId="{AD988ED8-CC31-4212-BF9C-54A85EA921DE}" dt="2023-10-05T10:03:58.006" v="781" actId="207"/>
          <ac:spMkLst>
            <pc:docMk/>
            <pc:sldMk cId="4046221376" sldId="316"/>
            <ac:spMk id="11" creationId="{EF4BDD5B-9105-44EB-9535-E5545CCD17AE}"/>
          </ac:spMkLst>
        </pc:spChg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3381502876" sldId="667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3103307764" sldId="669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1147431245" sldId="670"/>
        </pc:sldMkLst>
      </pc:sldChg>
      <pc:sldChg chg="addSp delSp modSp add del mod">
        <pc:chgData name="Марина Барулина" userId="3f69187e786b41da" providerId="LiveId" clId="{AD988ED8-CC31-4212-BF9C-54A85EA921DE}" dt="2023-10-05T07:35:55.862" v="174" actId="47"/>
        <pc:sldMkLst>
          <pc:docMk/>
          <pc:sldMk cId="2462253441" sldId="672"/>
        </pc:sldMkLst>
        <pc:spChg chg="add mod">
          <ac:chgData name="Марина Барулина" userId="3f69187e786b41da" providerId="LiveId" clId="{AD988ED8-CC31-4212-BF9C-54A85EA921DE}" dt="2023-10-05T07:32:44.335" v="116" actId="478"/>
          <ac:spMkLst>
            <pc:docMk/>
            <pc:sldMk cId="2462253441" sldId="672"/>
            <ac:spMk id="3" creationId="{0BD040D8-6649-65AD-34C4-8680DB4FB342}"/>
          </ac:spMkLst>
        </pc:spChg>
        <pc:spChg chg="del">
          <ac:chgData name="Марина Барулина" userId="3f69187e786b41da" providerId="LiveId" clId="{AD988ED8-CC31-4212-BF9C-54A85EA921DE}" dt="2023-10-05T07:32:44.335" v="116" actId="478"/>
          <ac:spMkLst>
            <pc:docMk/>
            <pc:sldMk cId="2462253441" sldId="672"/>
            <ac:spMk id="6" creationId="{D5212C75-A8C3-4AB9-A396-2035998902DF}"/>
          </ac:spMkLst>
        </pc:spChg>
      </pc:sldChg>
      <pc:sldChg chg="addSp delSp modSp add mod">
        <pc:chgData name="Марина Барулина" userId="3f69187e786b41da" providerId="LiveId" clId="{AD988ED8-CC31-4212-BF9C-54A85EA921DE}" dt="2023-10-05T10:02:15.576" v="771" actId="179"/>
        <pc:sldMkLst>
          <pc:docMk/>
          <pc:sldMk cId="260754028" sldId="675"/>
        </pc:sldMkLst>
        <pc:spChg chg="add del mod">
          <ac:chgData name="Марина Барулина" userId="3f69187e786b41da" providerId="LiveId" clId="{AD988ED8-CC31-4212-BF9C-54A85EA921DE}" dt="2023-10-05T09:59:24.818" v="733" actId="478"/>
          <ac:spMkLst>
            <pc:docMk/>
            <pc:sldMk cId="260754028" sldId="675"/>
            <ac:spMk id="3" creationId="{35413116-7787-98FD-543D-E74EC2CEEDBF}"/>
          </ac:spMkLst>
        </pc:spChg>
        <pc:spChg chg="del">
          <ac:chgData name="Марина Барулина" userId="3f69187e786b41da" providerId="LiveId" clId="{AD988ED8-CC31-4212-BF9C-54A85EA921DE}" dt="2023-10-05T09:59:23.650" v="732" actId="478"/>
          <ac:spMkLst>
            <pc:docMk/>
            <pc:sldMk cId="260754028" sldId="675"/>
            <ac:spMk id="6" creationId="{D5212C75-A8C3-4AB9-A396-2035998902DF}"/>
          </ac:spMkLst>
        </pc:spChg>
        <pc:spChg chg="mod ord">
          <ac:chgData name="Марина Барулина" userId="3f69187e786b41da" providerId="LiveId" clId="{AD988ED8-CC31-4212-BF9C-54A85EA921DE}" dt="2023-10-05T10:02:15.576" v="771" actId="179"/>
          <ac:spMkLst>
            <pc:docMk/>
            <pc:sldMk cId="260754028" sldId="675"/>
            <ac:spMk id="7" creationId="{693145FD-50E2-4320-A3DC-C137F6ECE74E}"/>
          </ac:spMkLst>
        </pc:spChg>
      </pc:sldChg>
      <pc:sldChg chg="addSp delSp modSp add mod">
        <pc:chgData name="Марина Барулина" userId="3f69187e786b41da" providerId="LiveId" clId="{AD988ED8-CC31-4212-BF9C-54A85EA921DE}" dt="2023-10-05T09:59:19.325" v="731" actId="478"/>
        <pc:sldMkLst>
          <pc:docMk/>
          <pc:sldMk cId="472944978" sldId="681"/>
        </pc:sldMkLst>
        <pc:spChg chg="del">
          <ac:chgData name="Марина Барулина" userId="3f69187e786b41da" providerId="LiveId" clId="{AD988ED8-CC31-4212-BF9C-54A85EA921DE}" dt="2023-10-05T09:59:16.598" v="730" actId="478"/>
          <ac:spMkLst>
            <pc:docMk/>
            <pc:sldMk cId="472944978" sldId="681"/>
            <ac:spMk id="6" creationId="{D5212C75-A8C3-4AB9-A396-2035998902DF}"/>
          </ac:spMkLst>
        </pc:spChg>
        <pc:spChg chg="add del mod">
          <ac:chgData name="Марина Барулина" userId="3f69187e786b41da" providerId="LiveId" clId="{AD988ED8-CC31-4212-BF9C-54A85EA921DE}" dt="2023-10-05T09:59:19.325" v="731" actId="478"/>
          <ac:spMkLst>
            <pc:docMk/>
            <pc:sldMk cId="472944978" sldId="681"/>
            <ac:spMk id="9" creationId="{0A8D149E-F9E6-51C1-0A3B-81F677276213}"/>
          </ac:spMkLst>
        </pc:spChg>
      </pc:sldChg>
      <pc:sldChg chg="modSp">
        <pc:chgData name="Марина Барулина" userId="3f69187e786b41da" providerId="LiveId" clId="{AD988ED8-CC31-4212-BF9C-54A85EA921DE}" dt="2023-10-05T16:26:39.228" v="3070" actId="20577"/>
        <pc:sldMkLst>
          <pc:docMk/>
          <pc:sldMk cId="2627972762" sldId="685"/>
        </pc:sldMkLst>
        <pc:graphicFrameChg chg="mod">
          <ac:chgData name="Марина Барулина" userId="3f69187e786b41da" providerId="LiveId" clId="{AD988ED8-CC31-4212-BF9C-54A85EA921DE}" dt="2023-10-05T16:26:39.228" v="3070" actId="20577"/>
          <ac:graphicFrameMkLst>
            <pc:docMk/>
            <pc:sldMk cId="2627972762" sldId="685"/>
            <ac:graphicFrameMk id="83" creationId="{1F25C26E-1E27-CDFF-0C90-2B59EE9314E3}"/>
          </ac:graphicFrameMkLst>
        </pc:graphicFrameChg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2313377881" sldId="686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2465102168" sldId="687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114323360" sldId="688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4290996965" sldId="689"/>
        </pc:sldMkLst>
      </pc:sldChg>
      <pc:sldChg chg="del">
        <pc:chgData name="Марина Барулина" userId="3f69187e786b41da" providerId="LiveId" clId="{AD988ED8-CC31-4212-BF9C-54A85EA921DE}" dt="2023-10-05T09:55:08.018" v="692" actId="47"/>
        <pc:sldMkLst>
          <pc:docMk/>
          <pc:sldMk cId="2334639164" sldId="691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269798252" sldId="692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132911054" sldId="693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3135530266" sldId="694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2485854057" sldId="696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275648649" sldId="697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3466368691" sldId="698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366534114" sldId="700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2311086234" sldId="701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1033285445" sldId="702"/>
        </pc:sldMkLst>
      </pc:sldChg>
      <pc:sldChg chg="del">
        <pc:chgData name="Марина Барулина" userId="3f69187e786b41da" providerId="LiveId" clId="{AD988ED8-CC31-4212-BF9C-54A85EA921DE}" dt="2023-10-05T09:55:08.018" v="692" actId="47"/>
        <pc:sldMkLst>
          <pc:docMk/>
          <pc:sldMk cId="3945379292" sldId="703"/>
        </pc:sldMkLst>
      </pc:sldChg>
      <pc:sldChg chg="del">
        <pc:chgData name="Марина Барулина" userId="3f69187e786b41da" providerId="LiveId" clId="{AD988ED8-CC31-4212-BF9C-54A85EA921DE}" dt="2023-10-05T09:55:08.018" v="692" actId="47"/>
        <pc:sldMkLst>
          <pc:docMk/>
          <pc:sldMk cId="3457627927" sldId="704"/>
        </pc:sldMkLst>
      </pc:sldChg>
      <pc:sldChg chg="del">
        <pc:chgData name="Марина Барулина" userId="3f69187e786b41da" providerId="LiveId" clId="{AD988ED8-CC31-4212-BF9C-54A85EA921DE}" dt="2023-10-05T09:55:08.018" v="692" actId="47"/>
        <pc:sldMkLst>
          <pc:docMk/>
          <pc:sldMk cId="3061206645" sldId="705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965681380" sldId="706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3208948955" sldId="707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992476505" sldId="708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1090046331" sldId="709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1440883664" sldId="710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2468570417" sldId="711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1176520094" sldId="713"/>
        </pc:sldMkLst>
      </pc:sldChg>
      <pc:sldChg chg="modSp mod">
        <pc:chgData name="Марина Барулина" userId="3f69187e786b41da" providerId="LiveId" clId="{AD988ED8-CC31-4212-BF9C-54A85EA921DE}" dt="2023-10-05T16:22:30.912" v="2859" actId="20577"/>
        <pc:sldMkLst>
          <pc:docMk/>
          <pc:sldMk cId="58397322" sldId="714"/>
        </pc:sldMkLst>
        <pc:spChg chg="mod">
          <ac:chgData name="Марина Барулина" userId="3f69187e786b41da" providerId="LiveId" clId="{AD988ED8-CC31-4212-BF9C-54A85EA921DE}" dt="2023-10-05T16:22:30.912" v="2859" actId="20577"/>
          <ac:spMkLst>
            <pc:docMk/>
            <pc:sldMk cId="58397322" sldId="714"/>
            <ac:spMk id="2" creationId="{921633EB-7DCB-4DDC-80AF-C885A3EE1245}"/>
          </ac:spMkLst>
        </pc:spChg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3315775313" sldId="715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838666612" sldId="716"/>
        </pc:sldMkLst>
      </pc:sldChg>
      <pc:sldChg chg="del">
        <pc:chgData name="Марина Барулина" userId="3f69187e786b41da" providerId="LiveId" clId="{AD988ED8-CC31-4212-BF9C-54A85EA921DE}" dt="2023-10-05T09:55:08.018" v="692" actId="47"/>
        <pc:sldMkLst>
          <pc:docMk/>
          <pc:sldMk cId="885181085" sldId="717"/>
        </pc:sldMkLst>
      </pc:sldChg>
      <pc:sldChg chg="del">
        <pc:chgData name="Марина Барулина" userId="3f69187e786b41da" providerId="LiveId" clId="{AD988ED8-CC31-4212-BF9C-54A85EA921DE}" dt="2023-10-05T09:55:08.018" v="692" actId="47"/>
        <pc:sldMkLst>
          <pc:docMk/>
          <pc:sldMk cId="2035515676" sldId="718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2035228189" sldId="719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2717180863" sldId="720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3412308192" sldId="721"/>
        </pc:sldMkLst>
      </pc:sldChg>
      <pc:sldChg chg="del">
        <pc:chgData name="Марина Барулина" userId="3f69187e786b41da" providerId="LiveId" clId="{AD988ED8-CC31-4212-BF9C-54A85EA921DE}" dt="2023-10-05T09:55:27.672" v="693" actId="47"/>
        <pc:sldMkLst>
          <pc:docMk/>
          <pc:sldMk cId="4232177840" sldId="722"/>
        </pc:sldMkLst>
      </pc:sldChg>
      <pc:sldChg chg="modSp add mod ord">
        <pc:chgData name="Марина Барулина" userId="3f69187e786b41da" providerId="LiveId" clId="{AD988ED8-CC31-4212-BF9C-54A85EA921DE}" dt="2023-10-05T07:32:37.258" v="115" actId="20577"/>
        <pc:sldMkLst>
          <pc:docMk/>
          <pc:sldMk cId="2242435006" sldId="723"/>
        </pc:sldMkLst>
        <pc:spChg chg="mod">
          <ac:chgData name="Марина Барулина" userId="3f69187e786b41da" providerId="LiveId" clId="{AD988ED8-CC31-4212-BF9C-54A85EA921DE}" dt="2023-10-05T07:32:37.258" v="115" actId="20577"/>
          <ac:spMkLst>
            <pc:docMk/>
            <pc:sldMk cId="2242435006" sldId="723"/>
            <ac:spMk id="2" creationId="{921633EB-7DCB-4DDC-80AF-C885A3EE1245}"/>
          </ac:spMkLst>
        </pc:spChg>
      </pc:sldChg>
      <pc:sldChg chg="addSp delSp modSp new mod">
        <pc:chgData name="Марина Барулина" userId="3f69187e786b41da" providerId="LiveId" clId="{AD988ED8-CC31-4212-BF9C-54A85EA921DE}" dt="2023-10-05T17:00:14.272" v="3109" actId="1076"/>
        <pc:sldMkLst>
          <pc:docMk/>
          <pc:sldMk cId="364705072" sldId="724"/>
        </pc:sldMkLst>
        <pc:spChg chg="mod">
          <ac:chgData name="Марина Барулина" userId="3f69187e786b41da" providerId="LiveId" clId="{AD988ED8-CC31-4212-BF9C-54A85EA921DE}" dt="2023-10-05T09:04:59.542" v="286" actId="20577"/>
          <ac:spMkLst>
            <pc:docMk/>
            <pc:sldMk cId="364705072" sldId="724"/>
            <ac:spMk id="2" creationId="{049DB411-DF5F-BFD1-17C1-780C21C93D42}"/>
          </ac:spMkLst>
        </pc:spChg>
        <pc:spChg chg="del">
          <ac:chgData name="Марина Барулина" userId="3f69187e786b41da" providerId="LiveId" clId="{AD988ED8-CC31-4212-BF9C-54A85EA921DE}" dt="2023-10-05T07:33:06.538" v="121" actId="478"/>
          <ac:spMkLst>
            <pc:docMk/>
            <pc:sldMk cId="364705072" sldId="724"/>
            <ac:spMk id="3" creationId="{421A8D58-E64E-37D4-1418-C9DF740A14FD}"/>
          </ac:spMkLst>
        </pc:spChg>
        <pc:spChg chg="del mod">
          <ac:chgData name="Марина Барулина" userId="3f69187e786b41da" providerId="LiveId" clId="{AD988ED8-CC31-4212-BF9C-54A85EA921DE}" dt="2023-10-05T16:59:10.440" v="3099" actId="478"/>
          <ac:spMkLst>
            <pc:docMk/>
            <pc:sldMk cId="364705072" sldId="724"/>
            <ac:spMk id="4" creationId="{3AE5FFAB-B713-EE19-6345-236B6B9DC98C}"/>
          </ac:spMkLst>
        </pc:spChg>
        <pc:spChg chg="add del mod">
          <ac:chgData name="Марина Барулина" userId="3f69187e786b41da" providerId="LiveId" clId="{AD988ED8-CC31-4212-BF9C-54A85EA921DE}" dt="2023-10-05T16:59:12.933" v="3100" actId="478"/>
          <ac:spMkLst>
            <pc:docMk/>
            <pc:sldMk cId="364705072" sldId="724"/>
            <ac:spMk id="6" creationId="{1FD55F08-D3C1-F9BC-D719-9457B43A6358}"/>
          </ac:spMkLst>
        </pc:spChg>
        <pc:picChg chg="add mod">
          <ac:chgData name="Марина Барулина" userId="3f69187e786b41da" providerId="LiveId" clId="{AD988ED8-CC31-4212-BF9C-54A85EA921DE}" dt="2023-10-05T07:33:10.735" v="123" actId="1076"/>
          <ac:picMkLst>
            <pc:docMk/>
            <pc:sldMk cId="364705072" sldId="724"/>
            <ac:picMk id="5" creationId="{08B23BCE-273F-5DB8-C9C8-B69AEFD93ACA}"/>
          </ac:picMkLst>
        </pc:picChg>
        <pc:picChg chg="add mod">
          <ac:chgData name="Марина Барулина" userId="3f69187e786b41da" providerId="LiveId" clId="{AD988ED8-CC31-4212-BF9C-54A85EA921DE}" dt="2023-10-05T16:59:34.396" v="3103" actId="1076"/>
          <ac:picMkLst>
            <pc:docMk/>
            <pc:sldMk cId="364705072" sldId="724"/>
            <ac:picMk id="8" creationId="{E2C1EFB0-3E8A-2E41-A0F6-792117819D4C}"/>
          </ac:picMkLst>
        </pc:picChg>
        <pc:picChg chg="add mod">
          <ac:chgData name="Марина Барулина" userId="3f69187e786b41da" providerId="LiveId" clId="{AD988ED8-CC31-4212-BF9C-54A85EA921DE}" dt="2023-10-05T17:00:14.272" v="3109" actId="1076"/>
          <ac:picMkLst>
            <pc:docMk/>
            <pc:sldMk cId="364705072" sldId="724"/>
            <ac:picMk id="10" creationId="{7648C8DF-538A-F086-BB74-076F90516631}"/>
          </ac:picMkLst>
        </pc:picChg>
      </pc:sldChg>
      <pc:sldChg chg="addSp delSp modSp new mod">
        <pc:chgData name="Марина Барулина" userId="3f69187e786b41da" providerId="LiveId" clId="{AD988ED8-CC31-4212-BF9C-54A85EA921DE}" dt="2023-10-05T16:50:14.323" v="3084" actId="14100"/>
        <pc:sldMkLst>
          <pc:docMk/>
          <pc:sldMk cId="1900288776" sldId="725"/>
        </pc:sldMkLst>
        <pc:spChg chg="mod">
          <ac:chgData name="Марина Барулина" userId="3f69187e786b41da" providerId="LiveId" clId="{AD988ED8-CC31-4212-BF9C-54A85EA921DE}" dt="2023-10-05T07:33:38.825" v="149" actId="20577"/>
          <ac:spMkLst>
            <pc:docMk/>
            <pc:sldMk cId="1900288776" sldId="725"/>
            <ac:spMk id="2" creationId="{E95F0E24-1DF9-CC89-5D62-7DB6C63B76DF}"/>
          </ac:spMkLst>
        </pc:spChg>
        <pc:spChg chg="del">
          <ac:chgData name="Марина Барулина" userId="3f69187e786b41da" providerId="LiveId" clId="{AD988ED8-CC31-4212-BF9C-54A85EA921DE}" dt="2023-10-05T07:33:48.212" v="150"/>
          <ac:spMkLst>
            <pc:docMk/>
            <pc:sldMk cId="1900288776" sldId="725"/>
            <ac:spMk id="3" creationId="{9B4706E6-42C2-B544-716A-2891EAC5ACFB}"/>
          </ac:spMkLst>
        </pc:spChg>
        <pc:spChg chg="del mod">
          <ac:chgData name="Марина Барулина" userId="3f69187e786b41da" providerId="LiveId" clId="{AD988ED8-CC31-4212-BF9C-54A85EA921DE}" dt="2023-10-05T16:48:35.293" v="3072" actId="478"/>
          <ac:spMkLst>
            <pc:docMk/>
            <pc:sldMk cId="1900288776" sldId="725"/>
            <ac:spMk id="4" creationId="{7062BC6E-5792-34EC-A4EC-6E6F7BB5FDF5}"/>
          </ac:spMkLst>
        </pc:spChg>
        <pc:spChg chg="add del mod">
          <ac:chgData name="Марина Барулина" userId="3f69187e786b41da" providerId="LiveId" clId="{AD988ED8-CC31-4212-BF9C-54A85EA921DE}" dt="2023-10-05T16:49:20.043" v="3077" actId="478"/>
          <ac:spMkLst>
            <pc:docMk/>
            <pc:sldMk cId="1900288776" sldId="725"/>
            <ac:spMk id="6" creationId="{441A5875-AE9B-2079-A2E7-E7313841672C}"/>
          </ac:spMkLst>
        </pc:spChg>
        <pc:picChg chg="add mod">
          <ac:chgData name="Марина Барулина" userId="3f69187e786b41da" providerId="LiveId" clId="{AD988ED8-CC31-4212-BF9C-54A85EA921DE}" dt="2023-10-05T16:49:37.345" v="3080" actId="1076"/>
          <ac:picMkLst>
            <pc:docMk/>
            <pc:sldMk cId="1900288776" sldId="725"/>
            <ac:picMk id="5" creationId="{FA15E4B3-B71C-D384-D796-AC80EBE7203B}"/>
          </ac:picMkLst>
        </pc:picChg>
        <pc:picChg chg="add mod">
          <ac:chgData name="Марина Барулина" userId="3f69187e786b41da" providerId="LiveId" clId="{AD988ED8-CC31-4212-BF9C-54A85EA921DE}" dt="2023-10-05T16:49:25.884" v="3079" actId="1076"/>
          <ac:picMkLst>
            <pc:docMk/>
            <pc:sldMk cId="1900288776" sldId="725"/>
            <ac:picMk id="8" creationId="{3D51F157-BD62-FC26-CEAF-7F86EC64F04C}"/>
          </ac:picMkLst>
        </pc:picChg>
        <pc:picChg chg="add mod">
          <ac:chgData name="Марина Барулина" userId="3f69187e786b41da" providerId="LiveId" clId="{AD988ED8-CC31-4212-BF9C-54A85EA921DE}" dt="2023-10-05T16:50:14.323" v="3084" actId="14100"/>
          <ac:picMkLst>
            <pc:docMk/>
            <pc:sldMk cId="1900288776" sldId="725"/>
            <ac:picMk id="10" creationId="{F89D4406-C024-3BE8-E909-A22E265DD634}"/>
          </ac:picMkLst>
        </pc:picChg>
      </pc:sldChg>
      <pc:sldChg chg="addSp delSp modSp add mod">
        <pc:chgData name="Марина Барулина" userId="3f69187e786b41da" providerId="LiveId" clId="{AD988ED8-CC31-4212-BF9C-54A85EA921DE}" dt="2023-10-05T18:25:57.726" v="3125" actId="21"/>
        <pc:sldMkLst>
          <pc:docMk/>
          <pc:sldMk cId="830743590" sldId="726"/>
        </pc:sldMkLst>
        <pc:spChg chg="mod">
          <ac:chgData name="Марина Барулина" userId="3f69187e786b41da" providerId="LiveId" clId="{AD988ED8-CC31-4212-BF9C-54A85EA921DE}" dt="2023-10-05T07:34:25.771" v="155"/>
          <ac:spMkLst>
            <pc:docMk/>
            <pc:sldMk cId="830743590" sldId="726"/>
            <ac:spMk id="2" creationId="{E95F0E24-1DF9-CC89-5D62-7DB6C63B76DF}"/>
          </ac:spMkLst>
        </pc:spChg>
        <pc:spChg chg="del">
          <ac:chgData name="Марина Барулина" userId="3f69187e786b41da" providerId="LiveId" clId="{AD988ED8-CC31-4212-BF9C-54A85EA921DE}" dt="2023-10-05T17:02:39.841" v="3121" actId="478"/>
          <ac:spMkLst>
            <pc:docMk/>
            <pc:sldMk cId="830743590" sldId="726"/>
            <ac:spMk id="4" creationId="{7062BC6E-5792-34EC-A4EC-6E6F7BB5FDF5}"/>
          </ac:spMkLst>
        </pc:spChg>
        <pc:spChg chg="add mod">
          <ac:chgData name="Марина Барулина" userId="3f69187e786b41da" providerId="LiveId" clId="{AD988ED8-CC31-4212-BF9C-54A85EA921DE}" dt="2023-10-05T17:02:32.507" v="3119" actId="20577"/>
          <ac:spMkLst>
            <pc:docMk/>
            <pc:sldMk cId="830743590" sldId="726"/>
            <ac:spMk id="5" creationId="{3DE03EC9-693B-1622-2361-6B7472D36648}"/>
          </ac:spMkLst>
        </pc:spChg>
        <pc:spChg chg="add del mod">
          <ac:chgData name="Марина Барулина" userId="3f69187e786b41da" providerId="LiveId" clId="{AD988ED8-CC31-4212-BF9C-54A85EA921DE}" dt="2023-10-05T07:34:34.936" v="158" actId="478"/>
          <ac:spMkLst>
            <pc:docMk/>
            <pc:sldMk cId="830743590" sldId="726"/>
            <ac:spMk id="6" creationId="{EA18DA99-8ABB-DEC5-CCA6-FE2BDDA92D2B}"/>
          </ac:spMkLst>
        </pc:spChg>
        <pc:spChg chg="add del mod">
          <ac:chgData name="Марина Барулина" userId="3f69187e786b41da" providerId="LiveId" clId="{AD988ED8-CC31-4212-BF9C-54A85EA921DE}" dt="2023-10-05T17:02:41.356" v="3122" actId="478"/>
          <ac:spMkLst>
            <pc:docMk/>
            <pc:sldMk cId="830743590" sldId="726"/>
            <ac:spMk id="8" creationId="{0F8C6944-4542-3E7D-9CBC-3162E521644E}"/>
          </ac:spMkLst>
        </pc:spChg>
        <pc:picChg chg="del">
          <ac:chgData name="Марина Барулина" userId="3f69187e786b41da" providerId="LiveId" clId="{AD988ED8-CC31-4212-BF9C-54A85EA921DE}" dt="2023-10-05T07:34:31.020" v="156" actId="478"/>
          <ac:picMkLst>
            <pc:docMk/>
            <pc:sldMk cId="830743590" sldId="726"/>
            <ac:picMk id="5" creationId="{FA15E4B3-B71C-D384-D796-AC80EBE7203B}"/>
          </ac:picMkLst>
        </pc:picChg>
        <pc:picChg chg="add mod">
          <ac:chgData name="Марина Барулина" userId="3f69187e786b41da" providerId="LiveId" clId="{AD988ED8-CC31-4212-BF9C-54A85EA921DE}" dt="2023-10-05T17:02:36.037" v="3120" actId="1076"/>
          <ac:picMkLst>
            <pc:docMk/>
            <pc:sldMk cId="830743590" sldId="726"/>
            <ac:picMk id="7" creationId="{79E4ED20-5F82-29B8-BBC2-4E1B108B9B04}"/>
          </ac:picMkLst>
        </pc:picChg>
        <pc:picChg chg="add del mod">
          <ac:chgData name="Марина Барулина" userId="3f69187e786b41da" providerId="LiveId" clId="{AD988ED8-CC31-4212-BF9C-54A85EA921DE}" dt="2023-10-05T18:25:57.726" v="3125" actId="21"/>
          <ac:picMkLst>
            <pc:docMk/>
            <pc:sldMk cId="830743590" sldId="726"/>
            <ac:picMk id="10" creationId="{72A57D34-F9CD-559F-A01B-6011A6F7E4BB}"/>
          </ac:picMkLst>
        </pc:picChg>
      </pc:sldChg>
      <pc:sldChg chg="addSp delSp modSp add mod ord">
        <pc:chgData name="Марина Барулина" userId="3f69187e786b41da" providerId="LiveId" clId="{AD988ED8-CC31-4212-BF9C-54A85EA921DE}" dt="2023-10-05T16:52:28.355" v="3098" actId="1076"/>
        <pc:sldMkLst>
          <pc:docMk/>
          <pc:sldMk cId="1127746889" sldId="727"/>
        </pc:sldMkLst>
        <pc:spChg chg="mod">
          <ac:chgData name="Марина Барулина" userId="3f69187e786b41da" providerId="LiveId" clId="{AD988ED8-CC31-4212-BF9C-54A85EA921DE}" dt="2023-10-05T07:35:04.487" v="162"/>
          <ac:spMkLst>
            <pc:docMk/>
            <pc:sldMk cId="1127746889" sldId="727"/>
            <ac:spMk id="2" creationId="{E95F0E24-1DF9-CC89-5D62-7DB6C63B76DF}"/>
          </ac:spMkLst>
        </pc:spChg>
        <pc:spChg chg="del">
          <ac:chgData name="Марина Барулина" userId="3f69187e786b41da" providerId="LiveId" clId="{AD988ED8-CC31-4212-BF9C-54A85EA921DE}" dt="2023-10-05T16:52:13.117" v="3092" actId="478"/>
          <ac:spMkLst>
            <pc:docMk/>
            <pc:sldMk cId="1127746889" sldId="727"/>
            <ac:spMk id="4" creationId="{7062BC6E-5792-34EC-A4EC-6E6F7BB5FDF5}"/>
          </ac:spMkLst>
        </pc:spChg>
        <pc:spChg chg="add mod">
          <ac:chgData name="Марина Барулина" userId="3f69187e786b41da" providerId="LiveId" clId="{AD988ED8-CC31-4212-BF9C-54A85EA921DE}" dt="2023-10-05T07:35:46.155" v="173" actId="179"/>
          <ac:spMkLst>
            <pc:docMk/>
            <pc:sldMk cId="1127746889" sldId="727"/>
            <ac:spMk id="5" creationId="{1F90735B-2583-AE65-3BE3-2865C3FE0D6C}"/>
          </ac:spMkLst>
        </pc:spChg>
        <pc:spChg chg="add del mod">
          <ac:chgData name="Марина Барулина" userId="3f69187e786b41da" providerId="LiveId" clId="{AD988ED8-CC31-4212-BF9C-54A85EA921DE}" dt="2023-10-05T16:52:17.430" v="3093" actId="478"/>
          <ac:spMkLst>
            <pc:docMk/>
            <pc:sldMk cId="1127746889" sldId="727"/>
            <ac:spMk id="8" creationId="{2740D1F6-64AA-D9B4-BF14-415B0868EE65}"/>
          </ac:spMkLst>
        </pc:spChg>
        <pc:picChg chg="add mod">
          <ac:chgData name="Марина Барулина" userId="3f69187e786b41da" providerId="LiveId" clId="{AD988ED8-CC31-4212-BF9C-54A85EA921DE}" dt="2023-10-05T16:51:46.789" v="3091" actId="1076"/>
          <ac:picMkLst>
            <pc:docMk/>
            <pc:sldMk cId="1127746889" sldId="727"/>
            <ac:picMk id="6" creationId="{D1A75BDC-4E34-088C-AECE-686781A2030C}"/>
          </ac:picMkLst>
        </pc:picChg>
        <pc:picChg chg="del">
          <ac:chgData name="Марина Барулина" userId="3f69187e786b41da" providerId="LiveId" clId="{AD988ED8-CC31-4212-BF9C-54A85EA921DE}" dt="2023-10-05T07:35:20.660" v="164" actId="478"/>
          <ac:picMkLst>
            <pc:docMk/>
            <pc:sldMk cId="1127746889" sldId="727"/>
            <ac:picMk id="7" creationId="{79E4ED20-5F82-29B8-BBC2-4E1B108B9B04}"/>
          </ac:picMkLst>
        </pc:picChg>
        <pc:picChg chg="add mod">
          <ac:chgData name="Марина Барулина" userId="3f69187e786b41da" providerId="LiveId" clId="{AD988ED8-CC31-4212-BF9C-54A85EA921DE}" dt="2023-10-05T16:52:28.355" v="3098" actId="1076"/>
          <ac:picMkLst>
            <pc:docMk/>
            <pc:sldMk cId="1127746889" sldId="727"/>
            <ac:picMk id="10" creationId="{CC692C4E-59DA-2D58-A52B-2A52FCD98E46}"/>
          </ac:picMkLst>
        </pc:picChg>
      </pc:sldChg>
      <pc:sldChg chg="modSp new mod">
        <pc:chgData name="Марина Барулина" userId="3f69187e786b41da" providerId="LiveId" clId="{AD988ED8-CC31-4212-BF9C-54A85EA921DE}" dt="2023-10-05T09:46:02.958" v="691" actId="20577"/>
        <pc:sldMkLst>
          <pc:docMk/>
          <pc:sldMk cId="2068729534" sldId="728"/>
        </pc:sldMkLst>
        <pc:spChg chg="mod">
          <ac:chgData name="Марина Барулина" userId="3f69187e786b41da" providerId="LiveId" clId="{AD988ED8-CC31-4212-BF9C-54A85EA921DE}" dt="2023-10-05T08:56:27.648" v="210" actId="20577"/>
          <ac:spMkLst>
            <pc:docMk/>
            <pc:sldMk cId="2068729534" sldId="728"/>
            <ac:spMk id="2" creationId="{9E9196FA-C028-E69F-AD00-672600DD7A1B}"/>
          </ac:spMkLst>
        </pc:spChg>
        <pc:spChg chg="mod">
          <ac:chgData name="Марина Барулина" userId="3f69187e786b41da" providerId="LiveId" clId="{AD988ED8-CC31-4212-BF9C-54A85EA921DE}" dt="2023-10-05T09:42:05.894" v="568"/>
          <ac:spMkLst>
            <pc:docMk/>
            <pc:sldMk cId="2068729534" sldId="728"/>
            <ac:spMk id="3" creationId="{08668344-6614-FCB4-FFB4-D71387EC8594}"/>
          </ac:spMkLst>
        </pc:spChg>
        <pc:spChg chg="mod">
          <ac:chgData name="Марина Барулина" userId="3f69187e786b41da" providerId="LiveId" clId="{AD988ED8-CC31-4212-BF9C-54A85EA921DE}" dt="2023-10-05T09:46:02.958" v="691" actId="20577"/>
          <ac:spMkLst>
            <pc:docMk/>
            <pc:sldMk cId="2068729534" sldId="728"/>
            <ac:spMk id="4" creationId="{635DC721-728C-4288-C4DF-3E7A43F0AAC3}"/>
          </ac:spMkLst>
        </pc:spChg>
      </pc:sldChg>
      <pc:sldChg chg="modSp new del mod">
        <pc:chgData name="Марина Барулина" userId="3f69187e786b41da" providerId="LiveId" clId="{AD988ED8-CC31-4212-BF9C-54A85EA921DE}" dt="2023-10-05T16:59:41.114" v="3104" actId="47"/>
        <pc:sldMkLst>
          <pc:docMk/>
          <pc:sldMk cId="1531281512" sldId="729"/>
        </pc:sldMkLst>
        <pc:spChg chg="mod">
          <ac:chgData name="Марина Барулина" userId="3f69187e786b41da" providerId="LiveId" clId="{AD988ED8-CC31-4212-BF9C-54A85EA921DE}" dt="2023-10-05T09:05:50.951" v="331" actId="20577"/>
          <ac:spMkLst>
            <pc:docMk/>
            <pc:sldMk cId="1531281512" sldId="729"/>
            <ac:spMk id="2" creationId="{03FC6917-9610-FDBA-60F6-57B90F239A1C}"/>
          </ac:spMkLst>
        </pc:spChg>
        <pc:spChg chg="mod">
          <ac:chgData name="Марина Барулина" userId="3f69187e786b41da" providerId="LiveId" clId="{AD988ED8-CC31-4212-BF9C-54A85EA921DE}" dt="2023-10-05T09:06:09.163" v="389" actId="20577"/>
          <ac:spMkLst>
            <pc:docMk/>
            <pc:sldMk cId="1531281512" sldId="729"/>
            <ac:spMk id="3" creationId="{C8F63F0C-C29D-3B52-0537-00F1F1EA6F66}"/>
          </ac:spMkLst>
        </pc:spChg>
        <pc:spChg chg="mod">
          <ac:chgData name="Марина Барулина" userId="3f69187e786b41da" providerId="LiveId" clId="{AD988ED8-CC31-4212-BF9C-54A85EA921DE}" dt="2023-10-05T09:06:15.042" v="411" actId="20577"/>
          <ac:spMkLst>
            <pc:docMk/>
            <pc:sldMk cId="1531281512" sldId="729"/>
            <ac:spMk id="4" creationId="{6250CB50-80EF-D3C7-2A72-C1497F1A6AAE}"/>
          </ac:spMkLst>
        </pc:spChg>
      </pc:sldChg>
      <pc:sldChg chg="modSp new del mod ord">
        <pc:chgData name="Марина Барулина" userId="3f69187e786b41da" providerId="LiveId" clId="{AD988ED8-CC31-4212-BF9C-54A85EA921DE}" dt="2023-10-05T09:05:03.033" v="287" actId="47"/>
        <pc:sldMkLst>
          <pc:docMk/>
          <pc:sldMk cId="2586793398" sldId="729"/>
        </pc:sldMkLst>
        <pc:spChg chg="mod">
          <ac:chgData name="Марина Барулина" userId="3f69187e786b41da" providerId="LiveId" clId="{AD988ED8-CC31-4212-BF9C-54A85EA921DE}" dt="2023-10-05T09:04:17.062" v="268" actId="20577"/>
          <ac:spMkLst>
            <pc:docMk/>
            <pc:sldMk cId="2586793398" sldId="729"/>
            <ac:spMk id="2" creationId="{70B84094-43BF-C86E-71E2-C940DD845412}"/>
          </ac:spMkLst>
        </pc:spChg>
      </pc:sldChg>
      <pc:sldChg chg="modSp add del mod">
        <pc:chgData name="Марина Барулина" userId="3f69187e786b41da" providerId="LiveId" clId="{AD988ED8-CC31-4212-BF9C-54A85EA921DE}" dt="2023-10-05T17:00:23.561" v="3110" actId="47"/>
        <pc:sldMkLst>
          <pc:docMk/>
          <pc:sldMk cId="2514095276" sldId="730"/>
        </pc:sldMkLst>
        <pc:spChg chg="mod">
          <ac:chgData name="Марина Барулина" userId="3f69187e786b41da" providerId="LiveId" clId="{AD988ED8-CC31-4212-BF9C-54A85EA921DE}" dt="2023-10-05T09:06:33.920" v="434" actId="20577"/>
          <ac:spMkLst>
            <pc:docMk/>
            <pc:sldMk cId="2514095276" sldId="730"/>
            <ac:spMk id="3" creationId="{C8F63F0C-C29D-3B52-0537-00F1F1EA6F66}"/>
          </ac:spMkLst>
        </pc:spChg>
        <pc:spChg chg="mod">
          <ac:chgData name="Марина Барулина" userId="3f69187e786b41da" providerId="LiveId" clId="{AD988ED8-CC31-4212-BF9C-54A85EA921DE}" dt="2023-10-05T09:06:38.354" v="444" actId="20577"/>
          <ac:spMkLst>
            <pc:docMk/>
            <pc:sldMk cId="2514095276" sldId="730"/>
            <ac:spMk id="4" creationId="{6250CB50-80EF-D3C7-2A72-C1497F1A6AAE}"/>
          </ac:spMkLst>
        </pc:spChg>
      </pc:sldChg>
      <pc:sldChg chg="addSp delSp modSp add mod">
        <pc:chgData name="Марина Барулина" userId="3f69187e786b41da" providerId="LiveId" clId="{AD988ED8-CC31-4212-BF9C-54A85EA921DE}" dt="2023-10-05T18:28:36.990" v="3240" actId="14100"/>
        <pc:sldMkLst>
          <pc:docMk/>
          <pc:sldMk cId="288544124" sldId="731"/>
        </pc:sldMkLst>
        <pc:spChg chg="del mod">
          <ac:chgData name="Марина Барулина" userId="3f69187e786b41da" providerId="LiveId" clId="{AD988ED8-CC31-4212-BF9C-54A85EA921DE}" dt="2023-10-05T18:27:04.741" v="3131" actId="22"/>
          <ac:spMkLst>
            <pc:docMk/>
            <pc:sldMk cId="288544124" sldId="731"/>
            <ac:spMk id="3" creationId="{C8F63F0C-C29D-3B52-0537-00F1F1EA6F66}"/>
          </ac:spMkLst>
        </pc:spChg>
        <pc:spChg chg="del mod">
          <ac:chgData name="Марина Барулина" userId="3f69187e786b41da" providerId="LiveId" clId="{AD988ED8-CC31-4212-BF9C-54A85EA921DE}" dt="2023-10-05T18:27:09.635" v="3132" actId="478"/>
          <ac:spMkLst>
            <pc:docMk/>
            <pc:sldMk cId="288544124" sldId="731"/>
            <ac:spMk id="4" creationId="{6250CB50-80EF-D3C7-2A72-C1497F1A6AAE}"/>
          </ac:spMkLst>
        </pc:spChg>
        <pc:spChg chg="add del mod">
          <ac:chgData name="Марина Барулина" userId="3f69187e786b41da" providerId="LiveId" clId="{AD988ED8-CC31-4212-BF9C-54A85EA921DE}" dt="2023-10-05T18:27:12.545" v="3133" actId="478"/>
          <ac:spMkLst>
            <pc:docMk/>
            <pc:sldMk cId="288544124" sldId="731"/>
            <ac:spMk id="8" creationId="{8F74A78B-711E-A9F2-F9DF-3E4E73A728D7}"/>
          </ac:spMkLst>
        </pc:spChg>
        <pc:spChg chg="add mod">
          <ac:chgData name="Марина Барулина" userId="3f69187e786b41da" providerId="LiveId" clId="{AD988ED8-CC31-4212-BF9C-54A85EA921DE}" dt="2023-10-05T18:28:36.990" v="3240" actId="14100"/>
          <ac:spMkLst>
            <pc:docMk/>
            <pc:sldMk cId="288544124" sldId="731"/>
            <ac:spMk id="11" creationId="{CAE75D93-7345-1B03-4B69-BA8B6A1721B7}"/>
          </ac:spMkLst>
        </pc:spChg>
        <pc:picChg chg="add mod ord">
          <ac:chgData name="Марина Барулина" userId="3f69187e786b41da" providerId="LiveId" clId="{AD988ED8-CC31-4212-BF9C-54A85EA921DE}" dt="2023-10-05T18:28:15.469" v="3221" actId="1076"/>
          <ac:picMkLst>
            <pc:docMk/>
            <pc:sldMk cId="288544124" sldId="731"/>
            <ac:picMk id="6" creationId="{F8D27DB5-B338-A28F-4463-3C0568D41D5B}"/>
          </ac:picMkLst>
        </pc:picChg>
        <pc:picChg chg="add mod">
          <ac:chgData name="Марина Барулина" userId="3f69187e786b41da" providerId="LiveId" clId="{AD988ED8-CC31-4212-BF9C-54A85EA921DE}" dt="2023-10-05T18:28:17.884" v="3222" actId="1076"/>
          <ac:picMkLst>
            <pc:docMk/>
            <pc:sldMk cId="288544124" sldId="731"/>
            <ac:picMk id="10" creationId="{17680C96-0101-293A-CB4A-128D61C61D19}"/>
          </ac:picMkLst>
        </pc:picChg>
      </pc:sldChg>
      <pc:sldChg chg="addSp delSp modSp new mod">
        <pc:chgData name="Марина Барулина" userId="3f69187e786b41da" providerId="LiveId" clId="{AD988ED8-CC31-4212-BF9C-54A85EA921DE}" dt="2023-10-05T10:55:58.073" v="1194" actId="20577"/>
        <pc:sldMkLst>
          <pc:docMk/>
          <pc:sldMk cId="778636296" sldId="732"/>
        </pc:sldMkLst>
        <pc:spChg chg="mod">
          <ac:chgData name="Марина Барулина" userId="3f69187e786b41da" providerId="LiveId" clId="{AD988ED8-CC31-4212-BF9C-54A85EA921DE}" dt="2023-10-05T10:06:54.392" v="786"/>
          <ac:spMkLst>
            <pc:docMk/>
            <pc:sldMk cId="778636296" sldId="732"/>
            <ac:spMk id="2" creationId="{5AB26CF2-5452-DD1A-1DD7-E8E0E03BCF28}"/>
          </ac:spMkLst>
        </pc:spChg>
        <pc:spChg chg="del">
          <ac:chgData name="Марина Барулина" userId="3f69187e786b41da" providerId="LiveId" clId="{AD988ED8-CC31-4212-BF9C-54A85EA921DE}" dt="2023-10-05T10:08:44.850" v="787"/>
          <ac:spMkLst>
            <pc:docMk/>
            <pc:sldMk cId="778636296" sldId="732"/>
            <ac:spMk id="3" creationId="{A8574431-0BBE-9723-CFC1-BAF4EF92CCF1}"/>
          </ac:spMkLst>
        </pc:spChg>
        <pc:spChg chg="del">
          <ac:chgData name="Марина Барулина" userId="3f69187e786b41da" providerId="LiveId" clId="{AD988ED8-CC31-4212-BF9C-54A85EA921DE}" dt="2023-10-05T10:08:52.442" v="788" actId="478"/>
          <ac:spMkLst>
            <pc:docMk/>
            <pc:sldMk cId="778636296" sldId="732"/>
            <ac:spMk id="4" creationId="{86BB88A6-0398-E9CB-7E14-E20D9DF5B084}"/>
          </ac:spMkLst>
        </pc:spChg>
        <pc:spChg chg="add mod">
          <ac:chgData name="Марина Барулина" userId="3f69187e786b41da" providerId="LiveId" clId="{AD988ED8-CC31-4212-BF9C-54A85EA921DE}" dt="2023-10-05T10:51:18.835" v="1107" actId="1076"/>
          <ac:spMkLst>
            <pc:docMk/>
            <pc:sldMk cId="778636296" sldId="732"/>
            <ac:spMk id="6" creationId="{E5A79311-3BB7-D340-5383-4128EA18F404}"/>
          </ac:spMkLst>
        </pc:spChg>
        <pc:spChg chg="add mod">
          <ac:chgData name="Марина Барулина" userId="3f69187e786b41da" providerId="LiveId" clId="{AD988ED8-CC31-4212-BF9C-54A85EA921DE}" dt="2023-10-05T10:41:14.931" v="1045" actId="1076"/>
          <ac:spMkLst>
            <pc:docMk/>
            <pc:sldMk cId="778636296" sldId="732"/>
            <ac:spMk id="7" creationId="{72688996-C471-42BB-A141-E45B577FFAE3}"/>
          </ac:spMkLst>
        </pc:spChg>
        <pc:spChg chg="add mod">
          <ac:chgData name="Марина Барулина" userId="3f69187e786b41da" providerId="LiveId" clId="{AD988ED8-CC31-4212-BF9C-54A85EA921DE}" dt="2023-10-05T10:41:14.931" v="1045" actId="1076"/>
          <ac:spMkLst>
            <pc:docMk/>
            <pc:sldMk cId="778636296" sldId="732"/>
            <ac:spMk id="9" creationId="{4E389D66-3664-9EEB-3266-3F3FD54569BB}"/>
          </ac:spMkLst>
        </pc:spChg>
        <pc:spChg chg="add mod">
          <ac:chgData name="Марина Барулина" userId="3f69187e786b41da" providerId="LiveId" clId="{AD988ED8-CC31-4212-BF9C-54A85EA921DE}" dt="2023-10-05T10:41:14.931" v="1045" actId="1076"/>
          <ac:spMkLst>
            <pc:docMk/>
            <pc:sldMk cId="778636296" sldId="732"/>
            <ac:spMk id="10" creationId="{953259EC-0B13-9524-C9C5-BA632DE5ADC2}"/>
          </ac:spMkLst>
        </pc:spChg>
        <pc:spChg chg="add mod">
          <ac:chgData name="Марина Барулина" userId="3f69187e786b41da" providerId="LiveId" clId="{AD988ED8-CC31-4212-BF9C-54A85EA921DE}" dt="2023-10-05T10:41:14.931" v="1045" actId="1076"/>
          <ac:spMkLst>
            <pc:docMk/>
            <pc:sldMk cId="778636296" sldId="732"/>
            <ac:spMk id="12" creationId="{932110CF-4D59-4B5D-CF39-9E1EBD2152CD}"/>
          </ac:spMkLst>
        </pc:spChg>
        <pc:spChg chg="add mod">
          <ac:chgData name="Марина Барулина" userId="3f69187e786b41da" providerId="LiveId" clId="{AD988ED8-CC31-4212-BF9C-54A85EA921DE}" dt="2023-10-05T10:41:14.931" v="1045" actId="1076"/>
          <ac:spMkLst>
            <pc:docMk/>
            <pc:sldMk cId="778636296" sldId="732"/>
            <ac:spMk id="14" creationId="{1AAD3611-D53A-ADC2-60D1-265EB30B0D22}"/>
          </ac:spMkLst>
        </pc:spChg>
        <pc:spChg chg="add mod">
          <ac:chgData name="Марина Барулина" userId="3f69187e786b41da" providerId="LiveId" clId="{AD988ED8-CC31-4212-BF9C-54A85EA921DE}" dt="2023-10-05T10:41:14.931" v="1045" actId="1076"/>
          <ac:spMkLst>
            <pc:docMk/>
            <pc:sldMk cId="778636296" sldId="732"/>
            <ac:spMk id="17" creationId="{EB64964D-D524-671B-AE73-079A640F24A3}"/>
          </ac:spMkLst>
        </pc:spChg>
        <pc:spChg chg="add mod">
          <ac:chgData name="Марина Барулина" userId="3f69187e786b41da" providerId="LiveId" clId="{AD988ED8-CC31-4212-BF9C-54A85EA921DE}" dt="2023-10-05T10:41:39.765" v="1058" actId="1076"/>
          <ac:spMkLst>
            <pc:docMk/>
            <pc:sldMk cId="778636296" sldId="732"/>
            <ac:spMk id="18" creationId="{DAA35EF6-2789-2BAD-3ED0-B12E894CE817}"/>
          </ac:spMkLst>
        </pc:spChg>
        <pc:spChg chg="add mod">
          <ac:chgData name="Марина Барулина" userId="3f69187e786b41da" providerId="LiveId" clId="{AD988ED8-CC31-4212-BF9C-54A85EA921DE}" dt="2023-10-05T10:55:58.073" v="1194" actId="20577"/>
          <ac:spMkLst>
            <pc:docMk/>
            <pc:sldMk cId="778636296" sldId="732"/>
            <ac:spMk id="19" creationId="{41324D29-A315-0C77-55F0-70B09FE3EDAD}"/>
          </ac:spMkLst>
        </pc:spChg>
        <pc:picChg chg="add mod">
          <ac:chgData name="Марина Барулина" userId="3f69187e786b41da" providerId="LiveId" clId="{AD988ED8-CC31-4212-BF9C-54A85EA921DE}" dt="2023-10-05T10:41:00.590" v="1042" actId="1076"/>
          <ac:picMkLst>
            <pc:docMk/>
            <pc:sldMk cId="778636296" sldId="732"/>
            <ac:picMk id="5" creationId="{53644405-8FCC-BD72-8A96-0785E1DD88CB}"/>
          </ac:picMkLst>
        </pc:picChg>
        <pc:cxnChg chg="add mod">
          <ac:chgData name="Марина Барулина" userId="3f69187e786b41da" providerId="LiveId" clId="{AD988ED8-CC31-4212-BF9C-54A85EA921DE}" dt="2023-10-05T10:41:14.931" v="1045" actId="1076"/>
          <ac:cxnSpMkLst>
            <pc:docMk/>
            <pc:sldMk cId="778636296" sldId="732"/>
            <ac:cxnSpMk id="16" creationId="{E203AB8C-B661-57AD-B795-138B88039317}"/>
          </ac:cxnSpMkLst>
        </pc:cxnChg>
      </pc:sldChg>
      <pc:sldChg chg="new del">
        <pc:chgData name="Марина Барулина" userId="3f69187e786b41da" providerId="LiveId" clId="{AD988ED8-CC31-4212-BF9C-54A85EA921DE}" dt="2023-10-05T10:44:52.699" v="1106" actId="47"/>
        <pc:sldMkLst>
          <pc:docMk/>
          <pc:sldMk cId="612678809" sldId="733"/>
        </pc:sldMkLst>
      </pc:sldChg>
      <pc:sldChg chg="addSp delSp modSp new mod">
        <pc:chgData name="Марина Барулина" userId="3f69187e786b41da" providerId="LiveId" clId="{AD988ED8-CC31-4212-BF9C-54A85EA921DE}" dt="2023-10-05T13:28:35.552" v="1333" actId="1076"/>
        <pc:sldMkLst>
          <pc:docMk/>
          <pc:sldMk cId="1772918409" sldId="734"/>
        </pc:sldMkLst>
        <pc:spChg chg="add mod">
          <ac:chgData name="Марина Барулина" userId="3f69187e786b41da" providerId="LiveId" clId="{AD988ED8-CC31-4212-BF9C-54A85EA921DE}" dt="2023-10-05T10:53:32.481" v="1138" actId="20577"/>
          <ac:spMkLst>
            <pc:docMk/>
            <pc:sldMk cId="1772918409" sldId="734"/>
            <ac:spMk id="2" creationId="{A3088312-826E-8E66-7223-260C4BC8EC3A}"/>
          </ac:spMkLst>
        </pc:spChg>
        <pc:spChg chg="add mod">
          <ac:chgData name="Марина Барулина" userId="3f69187e786b41da" providerId="LiveId" clId="{AD988ED8-CC31-4212-BF9C-54A85EA921DE}" dt="2023-10-05T10:54:34.725" v="1157" actId="1076"/>
          <ac:spMkLst>
            <pc:docMk/>
            <pc:sldMk cId="1772918409" sldId="734"/>
            <ac:spMk id="3" creationId="{61871BC2-8168-F73B-3383-1A290E280818}"/>
          </ac:spMkLst>
        </pc:spChg>
        <pc:spChg chg="add del">
          <ac:chgData name="Марина Барулина" userId="3f69187e786b41da" providerId="LiveId" clId="{AD988ED8-CC31-4212-BF9C-54A85EA921DE}" dt="2023-10-05T10:54:37.725" v="1159" actId="22"/>
          <ac:spMkLst>
            <pc:docMk/>
            <pc:sldMk cId="1772918409" sldId="734"/>
            <ac:spMk id="5" creationId="{23CE052D-7591-972F-CCC0-0CFCAAA1533F}"/>
          </ac:spMkLst>
        </pc:spChg>
        <pc:spChg chg="add mod">
          <ac:chgData name="Марина Барулина" userId="3f69187e786b41da" providerId="LiveId" clId="{AD988ED8-CC31-4212-BF9C-54A85EA921DE}" dt="2023-10-05T10:56:10.102" v="1197" actId="20577"/>
          <ac:spMkLst>
            <pc:docMk/>
            <pc:sldMk cId="1772918409" sldId="734"/>
            <ac:spMk id="6" creationId="{2B3E77CF-682C-6046-20D8-EA495074A0E6}"/>
          </ac:spMkLst>
        </pc:spChg>
        <pc:spChg chg="add mod">
          <ac:chgData name="Марина Барулина" userId="3f69187e786b41da" providerId="LiveId" clId="{AD988ED8-CC31-4212-BF9C-54A85EA921DE}" dt="2023-10-05T10:57:02.178" v="1203" actId="1076"/>
          <ac:spMkLst>
            <pc:docMk/>
            <pc:sldMk cId="1772918409" sldId="734"/>
            <ac:spMk id="7" creationId="{FF617609-A90F-E456-3E33-123D6B67D454}"/>
          </ac:spMkLst>
        </pc:spChg>
        <pc:spChg chg="add mod">
          <ac:chgData name="Марина Барулина" userId="3f69187e786b41da" providerId="LiveId" clId="{AD988ED8-CC31-4212-BF9C-54A85EA921DE}" dt="2023-10-05T10:58:56.042" v="1222" actId="20577"/>
          <ac:spMkLst>
            <pc:docMk/>
            <pc:sldMk cId="1772918409" sldId="734"/>
            <ac:spMk id="8" creationId="{DC973B25-4AC1-07E6-CE1E-E0C3C81EB4AD}"/>
          </ac:spMkLst>
        </pc:spChg>
        <pc:spChg chg="add mod">
          <ac:chgData name="Марина Барулина" userId="3f69187e786b41da" providerId="LiveId" clId="{AD988ED8-CC31-4212-BF9C-54A85EA921DE}" dt="2023-10-05T11:00:36.413" v="1260" actId="1076"/>
          <ac:spMkLst>
            <pc:docMk/>
            <pc:sldMk cId="1772918409" sldId="734"/>
            <ac:spMk id="10" creationId="{0EE03BBF-C21C-5249-5602-D88AAD2A4265}"/>
          </ac:spMkLst>
        </pc:spChg>
        <pc:spChg chg="add mod">
          <ac:chgData name="Марина Барулина" userId="3f69187e786b41da" providerId="LiveId" clId="{AD988ED8-CC31-4212-BF9C-54A85EA921DE}" dt="2023-10-05T11:01:11.540" v="1276" actId="20577"/>
          <ac:spMkLst>
            <pc:docMk/>
            <pc:sldMk cId="1772918409" sldId="734"/>
            <ac:spMk id="11" creationId="{991DD10C-CBF2-631D-5E17-BDECB89EB7F9}"/>
          </ac:spMkLst>
        </pc:spChg>
        <pc:spChg chg="add mod">
          <ac:chgData name="Марина Барулина" userId="3f69187e786b41da" providerId="LiveId" clId="{AD988ED8-CC31-4212-BF9C-54A85EA921DE}" dt="2023-10-05T13:27:57.207" v="1329" actId="1076"/>
          <ac:spMkLst>
            <pc:docMk/>
            <pc:sldMk cId="1772918409" sldId="734"/>
            <ac:spMk id="14" creationId="{7C8A4091-C6E8-CF56-3E75-FAA68DA3C151}"/>
          </ac:spMkLst>
        </pc:spChg>
        <pc:spChg chg="add mod">
          <ac:chgData name="Марина Барулина" userId="3f69187e786b41da" providerId="LiveId" clId="{AD988ED8-CC31-4212-BF9C-54A85EA921DE}" dt="2023-10-05T13:28:35.552" v="1333" actId="1076"/>
          <ac:spMkLst>
            <pc:docMk/>
            <pc:sldMk cId="1772918409" sldId="734"/>
            <ac:spMk id="16" creationId="{2DF9C633-9CF4-4FB3-9E16-6ABF46CA23AA}"/>
          </ac:spMkLst>
        </pc:spChg>
        <pc:graphicFrameChg chg="add mod modGraphic">
          <ac:chgData name="Марина Барулина" userId="3f69187e786b41da" providerId="LiveId" clId="{AD988ED8-CC31-4212-BF9C-54A85EA921DE}" dt="2023-10-05T11:03:42.993" v="1323" actId="20577"/>
          <ac:graphicFrameMkLst>
            <pc:docMk/>
            <pc:sldMk cId="1772918409" sldId="734"/>
            <ac:graphicFrameMk id="12" creationId="{EC24CBAF-627D-16C3-E984-B44A422FD03C}"/>
          </ac:graphicFrameMkLst>
        </pc:graphicFrameChg>
      </pc:sldChg>
      <pc:sldChg chg="addSp delSp modSp new mod">
        <pc:chgData name="Марина Барулина" userId="3f69187e786b41da" providerId="LiveId" clId="{AD988ED8-CC31-4212-BF9C-54A85EA921DE}" dt="2023-10-05T18:41:25.324" v="3251" actId="1076"/>
        <pc:sldMkLst>
          <pc:docMk/>
          <pc:sldMk cId="1169815766" sldId="735"/>
        </pc:sldMkLst>
        <pc:spChg chg="add del mod">
          <ac:chgData name="Марина Барулина" userId="3f69187e786b41da" providerId="LiveId" clId="{AD988ED8-CC31-4212-BF9C-54A85EA921DE}" dt="2023-10-05T18:41:22.382" v="3249" actId="478"/>
          <ac:spMkLst>
            <pc:docMk/>
            <pc:sldMk cId="1169815766" sldId="735"/>
            <ac:spMk id="2" creationId="{AB9D64F5-842B-EAD3-AA72-9C4886CD7C48}"/>
          </ac:spMkLst>
        </pc:spChg>
        <pc:picChg chg="add mod">
          <ac:chgData name="Марина Барулина" userId="3f69187e786b41da" providerId="LiveId" clId="{AD988ED8-CC31-4212-BF9C-54A85EA921DE}" dt="2023-10-05T18:41:25.324" v="3251" actId="1076"/>
          <ac:picMkLst>
            <pc:docMk/>
            <pc:sldMk cId="1169815766" sldId="735"/>
            <ac:picMk id="4" creationId="{5B9AFEFE-869D-DBB0-A5E3-E297BC644B17}"/>
          </ac:picMkLst>
        </pc:picChg>
      </pc:sldChg>
      <pc:sldChg chg="addSp modSp new mod">
        <pc:chgData name="Марина Барулина" userId="3f69187e786b41da" providerId="LiveId" clId="{AD988ED8-CC31-4212-BF9C-54A85EA921DE}" dt="2023-10-05T13:48:01.284" v="1463" actId="14100"/>
        <pc:sldMkLst>
          <pc:docMk/>
          <pc:sldMk cId="736463015" sldId="736"/>
        </pc:sldMkLst>
        <pc:spChg chg="add mod">
          <ac:chgData name="Марина Барулина" userId="3f69187e786b41da" providerId="LiveId" clId="{AD988ED8-CC31-4212-BF9C-54A85EA921DE}" dt="2023-10-05T13:34:50.729" v="1400" actId="113"/>
          <ac:spMkLst>
            <pc:docMk/>
            <pc:sldMk cId="736463015" sldId="736"/>
            <ac:spMk id="3" creationId="{989A1F6D-AD5A-63E1-28ED-1C4ED44C7E82}"/>
          </ac:spMkLst>
        </pc:spChg>
        <pc:spChg chg="add mod">
          <ac:chgData name="Марина Барулина" userId="3f69187e786b41da" providerId="LiveId" clId="{AD988ED8-CC31-4212-BF9C-54A85EA921DE}" dt="2023-10-05T13:35:01.233" v="1402" actId="1076"/>
          <ac:spMkLst>
            <pc:docMk/>
            <pc:sldMk cId="736463015" sldId="736"/>
            <ac:spMk id="5" creationId="{344B19EA-70DA-AE20-DAEA-EA7546662F12}"/>
          </ac:spMkLst>
        </pc:spChg>
        <pc:spChg chg="add mod">
          <ac:chgData name="Марина Барулина" userId="3f69187e786b41da" providerId="LiveId" clId="{AD988ED8-CC31-4212-BF9C-54A85EA921DE}" dt="2023-10-05T13:48:01.284" v="1463" actId="14100"/>
          <ac:spMkLst>
            <pc:docMk/>
            <pc:sldMk cId="736463015" sldId="736"/>
            <ac:spMk id="7" creationId="{A06F3247-3A8E-6D28-6043-2BC7086E7CC4}"/>
          </ac:spMkLst>
        </pc:spChg>
      </pc:sldChg>
      <pc:sldChg chg="new del">
        <pc:chgData name="Марина Барулина" userId="3f69187e786b41da" providerId="LiveId" clId="{AD988ED8-CC31-4212-BF9C-54A85EA921DE}" dt="2023-10-05T13:32:03.916" v="1337" actId="680"/>
        <pc:sldMkLst>
          <pc:docMk/>
          <pc:sldMk cId="585471781" sldId="737"/>
        </pc:sldMkLst>
      </pc:sldChg>
      <pc:sldChg chg="modSp new mod ord">
        <pc:chgData name="Марина Барулина" userId="3f69187e786b41da" providerId="LiveId" clId="{AD988ED8-CC31-4212-BF9C-54A85EA921DE}" dt="2023-10-05T13:33:08.317" v="1344" actId="20577"/>
        <pc:sldMkLst>
          <pc:docMk/>
          <pc:sldMk cId="3251137676" sldId="737"/>
        </pc:sldMkLst>
        <pc:spChg chg="mod">
          <ac:chgData name="Марина Барулина" userId="3f69187e786b41da" providerId="LiveId" clId="{AD988ED8-CC31-4212-BF9C-54A85EA921DE}" dt="2023-10-05T13:32:09.114" v="1339"/>
          <ac:spMkLst>
            <pc:docMk/>
            <pc:sldMk cId="3251137676" sldId="737"/>
            <ac:spMk id="2" creationId="{84459D9D-3293-C0B6-1830-99A2960B9DB2}"/>
          </ac:spMkLst>
        </pc:spChg>
        <pc:spChg chg="mod">
          <ac:chgData name="Марина Барулина" userId="3f69187e786b41da" providerId="LiveId" clId="{AD988ED8-CC31-4212-BF9C-54A85EA921DE}" dt="2023-10-05T13:33:08.317" v="1344" actId="20577"/>
          <ac:spMkLst>
            <pc:docMk/>
            <pc:sldMk cId="3251137676" sldId="737"/>
            <ac:spMk id="3" creationId="{926EC938-25FB-D246-8E05-02ABF68A5789}"/>
          </ac:spMkLst>
        </pc:spChg>
      </pc:sldChg>
      <pc:sldChg chg="addSp delSp modSp add mod">
        <pc:chgData name="Марина Барулина" userId="3f69187e786b41da" providerId="LiveId" clId="{AD988ED8-CC31-4212-BF9C-54A85EA921DE}" dt="2023-10-05T14:01:40.844" v="1793" actId="1076"/>
        <pc:sldMkLst>
          <pc:docMk/>
          <pc:sldMk cId="2500235379" sldId="738"/>
        </pc:sldMkLst>
        <pc:spChg chg="del">
          <ac:chgData name="Марина Барулина" userId="3f69187e786b41da" providerId="LiveId" clId="{AD988ED8-CC31-4212-BF9C-54A85EA921DE}" dt="2023-10-05T13:48:21.070" v="1465" actId="478"/>
          <ac:spMkLst>
            <pc:docMk/>
            <pc:sldMk cId="2500235379" sldId="738"/>
            <ac:spMk id="3" creationId="{989A1F6D-AD5A-63E1-28ED-1C4ED44C7E82}"/>
          </ac:spMkLst>
        </pc:spChg>
        <pc:spChg chg="add del">
          <ac:chgData name="Марина Барулина" userId="3f69187e786b41da" providerId="LiveId" clId="{AD988ED8-CC31-4212-BF9C-54A85EA921DE}" dt="2023-10-05T13:59:16.646" v="1755" actId="22"/>
          <ac:spMkLst>
            <pc:docMk/>
            <pc:sldMk cId="2500235379" sldId="738"/>
            <ac:spMk id="4" creationId="{C4D96EF9-CCED-333E-620E-409F3C7D2751}"/>
          </ac:spMkLst>
        </pc:spChg>
        <pc:spChg chg="mod">
          <ac:chgData name="Марина Барулина" userId="3f69187e786b41da" providerId="LiveId" clId="{AD988ED8-CC31-4212-BF9C-54A85EA921DE}" dt="2023-10-05T13:59:29.988" v="1761" actId="2711"/>
          <ac:spMkLst>
            <pc:docMk/>
            <pc:sldMk cId="2500235379" sldId="738"/>
            <ac:spMk id="5" creationId="{344B19EA-70DA-AE20-DAEA-EA7546662F12}"/>
          </ac:spMkLst>
        </pc:spChg>
        <pc:spChg chg="del">
          <ac:chgData name="Марина Барулина" userId="3f69187e786b41da" providerId="LiveId" clId="{AD988ED8-CC31-4212-BF9C-54A85EA921DE}" dt="2023-10-05T13:48:24.066" v="1466" actId="478"/>
          <ac:spMkLst>
            <pc:docMk/>
            <pc:sldMk cId="2500235379" sldId="738"/>
            <ac:spMk id="7" creationId="{A06F3247-3A8E-6D28-6043-2BC7086E7CC4}"/>
          </ac:spMkLst>
        </pc:spChg>
        <pc:spChg chg="add mod">
          <ac:chgData name="Марина Барулина" userId="3f69187e786b41da" providerId="LiveId" clId="{AD988ED8-CC31-4212-BF9C-54A85EA921DE}" dt="2023-10-05T14:01:40.844" v="1793" actId="1076"/>
          <ac:spMkLst>
            <pc:docMk/>
            <pc:sldMk cId="2500235379" sldId="738"/>
            <ac:spMk id="17" creationId="{BCE1B0A7-396B-8207-20C8-134A764E5C3C}"/>
          </ac:spMkLst>
        </pc:spChg>
        <pc:picChg chg="add mod">
          <ac:chgData name="Марина Барулина" userId="3f69187e786b41da" providerId="LiveId" clId="{AD988ED8-CC31-4212-BF9C-54A85EA921DE}" dt="2023-10-05T14:00:07.289" v="1763" actId="1076"/>
          <ac:picMkLst>
            <pc:docMk/>
            <pc:sldMk cId="2500235379" sldId="738"/>
            <ac:picMk id="8" creationId="{7681BDF4-E340-8061-9E0C-A830E5AEBA70}"/>
          </ac:picMkLst>
        </pc:picChg>
        <pc:picChg chg="add mod">
          <ac:chgData name="Марина Барулина" userId="3f69187e786b41da" providerId="LiveId" clId="{AD988ED8-CC31-4212-BF9C-54A85EA921DE}" dt="2023-10-05T14:00:57.222" v="1769" actId="1076"/>
          <ac:picMkLst>
            <pc:docMk/>
            <pc:sldMk cId="2500235379" sldId="738"/>
            <ac:picMk id="10" creationId="{A11657DB-7732-61BF-24F7-4FDC38313037}"/>
          </ac:picMkLst>
        </pc:picChg>
        <pc:picChg chg="add mod">
          <ac:chgData name="Марина Барулина" userId="3f69187e786b41da" providerId="LiveId" clId="{AD988ED8-CC31-4212-BF9C-54A85EA921DE}" dt="2023-10-05T14:00:59.421" v="1770" actId="1076"/>
          <ac:picMkLst>
            <pc:docMk/>
            <pc:sldMk cId="2500235379" sldId="738"/>
            <ac:picMk id="12" creationId="{B7C60200-907E-51DF-0CE9-089D4F098F38}"/>
          </ac:picMkLst>
        </pc:picChg>
        <pc:picChg chg="add mod">
          <ac:chgData name="Марина Барулина" userId="3f69187e786b41da" providerId="LiveId" clId="{AD988ED8-CC31-4212-BF9C-54A85EA921DE}" dt="2023-10-05T14:01:28.792" v="1774" actId="1076"/>
          <ac:picMkLst>
            <pc:docMk/>
            <pc:sldMk cId="2500235379" sldId="738"/>
            <ac:picMk id="16" creationId="{891A0CE2-1FDD-CDBD-0BD6-9EB03C952728}"/>
          </ac:picMkLst>
        </pc:picChg>
        <pc:cxnChg chg="add mod">
          <ac:chgData name="Марина Барулина" userId="3f69187e786b41da" providerId="LiveId" clId="{AD988ED8-CC31-4212-BF9C-54A85EA921DE}" dt="2023-10-05T14:01:11.121" v="1772" actId="13822"/>
          <ac:cxnSpMkLst>
            <pc:docMk/>
            <pc:sldMk cId="2500235379" sldId="738"/>
            <ac:cxnSpMk id="14" creationId="{2256DEA0-6614-3D70-1197-C9C7037B8ED9}"/>
          </ac:cxnSpMkLst>
        </pc:cxnChg>
      </pc:sldChg>
      <pc:sldChg chg="addSp delSp modSp new mod">
        <pc:chgData name="Марина Барулина" userId="3f69187e786b41da" providerId="LiveId" clId="{AD988ED8-CC31-4212-BF9C-54A85EA921DE}" dt="2023-10-05T13:58:38.203" v="1732" actId="1076"/>
        <pc:sldMkLst>
          <pc:docMk/>
          <pc:sldMk cId="2855485033" sldId="739"/>
        </pc:sldMkLst>
        <pc:spChg chg="mod">
          <ac:chgData name="Марина Барулина" userId="3f69187e786b41da" providerId="LiveId" clId="{AD988ED8-CC31-4212-BF9C-54A85EA921DE}" dt="2023-10-05T13:51:18.686" v="1517" actId="20577"/>
          <ac:spMkLst>
            <pc:docMk/>
            <pc:sldMk cId="2855485033" sldId="739"/>
            <ac:spMk id="2" creationId="{2C8D736D-936C-77D5-F5FB-B2BF52776F0A}"/>
          </ac:spMkLst>
        </pc:spChg>
        <pc:spChg chg="add mod">
          <ac:chgData name="Марина Барулина" userId="3f69187e786b41da" providerId="LiveId" clId="{AD988ED8-CC31-4212-BF9C-54A85EA921DE}" dt="2023-10-05T13:55:18.208" v="1631" actId="6549"/>
          <ac:spMkLst>
            <pc:docMk/>
            <pc:sldMk cId="2855485033" sldId="739"/>
            <ac:spMk id="4" creationId="{89200955-8E27-650A-1E1C-37FB91E0EACC}"/>
          </ac:spMkLst>
        </pc:spChg>
        <pc:spChg chg="add mod">
          <ac:chgData name="Марина Барулина" userId="3f69187e786b41da" providerId="LiveId" clId="{AD988ED8-CC31-4212-BF9C-54A85EA921DE}" dt="2023-10-05T13:56:50.734" v="1664" actId="1076"/>
          <ac:spMkLst>
            <pc:docMk/>
            <pc:sldMk cId="2855485033" sldId="739"/>
            <ac:spMk id="10" creationId="{DF848E3B-FF54-CB9D-DF3A-F2937DF00102}"/>
          </ac:spMkLst>
        </pc:spChg>
        <pc:spChg chg="add mod">
          <ac:chgData name="Марина Барулина" userId="3f69187e786b41da" providerId="LiveId" clId="{AD988ED8-CC31-4212-BF9C-54A85EA921DE}" dt="2023-10-05T13:57:01.144" v="1681" actId="20577"/>
          <ac:spMkLst>
            <pc:docMk/>
            <pc:sldMk cId="2855485033" sldId="739"/>
            <ac:spMk id="13" creationId="{2DD32571-CBD4-7DCB-D947-AF41E1CA6770}"/>
          </ac:spMkLst>
        </pc:spChg>
        <pc:spChg chg="add mod">
          <ac:chgData name="Марина Барулина" userId="3f69187e786b41da" providerId="LiveId" clId="{AD988ED8-CC31-4212-BF9C-54A85EA921DE}" dt="2023-10-05T13:57:40.172" v="1708" actId="20577"/>
          <ac:spMkLst>
            <pc:docMk/>
            <pc:sldMk cId="2855485033" sldId="739"/>
            <ac:spMk id="16" creationId="{27513124-3F67-5142-5AA5-B90D43FA5404}"/>
          </ac:spMkLst>
        </pc:spChg>
        <pc:spChg chg="add mod">
          <ac:chgData name="Марина Барулина" userId="3f69187e786b41da" providerId="LiveId" clId="{AD988ED8-CC31-4212-BF9C-54A85EA921DE}" dt="2023-10-05T13:58:38.203" v="1732" actId="1076"/>
          <ac:spMkLst>
            <pc:docMk/>
            <pc:sldMk cId="2855485033" sldId="739"/>
            <ac:spMk id="23" creationId="{8C196F67-51C5-F019-61A3-6E251C5C4A8B}"/>
          </ac:spMkLst>
        </pc:spChg>
        <pc:picChg chg="add del mod">
          <ac:chgData name="Марина Барулина" userId="3f69187e786b41da" providerId="LiveId" clId="{AD988ED8-CC31-4212-BF9C-54A85EA921DE}" dt="2023-10-05T13:55:21.737" v="1632" actId="478"/>
          <ac:picMkLst>
            <pc:docMk/>
            <pc:sldMk cId="2855485033" sldId="739"/>
            <ac:picMk id="5" creationId="{4F8789CD-3770-D929-01AC-BD333842576B}"/>
          </ac:picMkLst>
        </pc:picChg>
        <pc:picChg chg="add mod">
          <ac:chgData name="Марина Барулина" userId="3f69187e786b41da" providerId="LiveId" clId="{AD988ED8-CC31-4212-BF9C-54A85EA921DE}" dt="2023-10-05T13:55:42.265" v="1635" actId="1076"/>
          <ac:picMkLst>
            <pc:docMk/>
            <pc:sldMk cId="2855485033" sldId="739"/>
            <ac:picMk id="7" creationId="{98DCE786-93ED-8FFA-69B9-2BCDD79B7D21}"/>
          </ac:picMkLst>
        </pc:picChg>
        <pc:picChg chg="add mod">
          <ac:chgData name="Марина Барулина" userId="3f69187e786b41da" providerId="LiveId" clId="{AD988ED8-CC31-4212-BF9C-54A85EA921DE}" dt="2023-10-05T13:56:02.536" v="1638" actId="14100"/>
          <ac:picMkLst>
            <pc:docMk/>
            <pc:sldMk cId="2855485033" sldId="739"/>
            <ac:picMk id="9" creationId="{DE9FD6BB-F5BD-BF22-C3E8-05009A1FDFCE}"/>
          </ac:picMkLst>
        </pc:picChg>
        <pc:picChg chg="add mod modCrop">
          <ac:chgData name="Марина Барулина" userId="3f69187e786b41da" providerId="LiveId" clId="{AD988ED8-CC31-4212-BF9C-54A85EA921DE}" dt="2023-10-05T13:56:46.982" v="1663" actId="1076"/>
          <ac:picMkLst>
            <pc:docMk/>
            <pc:sldMk cId="2855485033" sldId="739"/>
            <ac:picMk id="12" creationId="{04A12CC8-52C0-5C3E-5ED3-C51B1275DD5C}"/>
          </ac:picMkLst>
        </pc:picChg>
        <pc:picChg chg="add mod">
          <ac:chgData name="Марина Барулина" userId="3f69187e786b41da" providerId="LiveId" clId="{AD988ED8-CC31-4212-BF9C-54A85EA921DE}" dt="2023-10-05T13:57:28.190" v="1684" actId="14100"/>
          <ac:picMkLst>
            <pc:docMk/>
            <pc:sldMk cId="2855485033" sldId="739"/>
            <ac:picMk id="15" creationId="{0F84E330-C816-C0FE-2F5E-0C6885356FB6}"/>
          </ac:picMkLst>
        </pc:picChg>
        <pc:cxnChg chg="add mod">
          <ac:chgData name="Марина Барулина" userId="3f69187e786b41da" providerId="LiveId" clId="{AD988ED8-CC31-4212-BF9C-54A85EA921DE}" dt="2023-10-05T13:58:24.923" v="1715" actId="13822"/>
          <ac:cxnSpMkLst>
            <pc:docMk/>
            <pc:sldMk cId="2855485033" sldId="739"/>
            <ac:cxnSpMk id="18" creationId="{8E64282B-0935-7D18-5D9E-EF0E89206E04}"/>
          </ac:cxnSpMkLst>
        </pc:cxnChg>
      </pc:sldChg>
      <pc:sldChg chg="addSp modSp new mod">
        <pc:chgData name="Марина Барулина" userId="3f69187e786b41da" providerId="LiveId" clId="{AD988ED8-CC31-4212-BF9C-54A85EA921DE}" dt="2023-10-05T15:50:46.352" v="2166"/>
        <pc:sldMkLst>
          <pc:docMk/>
          <pc:sldMk cId="769562421" sldId="740"/>
        </pc:sldMkLst>
        <pc:spChg chg="add mod">
          <ac:chgData name="Марина Барулина" userId="3f69187e786b41da" providerId="LiveId" clId="{AD988ED8-CC31-4212-BF9C-54A85EA921DE}" dt="2023-10-05T15:49:01.609" v="2151" actId="122"/>
          <ac:spMkLst>
            <pc:docMk/>
            <pc:sldMk cId="769562421" sldId="740"/>
            <ac:spMk id="3" creationId="{45369595-9C16-7FDE-9B78-BDBDAF783593}"/>
          </ac:spMkLst>
        </pc:spChg>
        <pc:spChg chg="add mod">
          <ac:chgData name="Марина Барулина" userId="3f69187e786b41da" providerId="LiveId" clId="{AD988ED8-CC31-4212-BF9C-54A85EA921DE}" dt="2023-10-05T15:50:46.352" v="2166"/>
          <ac:spMkLst>
            <pc:docMk/>
            <pc:sldMk cId="769562421" sldId="740"/>
            <ac:spMk id="5" creationId="{F10945B1-6D7F-E5E3-5917-F8CC79A3FE2B}"/>
          </ac:spMkLst>
        </pc:spChg>
      </pc:sldChg>
      <pc:sldChg chg="addSp delSp modSp new mod">
        <pc:chgData name="Марина Барулина" userId="3f69187e786b41da" providerId="LiveId" clId="{AD988ED8-CC31-4212-BF9C-54A85EA921DE}" dt="2023-10-05T14:05:57.362" v="1934" actId="1076"/>
        <pc:sldMkLst>
          <pc:docMk/>
          <pc:sldMk cId="1333526769" sldId="741"/>
        </pc:sldMkLst>
        <pc:spChg chg="mod">
          <ac:chgData name="Марина Барулина" userId="3f69187e786b41da" providerId="LiveId" clId="{AD988ED8-CC31-4212-BF9C-54A85EA921DE}" dt="2023-10-05T14:04:49.620" v="1879" actId="20577"/>
          <ac:spMkLst>
            <pc:docMk/>
            <pc:sldMk cId="1333526769" sldId="741"/>
            <ac:spMk id="2" creationId="{26F5ACA4-9A84-1A95-A05D-CF1574029274}"/>
          </ac:spMkLst>
        </pc:spChg>
        <pc:spChg chg="add mod">
          <ac:chgData name="Марина Барулина" userId="3f69187e786b41da" providerId="LiveId" clId="{AD988ED8-CC31-4212-BF9C-54A85EA921DE}" dt="2023-10-05T14:05:03.750" v="1882" actId="1076"/>
          <ac:spMkLst>
            <pc:docMk/>
            <pc:sldMk cId="1333526769" sldId="741"/>
            <ac:spMk id="20" creationId="{87598FA9-FD47-2CAF-EF30-211B1595E84D}"/>
          </ac:spMkLst>
        </pc:spChg>
        <pc:spChg chg="add mod">
          <ac:chgData name="Марина Барулина" userId="3f69187e786b41da" providerId="LiveId" clId="{AD988ED8-CC31-4212-BF9C-54A85EA921DE}" dt="2023-10-05T14:05:57.362" v="1934" actId="1076"/>
          <ac:spMkLst>
            <pc:docMk/>
            <pc:sldMk cId="1333526769" sldId="741"/>
            <ac:spMk id="27" creationId="{38BCA187-AF99-4AEA-11DC-82EEF52118E1}"/>
          </ac:spMkLst>
        </pc:spChg>
        <pc:picChg chg="add mod">
          <ac:chgData name="Марина Барулина" userId="3f69187e786b41da" providerId="LiveId" clId="{AD988ED8-CC31-4212-BF9C-54A85EA921DE}" dt="2023-10-05T14:02:41.669" v="1831" actId="1076"/>
          <ac:picMkLst>
            <pc:docMk/>
            <pc:sldMk cId="1333526769" sldId="741"/>
            <ac:picMk id="4" creationId="{43C8A65F-4286-1846-C9D6-DBB44D6E08DE}"/>
          </ac:picMkLst>
        </pc:picChg>
        <pc:picChg chg="add mod">
          <ac:chgData name="Марина Барулина" userId="3f69187e786b41da" providerId="LiveId" clId="{AD988ED8-CC31-4212-BF9C-54A85EA921DE}" dt="2023-10-05T14:02:58.573" v="1834" actId="14100"/>
          <ac:picMkLst>
            <pc:docMk/>
            <pc:sldMk cId="1333526769" sldId="741"/>
            <ac:picMk id="6" creationId="{0A48CC31-96C8-6CA0-D023-203AC3E0F9F4}"/>
          </ac:picMkLst>
        </pc:picChg>
        <pc:picChg chg="add mod">
          <ac:chgData name="Марина Барулина" userId="3f69187e786b41da" providerId="LiveId" clId="{AD988ED8-CC31-4212-BF9C-54A85EA921DE}" dt="2023-10-05T14:04:05.828" v="1844" actId="1076"/>
          <ac:picMkLst>
            <pc:docMk/>
            <pc:sldMk cId="1333526769" sldId="741"/>
            <ac:picMk id="8" creationId="{9CD70AB1-AD31-6B34-F84A-2BEA485BB606}"/>
          </ac:picMkLst>
        </pc:picChg>
        <pc:picChg chg="add mod">
          <ac:chgData name="Марина Барулина" userId="3f69187e786b41da" providerId="LiveId" clId="{AD988ED8-CC31-4212-BF9C-54A85EA921DE}" dt="2023-10-05T14:04:09.048" v="1845" actId="1076"/>
          <ac:picMkLst>
            <pc:docMk/>
            <pc:sldMk cId="1333526769" sldId="741"/>
            <ac:picMk id="12" creationId="{CB406BA1-A555-31B8-3DDD-2B6DFC4D292C}"/>
          </ac:picMkLst>
        </pc:picChg>
        <pc:picChg chg="add mod">
          <ac:chgData name="Марина Барулина" userId="3f69187e786b41da" providerId="LiveId" clId="{AD988ED8-CC31-4212-BF9C-54A85EA921DE}" dt="2023-10-05T14:05:21.451" v="1884" actId="1076"/>
          <ac:picMkLst>
            <pc:docMk/>
            <pc:sldMk cId="1333526769" sldId="741"/>
            <ac:picMk id="24" creationId="{92FFA1FE-F194-9C6E-C25D-A93E40C6445A}"/>
          </ac:picMkLst>
        </pc:picChg>
        <pc:cxnChg chg="add mod">
          <ac:chgData name="Марина Барулина" userId="3f69187e786b41da" providerId="LiveId" clId="{AD988ED8-CC31-4212-BF9C-54A85EA921DE}" dt="2023-10-05T14:04:05.828" v="1844" actId="1076"/>
          <ac:cxnSpMkLst>
            <pc:docMk/>
            <pc:sldMk cId="1333526769" sldId="741"/>
            <ac:cxnSpMk id="10" creationId="{E8B8AD8A-CD1E-D901-F0FA-7899969A570A}"/>
          </ac:cxnSpMkLst>
        </pc:cxnChg>
        <pc:cxnChg chg="add del mod">
          <ac:chgData name="Марина Барулина" userId="3f69187e786b41da" providerId="LiveId" clId="{AD988ED8-CC31-4212-BF9C-54A85EA921DE}" dt="2023-10-05T14:04:24.258" v="1848" actId="478"/>
          <ac:cxnSpMkLst>
            <pc:docMk/>
            <pc:sldMk cId="1333526769" sldId="741"/>
            <ac:cxnSpMk id="16" creationId="{8C96F84A-BFD8-2B52-E342-C03B860893AF}"/>
          </ac:cxnSpMkLst>
        </pc:cxnChg>
        <pc:cxnChg chg="add mod">
          <ac:chgData name="Марина Барулина" userId="3f69187e786b41da" providerId="LiveId" clId="{AD988ED8-CC31-4212-BF9C-54A85EA921DE}" dt="2023-10-05T14:04:59.333" v="1881" actId="14100"/>
          <ac:cxnSpMkLst>
            <pc:docMk/>
            <pc:sldMk cId="1333526769" sldId="741"/>
            <ac:cxnSpMk id="19" creationId="{B24DE816-7AB5-EEDB-4AB8-389BC4587EE1}"/>
          </ac:cxnSpMkLst>
        </pc:cxnChg>
        <pc:cxnChg chg="add mod">
          <ac:chgData name="Марина Барулина" userId="3f69187e786b41da" providerId="LiveId" clId="{AD988ED8-CC31-4212-BF9C-54A85EA921DE}" dt="2023-10-05T14:05:34.283" v="1886" actId="13822"/>
          <ac:cxnSpMkLst>
            <pc:docMk/>
            <pc:sldMk cId="1333526769" sldId="741"/>
            <ac:cxnSpMk id="26" creationId="{89F5A3F9-620F-8777-1F87-5AA96B8F0453}"/>
          </ac:cxnSpMkLst>
        </pc:cxnChg>
      </pc:sldChg>
      <pc:sldChg chg="addSp modSp new mod">
        <pc:chgData name="Марина Барулина" userId="3f69187e786b41da" providerId="LiveId" clId="{AD988ED8-CC31-4212-BF9C-54A85EA921DE}" dt="2023-10-05T16:29:47.825" v="3071" actId="122"/>
        <pc:sldMkLst>
          <pc:docMk/>
          <pc:sldMk cId="3639709610" sldId="742"/>
        </pc:sldMkLst>
        <pc:spChg chg="mod">
          <ac:chgData name="Марина Барулина" userId="3f69187e786b41da" providerId="LiveId" clId="{AD988ED8-CC31-4212-BF9C-54A85EA921DE}" dt="2023-10-05T15:45:27.867" v="1975" actId="20577"/>
          <ac:spMkLst>
            <pc:docMk/>
            <pc:sldMk cId="3639709610" sldId="742"/>
            <ac:spMk id="2" creationId="{76EB3181-A856-A5D0-C09A-31B1EF04543A}"/>
          </ac:spMkLst>
        </pc:spChg>
        <pc:spChg chg="add mod">
          <ac:chgData name="Марина Барулина" userId="3f69187e786b41da" providerId="LiveId" clId="{AD988ED8-CC31-4212-BF9C-54A85EA921DE}" dt="2023-10-05T16:29:47.825" v="3071" actId="122"/>
          <ac:spMkLst>
            <pc:docMk/>
            <pc:sldMk cId="3639709610" sldId="742"/>
            <ac:spMk id="3" creationId="{3E7451F7-EF7D-1B20-EB71-476EEC9312CD}"/>
          </ac:spMkLst>
        </pc:spChg>
      </pc:sldChg>
      <pc:sldChg chg="addSp delSp modSp new mod">
        <pc:chgData name="Марина Барулина" userId="3f69187e786b41da" providerId="LiveId" clId="{AD988ED8-CC31-4212-BF9C-54A85EA921DE}" dt="2023-10-05T18:44:44.038" v="3267" actId="1076"/>
        <pc:sldMkLst>
          <pc:docMk/>
          <pc:sldMk cId="1637278088" sldId="743"/>
        </pc:sldMkLst>
        <pc:spChg chg="mod">
          <ac:chgData name="Марина Барулина" userId="3f69187e786b41da" providerId="LiveId" clId="{AD988ED8-CC31-4212-BF9C-54A85EA921DE}" dt="2023-10-05T15:52:28.136" v="2205" actId="20577"/>
          <ac:spMkLst>
            <pc:docMk/>
            <pc:sldMk cId="1637278088" sldId="743"/>
            <ac:spMk id="2" creationId="{6A570547-D7E4-447C-3486-29953689A6B0}"/>
          </ac:spMkLst>
        </pc:spChg>
        <pc:spChg chg="add del mod">
          <ac:chgData name="Марина Барулина" userId="3f69187e786b41da" providerId="LiveId" clId="{AD988ED8-CC31-4212-BF9C-54A85EA921DE}" dt="2023-10-05T16:11:47.008" v="2355" actId="478"/>
          <ac:spMkLst>
            <pc:docMk/>
            <pc:sldMk cId="1637278088" sldId="743"/>
            <ac:spMk id="4" creationId="{9F550C27-28C6-E80F-431A-5B1882F5E887}"/>
          </ac:spMkLst>
        </pc:spChg>
        <pc:spChg chg="add del mod">
          <ac:chgData name="Марина Барулина" userId="3f69187e786b41da" providerId="LiveId" clId="{AD988ED8-CC31-4212-BF9C-54A85EA921DE}" dt="2023-10-05T18:34:09.659" v="3245" actId="478"/>
          <ac:spMkLst>
            <pc:docMk/>
            <pc:sldMk cId="1637278088" sldId="743"/>
            <ac:spMk id="5" creationId="{0DC2597E-D026-F8F5-8627-501DC4B0F765}"/>
          </ac:spMkLst>
        </pc:spChg>
        <pc:spChg chg="add mod">
          <ac:chgData name="Марина Барулина" userId="3f69187e786b41da" providerId="LiveId" clId="{AD988ED8-CC31-4212-BF9C-54A85EA921DE}" dt="2023-10-05T18:44:39.862" v="3266" actId="1076"/>
          <ac:spMkLst>
            <pc:docMk/>
            <pc:sldMk cId="1637278088" sldId="743"/>
            <ac:spMk id="6" creationId="{B1E76160-E7D4-1F87-E52D-7F9E4FFFEB45}"/>
          </ac:spMkLst>
        </pc:spChg>
        <pc:picChg chg="add del mod">
          <ac:chgData name="Марина Барулина" userId="3f69187e786b41da" providerId="LiveId" clId="{AD988ED8-CC31-4212-BF9C-54A85EA921DE}" dt="2023-10-05T18:44:01.687" v="3261" actId="478"/>
          <ac:picMkLst>
            <pc:docMk/>
            <pc:sldMk cId="1637278088" sldId="743"/>
            <ac:picMk id="8" creationId="{88FA8020-6BE9-8331-EA00-2343B38A79FA}"/>
          </ac:picMkLst>
        </pc:picChg>
        <pc:picChg chg="add mod">
          <ac:chgData name="Марина Барулина" userId="3f69187e786b41da" providerId="LiveId" clId="{AD988ED8-CC31-4212-BF9C-54A85EA921DE}" dt="2023-10-05T18:44:44.038" v="3267" actId="1076"/>
          <ac:picMkLst>
            <pc:docMk/>
            <pc:sldMk cId="1637278088" sldId="743"/>
            <ac:picMk id="10" creationId="{92F449C0-94AB-2BE0-072D-F889ABA8CFEE}"/>
          </ac:picMkLst>
        </pc:picChg>
        <pc:picChg chg="add mod modCrop">
          <ac:chgData name="Марина Барулина" userId="3f69187e786b41da" providerId="LiveId" clId="{AD988ED8-CC31-4212-BF9C-54A85EA921DE}" dt="2023-10-05T18:44:36.401" v="3265" actId="14100"/>
          <ac:picMkLst>
            <pc:docMk/>
            <pc:sldMk cId="1637278088" sldId="743"/>
            <ac:picMk id="11" creationId="{143A099E-AD70-FCE4-78DB-C491D7B75490}"/>
          </ac:picMkLst>
        </pc:picChg>
      </pc:sldChg>
      <pc:sldChg chg="modSp add del mod">
        <pc:chgData name="Марина Барулина" userId="3f69187e786b41da" providerId="LiveId" clId="{AD988ED8-CC31-4212-BF9C-54A85EA921DE}" dt="2023-10-05T18:41:28.817" v="3252" actId="47"/>
        <pc:sldMkLst>
          <pc:docMk/>
          <pc:sldMk cId="3620067205" sldId="744"/>
        </pc:sldMkLst>
        <pc:spChg chg="mod">
          <ac:chgData name="Марина Барулина" userId="3f69187e786b41da" providerId="LiveId" clId="{AD988ED8-CC31-4212-BF9C-54A85EA921DE}" dt="2023-10-05T15:53:36.945" v="2299" actId="20577"/>
          <ac:spMkLst>
            <pc:docMk/>
            <pc:sldMk cId="3620067205" sldId="744"/>
            <ac:spMk id="2" creationId="{AB9D64F5-842B-EAD3-AA72-9C4886CD7C48}"/>
          </ac:spMkLst>
        </pc:spChg>
      </pc:sldChg>
      <pc:sldChg chg="addSp delSp modSp add mod">
        <pc:chgData name="Марина Барулина" userId="3f69187e786b41da" providerId="LiveId" clId="{AD988ED8-CC31-4212-BF9C-54A85EA921DE}" dt="2023-10-05T18:45:37.119" v="3273" actId="1076"/>
        <pc:sldMkLst>
          <pc:docMk/>
          <pc:sldMk cId="120768779" sldId="745"/>
        </pc:sldMkLst>
        <pc:spChg chg="add mod">
          <ac:chgData name="Марина Барулина" userId="3f69187e786b41da" providerId="LiveId" clId="{AD988ED8-CC31-4212-BF9C-54A85EA921DE}" dt="2023-10-05T16:11:37.828" v="2353" actId="1076"/>
          <ac:spMkLst>
            <pc:docMk/>
            <pc:sldMk cId="120768779" sldId="745"/>
            <ac:spMk id="3" creationId="{0C79420E-2046-6971-B55C-6371392B8043}"/>
          </ac:spMkLst>
        </pc:spChg>
        <pc:spChg chg="del mod">
          <ac:chgData name="Марина Барулина" userId="3f69187e786b41da" providerId="LiveId" clId="{AD988ED8-CC31-4212-BF9C-54A85EA921DE}" dt="2023-10-05T16:11:34.664" v="2352" actId="478"/>
          <ac:spMkLst>
            <pc:docMk/>
            <pc:sldMk cId="120768779" sldId="745"/>
            <ac:spMk id="4" creationId="{9F550C27-28C6-E80F-431A-5B1882F5E887}"/>
          </ac:spMkLst>
        </pc:spChg>
        <pc:spChg chg="del">
          <ac:chgData name="Марина Барулина" userId="3f69187e786b41da" providerId="LiveId" clId="{AD988ED8-CC31-4212-BF9C-54A85EA921DE}" dt="2023-10-05T18:42:35.495" v="3253" actId="478"/>
          <ac:spMkLst>
            <pc:docMk/>
            <pc:sldMk cId="120768779" sldId="745"/>
            <ac:spMk id="5" creationId="{0DC2597E-D026-F8F5-8627-501DC4B0F765}"/>
          </ac:spMkLst>
        </pc:spChg>
        <pc:picChg chg="add del mod">
          <ac:chgData name="Марина Барулина" userId="3f69187e786b41da" providerId="LiveId" clId="{AD988ED8-CC31-4212-BF9C-54A85EA921DE}" dt="2023-10-05T18:43:58.379" v="3260" actId="478"/>
          <ac:picMkLst>
            <pc:docMk/>
            <pc:sldMk cId="120768779" sldId="745"/>
            <ac:picMk id="7" creationId="{56450213-6DDC-F09E-AE8E-1B32F217F01F}"/>
          </ac:picMkLst>
        </pc:picChg>
        <pc:picChg chg="add mod modCrop">
          <ac:chgData name="Марина Барулина" userId="3f69187e786b41da" providerId="LiveId" clId="{AD988ED8-CC31-4212-BF9C-54A85EA921DE}" dt="2023-10-05T18:45:11.653" v="3270" actId="1076"/>
          <ac:picMkLst>
            <pc:docMk/>
            <pc:sldMk cId="120768779" sldId="745"/>
            <ac:picMk id="8" creationId="{8B8DA2E9-3BFD-C3E5-89AA-33119646D59F}"/>
          </ac:picMkLst>
        </pc:picChg>
        <pc:picChg chg="add mod">
          <ac:chgData name="Марина Барулина" userId="3f69187e786b41da" providerId="LiveId" clId="{AD988ED8-CC31-4212-BF9C-54A85EA921DE}" dt="2023-10-05T18:45:37.119" v="3273" actId="1076"/>
          <ac:picMkLst>
            <pc:docMk/>
            <pc:sldMk cId="120768779" sldId="745"/>
            <ac:picMk id="10" creationId="{3A34404D-59B2-92DC-89C2-2C16E9616592}"/>
          </ac:picMkLst>
        </pc:picChg>
      </pc:sldChg>
      <pc:sldChg chg="addSp delSp add mod">
        <pc:chgData name="Марина Барулина" userId="3f69187e786b41da" providerId="LiveId" clId="{AD988ED8-CC31-4212-BF9C-54A85EA921DE}" dt="2023-10-05T18:43:45.785" v="3259" actId="22"/>
        <pc:sldMkLst>
          <pc:docMk/>
          <pc:sldMk cId="3473553413" sldId="746"/>
        </pc:sldMkLst>
        <pc:spChg chg="del">
          <ac:chgData name="Марина Барулина" userId="3f69187e786b41da" providerId="LiveId" clId="{AD988ED8-CC31-4212-BF9C-54A85EA921DE}" dt="2023-10-05T18:43:44.613" v="3258" actId="478"/>
          <ac:spMkLst>
            <pc:docMk/>
            <pc:sldMk cId="3473553413" sldId="746"/>
            <ac:spMk id="2" creationId="{AB9D64F5-842B-EAD3-AA72-9C4886CD7C48}"/>
          </ac:spMkLst>
        </pc:spChg>
        <pc:picChg chg="add">
          <ac:chgData name="Марина Барулина" userId="3f69187e786b41da" providerId="LiveId" clId="{AD988ED8-CC31-4212-BF9C-54A85EA921DE}" dt="2023-10-05T18:43:45.785" v="3259" actId="22"/>
          <ac:picMkLst>
            <pc:docMk/>
            <pc:sldMk cId="3473553413" sldId="746"/>
            <ac:picMk id="4" creationId="{338C60FD-71FE-9D8A-D31A-87194F450703}"/>
          </ac:picMkLst>
        </pc:picChg>
      </pc:sldChg>
      <pc:sldChg chg="add del">
        <pc:chgData name="Марина Барулина" userId="3f69187e786b41da" providerId="LiveId" clId="{AD988ED8-CC31-4212-BF9C-54A85EA921DE}" dt="2023-10-05T18:45:46.139" v="3274" actId="47"/>
        <pc:sldMkLst>
          <pc:docMk/>
          <pc:sldMk cId="2823770221" sldId="747"/>
        </pc:sldMkLst>
      </pc:sldChg>
      <pc:sldChg chg="addSp delSp modSp add mod ord">
        <pc:chgData name="Марина Барулина" userId="3f69187e786b41da" providerId="LiveId" clId="{AD988ED8-CC31-4212-BF9C-54A85EA921DE}" dt="2023-10-05T18:47:14.106" v="3280" actId="1076"/>
        <pc:sldMkLst>
          <pc:docMk/>
          <pc:sldMk cId="356224750" sldId="748"/>
        </pc:sldMkLst>
        <pc:spChg chg="add mod">
          <ac:chgData name="Марина Барулина" userId="3f69187e786b41da" providerId="LiveId" clId="{AD988ED8-CC31-4212-BF9C-54A85EA921DE}" dt="2023-10-05T18:47:11.887" v="3279" actId="1076"/>
          <ac:spMkLst>
            <pc:docMk/>
            <pc:sldMk cId="356224750" sldId="748"/>
            <ac:spMk id="3" creationId="{F491424D-05B4-87A5-433B-B1EEEBC266E1}"/>
          </ac:spMkLst>
        </pc:spChg>
        <pc:spChg chg="del mod">
          <ac:chgData name="Марина Барулина" userId="3f69187e786b41da" providerId="LiveId" clId="{AD988ED8-CC31-4212-BF9C-54A85EA921DE}" dt="2023-10-05T16:10:18.438" v="2344" actId="478"/>
          <ac:spMkLst>
            <pc:docMk/>
            <pc:sldMk cId="356224750" sldId="748"/>
            <ac:spMk id="4" creationId="{9F550C27-28C6-E80F-431A-5B1882F5E887}"/>
          </ac:spMkLst>
        </pc:spChg>
        <pc:spChg chg="del">
          <ac:chgData name="Марина Барулина" userId="3f69187e786b41da" providerId="LiveId" clId="{AD988ED8-CC31-4212-BF9C-54A85EA921DE}" dt="2023-10-05T18:47:01.376" v="3275" actId="478"/>
          <ac:spMkLst>
            <pc:docMk/>
            <pc:sldMk cId="356224750" sldId="748"/>
            <ac:spMk id="5" creationId="{0DC2597E-D026-F8F5-8627-501DC4B0F765}"/>
          </ac:spMkLst>
        </pc:spChg>
        <pc:picChg chg="add mod">
          <ac:chgData name="Марина Барулина" userId="3f69187e786b41da" providerId="LiveId" clId="{AD988ED8-CC31-4212-BF9C-54A85EA921DE}" dt="2023-10-05T18:47:14.106" v="3280" actId="1076"/>
          <ac:picMkLst>
            <pc:docMk/>
            <pc:sldMk cId="356224750" sldId="748"/>
            <ac:picMk id="7" creationId="{7714574A-CD90-594D-84FD-0BAB3697C3B2}"/>
          </ac:picMkLst>
        </pc:picChg>
      </pc:sldChg>
      <pc:sldChg chg="addSp modSp new mod">
        <pc:chgData name="Марина Барулина" userId="3f69187e786b41da" providerId="LiveId" clId="{AD988ED8-CC31-4212-BF9C-54A85EA921DE}" dt="2023-10-05T16:20:44.731" v="2780" actId="15"/>
        <pc:sldMkLst>
          <pc:docMk/>
          <pc:sldMk cId="2570094291" sldId="749"/>
        </pc:sldMkLst>
        <pc:spChg chg="mod">
          <ac:chgData name="Марина Барулина" userId="3f69187e786b41da" providerId="LiveId" clId="{AD988ED8-CC31-4212-BF9C-54A85EA921DE}" dt="2023-10-05T16:13:32.038" v="2385" actId="20577"/>
          <ac:spMkLst>
            <pc:docMk/>
            <pc:sldMk cId="2570094291" sldId="749"/>
            <ac:spMk id="2" creationId="{16FDF5B3-1981-B19B-AF6E-A87558645A3E}"/>
          </ac:spMkLst>
        </pc:spChg>
        <pc:spChg chg="add mod">
          <ac:chgData name="Марина Барулина" userId="3f69187e786b41da" providerId="LiveId" clId="{AD988ED8-CC31-4212-BF9C-54A85EA921DE}" dt="2023-10-05T16:20:44.731" v="2780" actId="15"/>
          <ac:spMkLst>
            <pc:docMk/>
            <pc:sldMk cId="2570094291" sldId="749"/>
            <ac:spMk id="3" creationId="{128D6E11-A7D2-42DF-46AD-F7425FAA91BB}"/>
          </ac:spMkLst>
        </pc:spChg>
      </pc:sldChg>
      <pc:sldChg chg="add">
        <pc:chgData name="Марина Барулина" userId="3f69187e786b41da" providerId="LiveId" clId="{AD988ED8-CC31-4212-BF9C-54A85EA921DE}" dt="2023-10-05T16:21:52.398" v="2781" actId="2890"/>
        <pc:sldMkLst>
          <pc:docMk/>
          <pc:sldMk cId="480383830" sldId="750"/>
        </pc:sldMkLst>
      </pc:sldChg>
      <pc:sldChg chg="addSp delSp modSp new mod setBg">
        <pc:chgData name="Марина Барулина" userId="3f69187e786b41da" providerId="LiveId" clId="{AD988ED8-CC31-4212-BF9C-54A85EA921DE}" dt="2023-10-05T19:55:06.938" v="3288" actId="14100"/>
        <pc:sldMkLst>
          <pc:docMk/>
          <pc:sldMk cId="543484618" sldId="751"/>
        </pc:sldMkLst>
        <pc:spChg chg="mod">
          <ac:chgData name="Марина Барулина" userId="3f69187e786b41da" providerId="LiveId" clId="{AD988ED8-CC31-4212-BF9C-54A85EA921DE}" dt="2023-10-05T19:54:50.515" v="3285" actId="26606"/>
          <ac:spMkLst>
            <pc:docMk/>
            <pc:sldMk cId="543484618" sldId="751"/>
            <ac:spMk id="2" creationId="{B296E4F0-7DBD-2FF4-5B55-469D66698B84}"/>
          </ac:spMkLst>
        </pc:spChg>
        <pc:spChg chg="del">
          <ac:chgData name="Марина Барулина" userId="3f69187e786b41da" providerId="LiveId" clId="{AD988ED8-CC31-4212-BF9C-54A85EA921DE}" dt="2023-10-05T19:54:36.915" v="3281" actId="22"/>
          <ac:spMkLst>
            <pc:docMk/>
            <pc:sldMk cId="543484618" sldId="751"/>
            <ac:spMk id="3" creationId="{A32215FE-FCCC-37FD-0C99-E443CD5CFB2E}"/>
          </ac:spMkLst>
        </pc:spChg>
        <pc:spChg chg="del">
          <ac:chgData name="Марина Барулина" userId="3f69187e786b41da" providerId="LiveId" clId="{AD988ED8-CC31-4212-BF9C-54A85EA921DE}" dt="2023-10-05T19:54:43.329" v="3282" actId="478"/>
          <ac:spMkLst>
            <pc:docMk/>
            <pc:sldMk cId="543484618" sldId="751"/>
            <ac:spMk id="4" creationId="{079E5394-035F-3E00-5326-438E712A33D7}"/>
          </ac:spMkLst>
        </pc:spChg>
        <pc:spChg chg="add del">
          <ac:chgData name="Марина Барулина" userId="3f69187e786b41da" providerId="LiveId" clId="{AD988ED8-CC31-4212-BF9C-54A85EA921DE}" dt="2023-10-05T19:54:59.173" v="3286" actId="478"/>
          <ac:spMkLst>
            <pc:docMk/>
            <pc:sldMk cId="543484618" sldId="751"/>
            <ac:spMk id="10" creationId="{3E347514-E2AD-232E-5556-CE53C209AAE1}"/>
          </ac:spMkLst>
        </pc:spChg>
        <pc:spChg chg="add">
          <ac:chgData name="Марина Барулина" userId="3f69187e786b41da" providerId="LiveId" clId="{AD988ED8-CC31-4212-BF9C-54A85EA921DE}" dt="2023-10-05T19:54:50.515" v="3285" actId="26606"/>
          <ac:spMkLst>
            <pc:docMk/>
            <pc:sldMk cId="543484618" sldId="751"/>
            <ac:spMk id="13" creationId="{48E96387-12F1-45E4-9322-ABBF2EE040E9}"/>
          </ac:spMkLst>
        </pc:spChg>
        <pc:spChg chg="add">
          <ac:chgData name="Марина Барулина" userId="3f69187e786b41da" providerId="LiveId" clId="{AD988ED8-CC31-4212-BF9C-54A85EA921DE}" dt="2023-10-05T19:54:50.515" v="3285" actId="26606"/>
          <ac:spMkLst>
            <pc:docMk/>
            <pc:sldMk cId="543484618" sldId="751"/>
            <ac:spMk id="15" creationId="{A9F421DD-DE4E-4547-A904-3F80E25E3F35}"/>
          </ac:spMkLst>
        </pc:spChg>
        <pc:spChg chg="add">
          <ac:chgData name="Марина Барулина" userId="3f69187e786b41da" providerId="LiveId" clId="{AD988ED8-CC31-4212-BF9C-54A85EA921DE}" dt="2023-10-05T19:54:50.515" v="3285" actId="26606"/>
          <ac:spMkLst>
            <pc:docMk/>
            <pc:sldMk cId="543484618" sldId="751"/>
            <ac:spMk id="17" creationId="{09985DEC-1215-4209-9708-B45CC977402E}"/>
          </ac:spMkLst>
        </pc:spChg>
        <pc:spChg chg="add">
          <ac:chgData name="Марина Барулина" userId="3f69187e786b41da" providerId="LiveId" clId="{AD988ED8-CC31-4212-BF9C-54A85EA921DE}" dt="2023-10-05T19:54:50.515" v="3285" actId="26606"/>
          <ac:spMkLst>
            <pc:docMk/>
            <pc:sldMk cId="543484618" sldId="751"/>
            <ac:spMk id="19" creationId="{A926A64B-3BCB-44CC-892E-C791C324B7F0}"/>
          </ac:spMkLst>
        </pc:spChg>
        <pc:spChg chg="add">
          <ac:chgData name="Марина Барулина" userId="3f69187e786b41da" providerId="LiveId" clId="{AD988ED8-CC31-4212-BF9C-54A85EA921DE}" dt="2023-10-05T19:54:50.515" v="3285" actId="26606"/>
          <ac:spMkLst>
            <pc:docMk/>
            <pc:sldMk cId="543484618" sldId="751"/>
            <ac:spMk id="21" creationId="{8F404549-B4DC-481C-926C-DED3EF1C585B}"/>
          </ac:spMkLst>
        </pc:spChg>
        <pc:spChg chg="add">
          <ac:chgData name="Марина Барулина" userId="3f69187e786b41da" providerId="LiveId" clId="{AD988ED8-CC31-4212-BF9C-54A85EA921DE}" dt="2023-10-05T19:54:50.515" v="3285" actId="26606"/>
          <ac:spMkLst>
            <pc:docMk/>
            <pc:sldMk cId="543484618" sldId="751"/>
            <ac:spMk id="23" creationId="{1E8FD5CD-351E-4B06-8B78-BD5102D00908}"/>
          </ac:spMkLst>
        </pc:spChg>
        <pc:picChg chg="add mod ord">
          <ac:chgData name="Марина Барулина" userId="3f69187e786b41da" providerId="LiveId" clId="{AD988ED8-CC31-4212-BF9C-54A85EA921DE}" dt="2023-10-05T19:55:06.938" v="3288" actId="14100"/>
          <ac:picMkLst>
            <pc:docMk/>
            <pc:sldMk cId="543484618" sldId="751"/>
            <ac:picMk id="6" creationId="{434BBEC8-CDB6-D6AF-D73E-105981B37732}"/>
          </ac:picMkLst>
        </pc:picChg>
      </pc:sldChg>
      <pc:sldChg chg="addSp delSp modSp new mod">
        <pc:chgData name="Марина Барулина" userId="3f69187e786b41da" providerId="LiveId" clId="{AD988ED8-CC31-4212-BF9C-54A85EA921DE}" dt="2023-10-05T19:56:05.236" v="3299" actId="1076"/>
        <pc:sldMkLst>
          <pc:docMk/>
          <pc:sldMk cId="1242819531" sldId="752"/>
        </pc:sldMkLst>
        <pc:spChg chg="mod">
          <ac:chgData name="Марина Барулина" userId="3f69187e786b41da" providerId="LiveId" clId="{AD988ED8-CC31-4212-BF9C-54A85EA921DE}" dt="2023-10-05T16:22:53.673" v="2884" actId="20577"/>
          <ac:spMkLst>
            <pc:docMk/>
            <pc:sldMk cId="1242819531" sldId="752"/>
            <ac:spMk id="2" creationId="{18D981F7-DC3C-6989-4064-606F05467AD5}"/>
          </ac:spMkLst>
        </pc:spChg>
        <pc:spChg chg="del">
          <ac:chgData name="Марина Барулина" userId="3f69187e786b41da" providerId="LiveId" clId="{AD988ED8-CC31-4212-BF9C-54A85EA921DE}" dt="2023-10-05T16:22:57.804" v="2885" actId="478"/>
          <ac:spMkLst>
            <pc:docMk/>
            <pc:sldMk cId="1242819531" sldId="752"/>
            <ac:spMk id="3" creationId="{A59A63E0-5089-ECE2-5864-466D5F8BBBA9}"/>
          </ac:spMkLst>
        </pc:spChg>
        <pc:spChg chg="del">
          <ac:chgData name="Марина Барулина" userId="3f69187e786b41da" providerId="LiveId" clId="{AD988ED8-CC31-4212-BF9C-54A85EA921DE}" dt="2023-10-05T16:23:01.485" v="2886" actId="478"/>
          <ac:spMkLst>
            <pc:docMk/>
            <pc:sldMk cId="1242819531" sldId="752"/>
            <ac:spMk id="4" creationId="{63A49089-5340-BA03-F5EA-B9AB07DE1206}"/>
          </ac:spMkLst>
        </pc:spChg>
        <pc:picChg chg="add mod">
          <ac:chgData name="Марина Барулина" userId="3f69187e786b41da" providerId="LiveId" clId="{AD988ED8-CC31-4212-BF9C-54A85EA921DE}" dt="2023-10-05T19:56:05.236" v="3299" actId="1076"/>
          <ac:picMkLst>
            <pc:docMk/>
            <pc:sldMk cId="1242819531" sldId="752"/>
            <ac:picMk id="6" creationId="{1522499E-08A2-9082-02D7-CDFC916515EA}"/>
          </ac:picMkLst>
        </pc:picChg>
        <pc:picChg chg="add mod">
          <ac:chgData name="Марина Барулина" userId="3f69187e786b41da" providerId="LiveId" clId="{AD988ED8-CC31-4212-BF9C-54A85EA921DE}" dt="2023-10-05T19:55:57.661" v="3296" actId="1076"/>
          <ac:picMkLst>
            <pc:docMk/>
            <pc:sldMk cId="1242819531" sldId="752"/>
            <ac:picMk id="8" creationId="{74D48764-3297-4AAE-1A61-3697409F85E6}"/>
          </ac:picMkLst>
        </pc:picChg>
      </pc:sldChg>
      <pc:sldChg chg="add">
        <pc:chgData name="Марина Барулина" userId="3f69187e786b41da" providerId="LiveId" clId="{AD988ED8-CC31-4212-BF9C-54A85EA921DE}" dt="2023-10-05T16:24:35.417" v="2887"/>
        <pc:sldMkLst>
          <pc:docMk/>
          <pc:sldMk cId="694023369" sldId="753"/>
        </pc:sldMkLst>
      </pc:sldChg>
      <pc:sldChg chg="addSp delSp modSp new mod">
        <pc:chgData name="Марина Барулина" userId="3f69187e786b41da" providerId="LiveId" clId="{AD988ED8-CC31-4212-BF9C-54A85EA921DE}" dt="2023-10-05T18:28:02.223" v="3220" actId="20577"/>
        <pc:sldMkLst>
          <pc:docMk/>
          <pc:sldMk cId="3684277020" sldId="754"/>
        </pc:sldMkLst>
        <pc:spChg chg="mod">
          <ac:chgData name="Марина Барулина" userId="3f69187e786b41da" providerId="LiveId" clId="{AD988ED8-CC31-4212-BF9C-54A85EA921DE}" dt="2023-10-05T18:28:02.223" v="3220" actId="20577"/>
          <ac:spMkLst>
            <pc:docMk/>
            <pc:sldMk cId="3684277020" sldId="754"/>
            <ac:spMk id="2" creationId="{7F89F716-0EB5-1B8A-B775-602D6511B60B}"/>
          </ac:spMkLst>
        </pc:spChg>
        <pc:spChg chg="del">
          <ac:chgData name="Марина Барулина" userId="3f69187e786b41da" providerId="LiveId" clId="{AD988ED8-CC31-4212-BF9C-54A85EA921DE}" dt="2023-10-05T18:26:18.275" v="3128"/>
          <ac:spMkLst>
            <pc:docMk/>
            <pc:sldMk cId="3684277020" sldId="754"/>
            <ac:spMk id="3" creationId="{9899405C-2F1C-7AAD-3CE9-D8C1B21FEB2A}"/>
          </ac:spMkLst>
        </pc:spChg>
        <pc:spChg chg="del">
          <ac:chgData name="Марина Барулина" userId="3f69187e786b41da" providerId="LiveId" clId="{AD988ED8-CC31-4212-BF9C-54A85EA921DE}" dt="2023-10-05T18:26:03.786" v="3127"/>
          <ac:spMkLst>
            <pc:docMk/>
            <pc:sldMk cId="3684277020" sldId="754"/>
            <ac:spMk id="4" creationId="{11EFE672-605C-2BC0-CE91-C36A14F3DE39}"/>
          </ac:spMkLst>
        </pc:spChg>
        <pc:spChg chg="add del mod">
          <ac:chgData name="Марина Барулина" userId="3f69187e786b41da" providerId="LiveId" clId="{AD988ED8-CC31-4212-BF9C-54A85EA921DE}" dt="2023-10-05T18:27:46.536" v="3139" actId="767"/>
          <ac:spMkLst>
            <pc:docMk/>
            <pc:sldMk cId="3684277020" sldId="754"/>
            <ac:spMk id="7" creationId="{6E178FC4-4096-7BB5-ABE8-0B1387838FB8}"/>
          </ac:spMkLst>
        </pc:spChg>
        <pc:picChg chg="add mod">
          <ac:chgData name="Марина Барулина" userId="3f69187e786b41da" providerId="LiveId" clId="{AD988ED8-CC31-4212-BF9C-54A85EA921DE}" dt="2023-10-05T18:26:03.786" v="3127"/>
          <ac:picMkLst>
            <pc:docMk/>
            <pc:sldMk cId="3684277020" sldId="754"/>
            <ac:picMk id="5" creationId="{05DBBEE0-01F9-594A-42CA-A2616DD2667C}"/>
          </ac:picMkLst>
        </pc:picChg>
        <pc:picChg chg="add mod">
          <ac:chgData name="Марина Барулина" userId="3f69187e786b41da" providerId="LiveId" clId="{AD988ED8-CC31-4212-BF9C-54A85EA921DE}" dt="2023-10-05T18:26:18.275" v="3128"/>
          <ac:picMkLst>
            <pc:docMk/>
            <pc:sldMk cId="3684277020" sldId="754"/>
            <ac:picMk id="6" creationId="{405FA7FA-E6D8-58D9-5F48-1803E00116DC}"/>
          </ac:picMkLst>
        </pc:picChg>
      </pc:sldChg>
      <pc:sldMasterChg chg="delSldLayout">
        <pc:chgData name="Марина Барулина" userId="3f69187e786b41da" providerId="LiveId" clId="{AD988ED8-CC31-4212-BF9C-54A85EA921DE}" dt="2023-10-05T09:55:27.672" v="693" actId="47"/>
        <pc:sldMasterMkLst>
          <pc:docMk/>
          <pc:sldMasterMk cId="82855549" sldId="2147483672"/>
        </pc:sldMasterMkLst>
        <pc:sldLayoutChg chg="del">
          <pc:chgData name="Марина Барулина" userId="3f69187e786b41da" providerId="LiveId" clId="{AD988ED8-CC31-4212-BF9C-54A85EA921DE}" dt="2023-10-05T09:55:27.672" v="693" actId="47"/>
          <pc:sldLayoutMkLst>
            <pc:docMk/>
            <pc:sldMasterMk cId="82855549" sldId="2147483672"/>
            <pc:sldLayoutMk cId="1057456564" sldId="2147483684"/>
          </pc:sldLayoutMkLst>
        </pc:sldLayoutChg>
      </pc:sldMasterChg>
    </pc:docChg>
  </pc:docChgLst>
  <pc:docChgLst>
    <pc:chgData name="Улитин Иван" userId="42d996a27954101f" providerId="Windows Live" clId="Web-{162FAFBF-8828-416F-A3F7-A4EAE8BFED7E}"/>
    <pc:docChg chg="modSld">
      <pc:chgData name="Улитин Иван" userId="42d996a27954101f" providerId="Windows Live" clId="Web-{162FAFBF-8828-416F-A3F7-A4EAE8BFED7E}" dt="2023-09-28T00:06:54.652" v="186" actId="20577"/>
      <pc:docMkLst>
        <pc:docMk/>
      </pc:docMkLst>
      <pc:sldChg chg="addSp modSp">
        <pc:chgData name="Улитин Иван" userId="42d996a27954101f" providerId="Windows Live" clId="Web-{162FAFBF-8828-416F-A3F7-A4EAE8BFED7E}" dt="2023-09-28T00:06:54.652" v="186" actId="20577"/>
        <pc:sldMkLst>
          <pc:docMk/>
          <pc:sldMk cId="3945379292" sldId="703"/>
        </pc:sldMkLst>
        <pc:spChg chg="mod">
          <ac:chgData name="Улитин Иван" userId="42d996a27954101f" providerId="Windows Live" clId="Web-{162FAFBF-8828-416F-A3F7-A4EAE8BFED7E}" dt="2023-09-28T00:06:54.652" v="186" actId="20577"/>
          <ac:spMkLst>
            <pc:docMk/>
            <pc:sldMk cId="3945379292" sldId="703"/>
            <ac:spMk id="3" creationId="{38D3609B-C5B2-E76A-CEBC-37504C059E7B}"/>
          </ac:spMkLst>
        </pc:spChg>
        <pc:picChg chg="add mod">
          <ac:chgData name="Улитин Иван" userId="42d996a27954101f" providerId="Windows Live" clId="Web-{162FAFBF-8828-416F-A3F7-A4EAE8BFED7E}" dt="2023-09-28T00:05:21.572" v="98" actId="1076"/>
          <ac:picMkLst>
            <pc:docMk/>
            <pc:sldMk cId="3945379292" sldId="703"/>
            <ac:picMk id="4" creationId="{B57B42A0-ED49-ED97-C24C-C505B026C479}"/>
          </ac:picMkLst>
        </pc:picChg>
      </pc:sldChg>
      <pc:sldChg chg="addSp delSp modSp">
        <pc:chgData name="Улитин Иван" userId="42d996a27954101f" providerId="Windows Live" clId="Web-{162FAFBF-8828-416F-A3F7-A4EAE8BFED7E}" dt="2023-09-28T00:06:28.198" v="173" actId="14100"/>
        <pc:sldMkLst>
          <pc:docMk/>
          <pc:sldMk cId="3457627927" sldId="704"/>
        </pc:sldMkLst>
        <pc:spChg chg="mod">
          <ac:chgData name="Улитин Иван" userId="42d996a27954101f" providerId="Windows Live" clId="Web-{162FAFBF-8828-416F-A3F7-A4EAE8BFED7E}" dt="2023-09-28T00:05:10.618" v="91" actId="1076"/>
          <ac:spMkLst>
            <pc:docMk/>
            <pc:sldMk cId="3457627927" sldId="704"/>
            <ac:spMk id="3" creationId="{FE80DAFB-E0DE-C732-C744-606C14FAECD7}"/>
          </ac:spMkLst>
        </pc:spChg>
        <pc:picChg chg="add del mod">
          <ac:chgData name="Улитин Иван" userId="42d996a27954101f" providerId="Windows Live" clId="Web-{162FAFBF-8828-416F-A3F7-A4EAE8BFED7E}" dt="2023-09-28T00:05:12.868" v="92"/>
          <ac:picMkLst>
            <pc:docMk/>
            <pc:sldMk cId="3457627927" sldId="704"/>
            <ac:picMk id="4" creationId="{E9C494E6-F0D6-3415-2B1B-314C51AC7EAF}"/>
          </ac:picMkLst>
        </pc:picChg>
        <pc:picChg chg="add mod">
          <ac:chgData name="Улитин Иван" userId="42d996a27954101f" providerId="Windows Live" clId="Web-{162FAFBF-8828-416F-A3F7-A4EAE8BFED7E}" dt="2023-09-28T00:06:28.198" v="173" actId="14100"/>
          <ac:picMkLst>
            <pc:docMk/>
            <pc:sldMk cId="3457627927" sldId="704"/>
            <ac:picMk id="5" creationId="{BB73C415-71E5-49BF-93C3-94964CDE68AD}"/>
          </ac:picMkLst>
        </pc:picChg>
      </pc:sldChg>
      <pc:sldChg chg="addSp modSp">
        <pc:chgData name="Улитин Иван" userId="42d996a27954101f" providerId="Windows Live" clId="Web-{162FAFBF-8828-416F-A3F7-A4EAE8BFED7E}" dt="2023-09-28T00:00:40.687" v="86" actId="14100"/>
        <pc:sldMkLst>
          <pc:docMk/>
          <pc:sldMk cId="992476505" sldId="708"/>
        </pc:sldMkLst>
        <pc:spChg chg="mod">
          <ac:chgData name="Улитин Иван" userId="42d996a27954101f" providerId="Windows Live" clId="Web-{162FAFBF-8828-416F-A3F7-A4EAE8BFED7E}" dt="2023-09-27T23:59:23.248" v="81" actId="20577"/>
          <ac:spMkLst>
            <pc:docMk/>
            <pc:sldMk cId="992476505" sldId="708"/>
            <ac:spMk id="5" creationId="{EF3FE33D-B0B7-B362-35BE-B532199A0ECD}"/>
          </ac:spMkLst>
        </pc:spChg>
        <pc:picChg chg="add mod">
          <ac:chgData name="Улитин Иван" userId="42d996a27954101f" providerId="Windows Live" clId="Web-{162FAFBF-8828-416F-A3F7-A4EAE8BFED7E}" dt="2023-09-28T00:00:40.687" v="86" actId="14100"/>
          <ac:picMkLst>
            <pc:docMk/>
            <pc:sldMk cId="992476505" sldId="708"/>
            <ac:picMk id="3" creationId="{1A371843-0B91-8739-3BD5-8812D5F155B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5E516-D385-4527-9511-C5F6FB20335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B1E17C-E31B-49B2-B463-95701A41C21F}">
      <dgm:prSet phldr="0"/>
      <dgm:spPr/>
      <dgm:t>
        <a:bodyPr/>
        <a:lstStyle/>
        <a:p>
          <a:pPr rtl="0"/>
          <a:r>
            <a:rPr lang="ru-RU" dirty="0"/>
            <a:t>Проверить ряд на стационарность</a:t>
          </a:r>
        </a:p>
      </dgm:t>
    </dgm:pt>
    <dgm:pt modelId="{62B89799-B565-4275-8E66-F2A85386AAA6}" type="parTrans" cxnId="{7965390E-69FA-46A1-9BC7-C10E99A0F26E}">
      <dgm:prSet/>
      <dgm:spPr/>
      <dgm:t>
        <a:bodyPr/>
        <a:lstStyle/>
        <a:p>
          <a:endParaRPr lang="en-US"/>
        </a:p>
      </dgm:t>
    </dgm:pt>
    <dgm:pt modelId="{43C94C38-9584-4401-9199-D24D1C6057D1}" type="sibTrans" cxnId="{7965390E-69FA-46A1-9BC7-C10E99A0F26E}">
      <dgm:prSet/>
      <dgm:spPr/>
      <dgm:t>
        <a:bodyPr/>
        <a:lstStyle/>
        <a:p>
          <a:endParaRPr lang="en-US"/>
        </a:p>
      </dgm:t>
    </dgm:pt>
    <dgm:pt modelId="{432F8FE1-F48B-4DAA-A6DF-CBC5781D9445}">
      <dgm:prSet/>
      <dgm:spPr/>
      <dgm:t>
        <a:bodyPr/>
        <a:lstStyle/>
        <a:p>
          <a:pPr rtl="0"/>
          <a:r>
            <a:rPr lang="ru-RU" dirty="0"/>
            <a:t>Удаление тренда, проверка на стационарность</a:t>
          </a:r>
          <a:endParaRPr lang="en-US" dirty="0"/>
        </a:p>
      </dgm:t>
    </dgm:pt>
    <dgm:pt modelId="{A44F534D-B510-4C58-AD79-1ACE676E34FB}" type="parTrans" cxnId="{89E44D6B-C75E-4A02-B904-2CF2E5D5980B}">
      <dgm:prSet/>
      <dgm:spPr/>
      <dgm:t>
        <a:bodyPr/>
        <a:lstStyle/>
        <a:p>
          <a:endParaRPr lang="en-US"/>
        </a:p>
      </dgm:t>
    </dgm:pt>
    <dgm:pt modelId="{F8EC6E6B-2182-4812-9421-1124C0BA46FE}" type="sibTrans" cxnId="{89E44D6B-C75E-4A02-B904-2CF2E5D5980B}">
      <dgm:prSet/>
      <dgm:spPr/>
      <dgm:t>
        <a:bodyPr/>
        <a:lstStyle/>
        <a:p>
          <a:endParaRPr lang="en-US"/>
        </a:p>
      </dgm:t>
    </dgm:pt>
    <dgm:pt modelId="{B9C6B62E-4815-4DA1-BE54-FBBAF274C959}">
      <dgm:prSet phldr="0"/>
      <dgm:spPr/>
      <dgm:t>
        <a:bodyPr/>
        <a:lstStyle/>
        <a:p>
          <a:r>
            <a:rPr lang="ru-RU" dirty="0"/>
            <a:t>Удаление сезонности, проверка на стационарность</a:t>
          </a:r>
        </a:p>
      </dgm:t>
    </dgm:pt>
    <dgm:pt modelId="{558DAAE8-ED9D-4CC6-8A48-83489A64483F}" type="parTrans" cxnId="{56FA6A92-6CBF-4F05-B9B7-4099A119B0EB}">
      <dgm:prSet/>
      <dgm:spPr/>
      <dgm:t>
        <a:bodyPr/>
        <a:lstStyle/>
        <a:p>
          <a:endParaRPr lang="en-US"/>
        </a:p>
      </dgm:t>
    </dgm:pt>
    <dgm:pt modelId="{1A22180E-618B-4C25-A2FD-4171116F6EB6}" type="sibTrans" cxnId="{56FA6A92-6CBF-4F05-B9B7-4099A119B0EB}">
      <dgm:prSet/>
      <dgm:spPr/>
      <dgm:t>
        <a:bodyPr/>
        <a:lstStyle/>
        <a:p>
          <a:endParaRPr lang="en-US"/>
        </a:p>
      </dgm:t>
    </dgm:pt>
    <dgm:pt modelId="{C3F48D8B-5B82-4641-973F-63B990A246C0}">
      <dgm:prSet/>
      <dgm:spPr/>
      <dgm:t>
        <a:bodyPr/>
        <a:lstStyle/>
        <a:p>
          <a:r>
            <a:rPr lang="ru-RU" dirty="0"/>
            <a:t>Автокорреляция</a:t>
          </a:r>
          <a:endParaRPr lang="en-US" dirty="0"/>
        </a:p>
      </dgm:t>
    </dgm:pt>
    <dgm:pt modelId="{6B6D9BC1-1850-4398-A285-AB3203FE4C52}" type="parTrans" cxnId="{1C5993A7-F052-4783-8A96-30EDF657D225}">
      <dgm:prSet/>
      <dgm:spPr/>
      <dgm:t>
        <a:bodyPr/>
        <a:lstStyle/>
        <a:p>
          <a:endParaRPr lang="en-US"/>
        </a:p>
      </dgm:t>
    </dgm:pt>
    <dgm:pt modelId="{C8DB8F93-E82C-4007-BBF6-DDCB9EA5B722}" type="sibTrans" cxnId="{1C5993A7-F052-4783-8A96-30EDF657D225}">
      <dgm:prSet/>
      <dgm:spPr/>
      <dgm:t>
        <a:bodyPr/>
        <a:lstStyle/>
        <a:p>
          <a:endParaRPr lang="en-US"/>
        </a:p>
      </dgm:t>
    </dgm:pt>
    <dgm:pt modelId="{BE6D539E-F412-4D3C-8F3A-A9D9689496A6}">
      <dgm:prSet/>
      <dgm:spPr/>
      <dgm:t>
        <a:bodyPr/>
        <a:lstStyle/>
        <a:p>
          <a:r>
            <a:rPr lang="ru-RU" dirty="0"/>
            <a:t>Частичная корреляция	</a:t>
          </a:r>
        </a:p>
      </dgm:t>
    </dgm:pt>
    <dgm:pt modelId="{03F4D8C3-8058-4AC0-B999-4E2270A3320A}" type="parTrans" cxnId="{6B6E5940-4C7B-41C2-B938-986820AF6A0A}">
      <dgm:prSet/>
      <dgm:spPr/>
      <dgm:t>
        <a:bodyPr/>
        <a:lstStyle/>
        <a:p>
          <a:endParaRPr lang="en-US"/>
        </a:p>
      </dgm:t>
    </dgm:pt>
    <dgm:pt modelId="{076CDED9-5800-4B56-88B9-9FD586BC141C}" type="sibTrans" cxnId="{6B6E5940-4C7B-41C2-B938-986820AF6A0A}">
      <dgm:prSet/>
      <dgm:spPr/>
      <dgm:t>
        <a:bodyPr/>
        <a:lstStyle/>
        <a:p>
          <a:endParaRPr lang="en-US"/>
        </a:p>
      </dgm:t>
    </dgm:pt>
    <dgm:pt modelId="{90AF782E-43BF-4D20-8F16-B527509DB7A9}">
      <dgm:prSet/>
      <dgm:spPr/>
      <dgm:t>
        <a:bodyPr/>
        <a:lstStyle/>
        <a:p>
          <a:r>
            <a:rPr lang="en-US" dirty="0"/>
            <a:t>AR </a:t>
          </a:r>
          <a:r>
            <a:rPr lang="ru-RU" dirty="0"/>
            <a:t>модель</a:t>
          </a:r>
        </a:p>
      </dgm:t>
    </dgm:pt>
    <dgm:pt modelId="{C1D1FF45-863F-475F-825C-5FDF4E2F4B7C}" type="parTrans" cxnId="{7969E964-F433-48E1-950C-65E04C6539D4}">
      <dgm:prSet/>
      <dgm:spPr/>
      <dgm:t>
        <a:bodyPr/>
        <a:lstStyle/>
        <a:p>
          <a:endParaRPr lang="ru-RU"/>
        </a:p>
      </dgm:t>
    </dgm:pt>
    <dgm:pt modelId="{9FC44ADC-83F2-46C6-B8CF-7A156CAF3261}" type="sibTrans" cxnId="{7969E964-F433-48E1-950C-65E04C6539D4}">
      <dgm:prSet/>
      <dgm:spPr/>
      <dgm:t>
        <a:bodyPr/>
        <a:lstStyle/>
        <a:p>
          <a:endParaRPr lang="ru-RU"/>
        </a:p>
      </dgm:t>
    </dgm:pt>
    <dgm:pt modelId="{A8BE20D1-BE16-4AFE-B8F2-D9655252BA67}">
      <dgm:prSet/>
      <dgm:spPr/>
      <dgm:t>
        <a:bodyPr/>
        <a:lstStyle/>
        <a:p>
          <a:r>
            <a:rPr lang="ru-RU" dirty="0"/>
            <a:t>Оценка метрик</a:t>
          </a:r>
        </a:p>
      </dgm:t>
    </dgm:pt>
    <dgm:pt modelId="{571F5918-E567-4909-92BA-DFA8A7C675A8}" type="parTrans" cxnId="{358F17A6-9FC6-4BA6-9897-91C98A6BE072}">
      <dgm:prSet/>
      <dgm:spPr/>
      <dgm:t>
        <a:bodyPr/>
        <a:lstStyle/>
        <a:p>
          <a:endParaRPr lang="ru-RU"/>
        </a:p>
      </dgm:t>
    </dgm:pt>
    <dgm:pt modelId="{128B5E28-663E-4A40-8C14-3F216B3978AD}" type="sibTrans" cxnId="{358F17A6-9FC6-4BA6-9897-91C98A6BE072}">
      <dgm:prSet/>
      <dgm:spPr/>
      <dgm:t>
        <a:bodyPr/>
        <a:lstStyle/>
        <a:p>
          <a:endParaRPr lang="ru-RU"/>
        </a:p>
      </dgm:t>
    </dgm:pt>
    <dgm:pt modelId="{E4F7C4C8-0217-4E9A-A19A-327C1D437022}" type="pres">
      <dgm:prSet presAssocID="{7D75E516-D385-4527-9511-C5F6FB203357}" presName="linear" presStyleCnt="0">
        <dgm:presLayoutVars>
          <dgm:animLvl val="lvl"/>
          <dgm:resizeHandles val="exact"/>
        </dgm:presLayoutVars>
      </dgm:prSet>
      <dgm:spPr/>
    </dgm:pt>
    <dgm:pt modelId="{2CFEA206-0F9E-4011-9C2C-49028A3E66F9}" type="pres">
      <dgm:prSet presAssocID="{F6B1E17C-E31B-49B2-B463-95701A41C21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684B1C2-6F3E-463E-AC79-E42234F36E0E}" type="pres">
      <dgm:prSet presAssocID="{43C94C38-9584-4401-9199-D24D1C6057D1}" presName="spacer" presStyleCnt="0"/>
      <dgm:spPr/>
    </dgm:pt>
    <dgm:pt modelId="{FDD2E8D4-7B27-45B7-8945-5EB020AE5347}" type="pres">
      <dgm:prSet presAssocID="{432F8FE1-F48B-4DAA-A6DF-CBC5781D944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E5B2111-0D7A-4CCD-A000-AB35C08D0960}" type="pres">
      <dgm:prSet presAssocID="{F8EC6E6B-2182-4812-9421-1124C0BA46FE}" presName="spacer" presStyleCnt="0"/>
      <dgm:spPr/>
    </dgm:pt>
    <dgm:pt modelId="{85FFDDAE-2F6F-45FB-9FD1-DB89A36ABAE5}" type="pres">
      <dgm:prSet presAssocID="{B9C6B62E-4815-4DA1-BE54-FBBAF274C95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BE41354-6930-495C-AED7-0E86F692F409}" type="pres">
      <dgm:prSet presAssocID="{1A22180E-618B-4C25-A2FD-4171116F6EB6}" presName="spacer" presStyleCnt="0"/>
      <dgm:spPr/>
    </dgm:pt>
    <dgm:pt modelId="{869614C7-E595-4884-979B-23B23B835F76}" type="pres">
      <dgm:prSet presAssocID="{C3F48D8B-5B82-4641-973F-63B990A246C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AFA8C6D-58FD-490F-B675-7049DE5CF823}" type="pres">
      <dgm:prSet presAssocID="{C8DB8F93-E82C-4007-BBF6-DDCB9EA5B722}" presName="spacer" presStyleCnt="0"/>
      <dgm:spPr/>
    </dgm:pt>
    <dgm:pt modelId="{24975C14-FD88-4B61-BEA9-4BC1B9210DED}" type="pres">
      <dgm:prSet presAssocID="{BE6D539E-F412-4D3C-8F3A-A9D9689496A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71C3739-21CD-424A-8843-7C7C21C12675}" type="pres">
      <dgm:prSet presAssocID="{076CDED9-5800-4B56-88B9-9FD586BC141C}" presName="spacer" presStyleCnt="0"/>
      <dgm:spPr/>
    </dgm:pt>
    <dgm:pt modelId="{301B478D-037C-4979-9DD6-3870D28E78DD}" type="pres">
      <dgm:prSet presAssocID="{90AF782E-43BF-4D20-8F16-B527509DB7A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5DBB2B5-598F-4AC7-9929-418F2D7A8069}" type="pres">
      <dgm:prSet presAssocID="{9FC44ADC-83F2-46C6-B8CF-7A156CAF3261}" presName="spacer" presStyleCnt="0"/>
      <dgm:spPr/>
    </dgm:pt>
    <dgm:pt modelId="{3DB7EA08-417A-4F86-9AE8-543CDE70FDFE}" type="pres">
      <dgm:prSet presAssocID="{A8BE20D1-BE16-4AFE-B8F2-D9655252B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2DD7A01-D15F-4A23-824B-C7A3FD1F80B0}" type="presOf" srcId="{432F8FE1-F48B-4DAA-A6DF-CBC5781D9445}" destId="{FDD2E8D4-7B27-45B7-8945-5EB020AE5347}" srcOrd="0" destOrd="0" presId="urn:microsoft.com/office/officeart/2005/8/layout/vList2"/>
    <dgm:cxn modelId="{E62E8E04-4E1F-45E9-ACFA-069050942698}" type="presOf" srcId="{BE6D539E-F412-4D3C-8F3A-A9D9689496A6}" destId="{24975C14-FD88-4B61-BEA9-4BC1B9210DED}" srcOrd="0" destOrd="0" presId="urn:microsoft.com/office/officeart/2005/8/layout/vList2"/>
    <dgm:cxn modelId="{7965390E-69FA-46A1-9BC7-C10E99A0F26E}" srcId="{7D75E516-D385-4527-9511-C5F6FB203357}" destId="{F6B1E17C-E31B-49B2-B463-95701A41C21F}" srcOrd="0" destOrd="0" parTransId="{62B89799-B565-4275-8E66-F2A85386AAA6}" sibTransId="{43C94C38-9584-4401-9199-D24D1C6057D1}"/>
    <dgm:cxn modelId="{CB72CE18-6160-4956-9E52-7985ED8FF407}" type="presOf" srcId="{F6B1E17C-E31B-49B2-B463-95701A41C21F}" destId="{2CFEA206-0F9E-4011-9C2C-49028A3E66F9}" srcOrd="0" destOrd="0" presId="urn:microsoft.com/office/officeart/2005/8/layout/vList2"/>
    <dgm:cxn modelId="{0B64361C-B971-4FBF-B014-601C98312FF6}" type="presOf" srcId="{B9C6B62E-4815-4DA1-BE54-FBBAF274C959}" destId="{85FFDDAE-2F6F-45FB-9FD1-DB89A36ABAE5}" srcOrd="0" destOrd="0" presId="urn:microsoft.com/office/officeart/2005/8/layout/vList2"/>
    <dgm:cxn modelId="{019ACD2A-5493-4163-AA1C-F5E71E592B7E}" type="presOf" srcId="{90AF782E-43BF-4D20-8F16-B527509DB7A9}" destId="{301B478D-037C-4979-9DD6-3870D28E78DD}" srcOrd="0" destOrd="0" presId="urn:microsoft.com/office/officeart/2005/8/layout/vList2"/>
    <dgm:cxn modelId="{6B6E5940-4C7B-41C2-B938-986820AF6A0A}" srcId="{7D75E516-D385-4527-9511-C5F6FB203357}" destId="{BE6D539E-F412-4D3C-8F3A-A9D9689496A6}" srcOrd="4" destOrd="0" parTransId="{03F4D8C3-8058-4AC0-B999-4E2270A3320A}" sibTransId="{076CDED9-5800-4B56-88B9-9FD586BC141C}"/>
    <dgm:cxn modelId="{7969E964-F433-48E1-950C-65E04C6539D4}" srcId="{7D75E516-D385-4527-9511-C5F6FB203357}" destId="{90AF782E-43BF-4D20-8F16-B527509DB7A9}" srcOrd="5" destOrd="0" parTransId="{C1D1FF45-863F-475F-825C-5FDF4E2F4B7C}" sibTransId="{9FC44ADC-83F2-46C6-B8CF-7A156CAF3261}"/>
    <dgm:cxn modelId="{89E44D6B-C75E-4A02-B904-2CF2E5D5980B}" srcId="{7D75E516-D385-4527-9511-C5F6FB203357}" destId="{432F8FE1-F48B-4DAA-A6DF-CBC5781D9445}" srcOrd="1" destOrd="0" parTransId="{A44F534D-B510-4C58-AD79-1ACE676E34FB}" sibTransId="{F8EC6E6B-2182-4812-9421-1124C0BA46FE}"/>
    <dgm:cxn modelId="{A0B2C352-B76D-4555-9DA7-AB3DC8B02406}" type="presOf" srcId="{C3F48D8B-5B82-4641-973F-63B990A246C0}" destId="{869614C7-E595-4884-979B-23B23B835F76}" srcOrd="0" destOrd="0" presId="urn:microsoft.com/office/officeart/2005/8/layout/vList2"/>
    <dgm:cxn modelId="{56FA6A92-6CBF-4F05-B9B7-4099A119B0EB}" srcId="{7D75E516-D385-4527-9511-C5F6FB203357}" destId="{B9C6B62E-4815-4DA1-BE54-FBBAF274C959}" srcOrd="2" destOrd="0" parTransId="{558DAAE8-ED9D-4CC6-8A48-83489A64483F}" sibTransId="{1A22180E-618B-4C25-A2FD-4171116F6EB6}"/>
    <dgm:cxn modelId="{358F17A6-9FC6-4BA6-9897-91C98A6BE072}" srcId="{7D75E516-D385-4527-9511-C5F6FB203357}" destId="{A8BE20D1-BE16-4AFE-B8F2-D9655252BA67}" srcOrd="6" destOrd="0" parTransId="{571F5918-E567-4909-92BA-DFA8A7C675A8}" sibTransId="{128B5E28-663E-4A40-8C14-3F216B3978AD}"/>
    <dgm:cxn modelId="{1C5993A7-F052-4783-8A96-30EDF657D225}" srcId="{7D75E516-D385-4527-9511-C5F6FB203357}" destId="{C3F48D8B-5B82-4641-973F-63B990A246C0}" srcOrd="3" destOrd="0" parTransId="{6B6D9BC1-1850-4398-A285-AB3203FE4C52}" sibTransId="{C8DB8F93-E82C-4007-BBF6-DDCB9EA5B722}"/>
    <dgm:cxn modelId="{2E9487C7-1B05-4658-AC7A-1277B5243E44}" type="presOf" srcId="{7D75E516-D385-4527-9511-C5F6FB203357}" destId="{E4F7C4C8-0217-4E9A-A19A-327C1D437022}" srcOrd="0" destOrd="0" presId="urn:microsoft.com/office/officeart/2005/8/layout/vList2"/>
    <dgm:cxn modelId="{81274EEC-1DBF-481B-BF41-3E59FBEE0AC7}" type="presOf" srcId="{A8BE20D1-BE16-4AFE-B8F2-D9655252BA67}" destId="{3DB7EA08-417A-4F86-9AE8-543CDE70FDFE}" srcOrd="0" destOrd="0" presId="urn:microsoft.com/office/officeart/2005/8/layout/vList2"/>
    <dgm:cxn modelId="{8BFCCF5A-17BF-425E-B100-087209738F64}" type="presParOf" srcId="{E4F7C4C8-0217-4E9A-A19A-327C1D437022}" destId="{2CFEA206-0F9E-4011-9C2C-49028A3E66F9}" srcOrd="0" destOrd="0" presId="urn:microsoft.com/office/officeart/2005/8/layout/vList2"/>
    <dgm:cxn modelId="{A892B6EA-171F-4D8A-9C13-1FCE4D8C49F9}" type="presParOf" srcId="{E4F7C4C8-0217-4E9A-A19A-327C1D437022}" destId="{B684B1C2-6F3E-463E-AC79-E42234F36E0E}" srcOrd="1" destOrd="0" presId="urn:microsoft.com/office/officeart/2005/8/layout/vList2"/>
    <dgm:cxn modelId="{219748E5-AFA1-43CC-AC42-DE55B5274E0E}" type="presParOf" srcId="{E4F7C4C8-0217-4E9A-A19A-327C1D437022}" destId="{FDD2E8D4-7B27-45B7-8945-5EB020AE5347}" srcOrd="2" destOrd="0" presId="urn:microsoft.com/office/officeart/2005/8/layout/vList2"/>
    <dgm:cxn modelId="{75F15C32-2AFE-42B8-B0D1-76904EE4A931}" type="presParOf" srcId="{E4F7C4C8-0217-4E9A-A19A-327C1D437022}" destId="{CE5B2111-0D7A-4CCD-A000-AB35C08D0960}" srcOrd="3" destOrd="0" presId="urn:microsoft.com/office/officeart/2005/8/layout/vList2"/>
    <dgm:cxn modelId="{BE1C9F4F-33E8-4E28-8965-0F9BE2DECC0C}" type="presParOf" srcId="{E4F7C4C8-0217-4E9A-A19A-327C1D437022}" destId="{85FFDDAE-2F6F-45FB-9FD1-DB89A36ABAE5}" srcOrd="4" destOrd="0" presId="urn:microsoft.com/office/officeart/2005/8/layout/vList2"/>
    <dgm:cxn modelId="{299456F5-6068-4BE2-8671-9A156229804D}" type="presParOf" srcId="{E4F7C4C8-0217-4E9A-A19A-327C1D437022}" destId="{FBE41354-6930-495C-AED7-0E86F692F409}" srcOrd="5" destOrd="0" presId="urn:microsoft.com/office/officeart/2005/8/layout/vList2"/>
    <dgm:cxn modelId="{76DA1F0F-614A-4B91-8072-46A8631D1530}" type="presParOf" srcId="{E4F7C4C8-0217-4E9A-A19A-327C1D437022}" destId="{869614C7-E595-4884-979B-23B23B835F76}" srcOrd="6" destOrd="0" presId="urn:microsoft.com/office/officeart/2005/8/layout/vList2"/>
    <dgm:cxn modelId="{B4B00D9F-70F6-489E-B3A0-7A8CC2B939C2}" type="presParOf" srcId="{E4F7C4C8-0217-4E9A-A19A-327C1D437022}" destId="{DAFA8C6D-58FD-490F-B675-7049DE5CF823}" srcOrd="7" destOrd="0" presId="urn:microsoft.com/office/officeart/2005/8/layout/vList2"/>
    <dgm:cxn modelId="{EC4FFC28-155A-490D-B643-E1EAAFBF684E}" type="presParOf" srcId="{E4F7C4C8-0217-4E9A-A19A-327C1D437022}" destId="{24975C14-FD88-4B61-BEA9-4BC1B9210DED}" srcOrd="8" destOrd="0" presId="urn:microsoft.com/office/officeart/2005/8/layout/vList2"/>
    <dgm:cxn modelId="{A38C55F7-FE78-4202-B4B0-37998C91EACD}" type="presParOf" srcId="{E4F7C4C8-0217-4E9A-A19A-327C1D437022}" destId="{071C3739-21CD-424A-8843-7C7C21C12675}" srcOrd="9" destOrd="0" presId="urn:microsoft.com/office/officeart/2005/8/layout/vList2"/>
    <dgm:cxn modelId="{55BE7289-DC7D-4279-9F52-5DA7584FAF42}" type="presParOf" srcId="{E4F7C4C8-0217-4E9A-A19A-327C1D437022}" destId="{301B478D-037C-4979-9DD6-3870D28E78DD}" srcOrd="10" destOrd="0" presId="urn:microsoft.com/office/officeart/2005/8/layout/vList2"/>
    <dgm:cxn modelId="{59F40F92-0E51-4393-B627-8A6A89FE536A}" type="presParOf" srcId="{E4F7C4C8-0217-4E9A-A19A-327C1D437022}" destId="{45DBB2B5-598F-4AC7-9929-418F2D7A8069}" srcOrd="11" destOrd="0" presId="urn:microsoft.com/office/officeart/2005/8/layout/vList2"/>
    <dgm:cxn modelId="{5B7B4ABF-A730-4940-A102-8FF75A4870A1}" type="presParOf" srcId="{E4F7C4C8-0217-4E9A-A19A-327C1D437022}" destId="{3DB7EA08-417A-4F86-9AE8-543CDE70FDF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8FE0A-470F-438A-9C55-4B143BF40F4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EC95DF-8855-4970-A6F7-62770863A391}">
      <dgm:prSet/>
      <dgm:spPr/>
      <dgm:t>
        <a:bodyPr/>
        <a:lstStyle/>
        <a:p>
          <a:r>
            <a:rPr lang="ru-RU"/>
            <a:t>Курс Основы обработки временных рядов алгоритмами машинного обучения и искусственного интеллекта</a:t>
          </a:r>
          <a:endParaRPr lang="en-US"/>
        </a:p>
      </dgm:t>
    </dgm:pt>
    <dgm:pt modelId="{918DE289-8A7E-4358-8D61-B7648AC3EFE9}" type="parTrans" cxnId="{3C6787BD-021C-4A82-ABE6-80C8A0726FF5}">
      <dgm:prSet/>
      <dgm:spPr/>
      <dgm:t>
        <a:bodyPr/>
        <a:lstStyle/>
        <a:p>
          <a:endParaRPr lang="en-US"/>
        </a:p>
      </dgm:t>
    </dgm:pt>
    <dgm:pt modelId="{4616D71F-4C46-4288-9CBA-DD1AF15DF370}" type="sibTrans" cxnId="{3C6787BD-021C-4A82-ABE6-80C8A0726FF5}">
      <dgm:prSet/>
      <dgm:spPr/>
      <dgm:t>
        <a:bodyPr/>
        <a:lstStyle/>
        <a:p>
          <a:endParaRPr lang="en-US"/>
        </a:p>
      </dgm:t>
    </dgm:pt>
    <dgm:pt modelId="{BF514F15-1625-4ADF-B53B-4F714CA9A72E}">
      <dgm:prSet/>
      <dgm:spPr/>
      <dgm:t>
        <a:bodyPr/>
        <a:lstStyle/>
        <a:p>
          <a:r>
            <a:rPr lang="ru-RU"/>
            <a:t>Осенний семестр 2023 года</a:t>
          </a:r>
          <a:endParaRPr lang="en-US"/>
        </a:p>
      </dgm:t>
    </dgm:pt>
    <dgm:pt modelId="{BAEA70A4-FCA7-42FC-A58F-93B6BEC9C0A8}" type="parTrans" cxnId="{F17D1D92-6129-41F5-9B52-FFEDE7BEBD01}">
      <dgm:prSet/>
      <dgm:spPr/>
      <dgm:t>
        <a:bodyPr/>
        <a:lstStyle/>
        <a:p>
          <a:endParaRPr lang="en-US"/>
        </a:p>
      </dgm:t>
    </dgm:pt>
    <dgm:pt modelId="{5962A05C-64F7-4BE8-909F-FB31AAE68C71}" type="sibTrans" cxnId="{F17D1D92-6129-41F5-9B52-FFEDE7BEBD01}">
      <dgm:prSet/>
      <dgm:spPr/>
      <dgm:t>
        <a:bodyPr/>
        <a:lstStyle/>
        <a:p>
          <a:endParaRPr lang="en-US"/>
        </a:p>
      </dgm:t>
    </dgm:pt>
    <dgm:pt modelId="{02532129-42F7-4289-8871-12F61B6EE995}">
      <dgm:prSet/>
      <dgm:spPr/>
      <dgm:t>
        <a:bodyPr/>
        <a:lstStyle/>
        <a:p>
          <a:r>
            <a:rPr lang="ru-RU"/>
            <a:t>Лектор д.ф.-м.н. Барулина Марина Александровна</a:t>
          </a:r>
          <a:endParaRPr lang="en-US"/>
        </a:p>
      </dgm:t>
    </dgm:pt>
    <dgm:pt modelId="{388CF8C1-EF76-4EFB-AF72-5A0306AD8DF3}" type="parTrans" cxnId="{7E2D3025-E5EE-4FFD-8FAC-AF41C8F66A67}">
      <dgm:prSet/>
      <dgm:spPr/>
      <dgm:t>
        <a:bodyPr/>
        <a:lstStyle/>
        <a:p>
          <a:endParaRPr lang="en-US"/>
        </a:p>
      </dgm:t>
    </dgm:pt>
    <dgm:pt modelId="{06B50118-47B3-4317-B1E7-446056B25E8B}" type="sibTrans" cxnId="{7E2D3025-E5EE-4FFD-8FAC-AF41C8F66A67}">
      <dgm:prSet/>
      <dgm:spPr/>
      <dgm:t>
        <a:bodyPr/>
        <a:lstStyle/>
        <a:p>
          <a:endParaRPr lang="en-US"/>
        </a:p>
      </dgm:t>
    </dgm:pt>
    <dgm:pt modelId="{E14CC0C2-0935-41F1-B512-04BEA9C1E5F6}">
      <dgm:prSet/>
      <dgm:spPr/>
      <dgm:t>
        <a:bodyPr/>
        <a:lstStyle/>
        <a:p>
          <a:r>
            <a:rPr lang="ru-RU"/>
            <a:t>Ассистент Улитин Иван Владимирович</a:t>
          </a:r>
          <a:endParaRPr lang="en-US"/>
        </a:p>
      </dgm:t>
    </dgm:pt>
    <dgm:pt modelId="{9576E013-4939-478B-A89C-8496A36384A4}" type="parTrans" cxnId="{E1FDCCB6-6851-47FF-A100-33A6FC3EA600}">
      <dgm:prSet/>
      <dgm:spPr/>
      <dgm:t>
        <a:bodyPr/>
        <a:lstStyle/>
        <a:p>
          <a:endParaRPr lang="en-US"/>
        </a:p>
      </dgm:t>
    </dgm:pt>
    <dgm:pt modelId="{8F822839-4FE8-4C8A-B57B-4F96704410FB}" type="sibTrans" cxnId="{E1FDCCB6-6851-47FF-A100-33A6FC3EA600}">
      <dgm:prSet/>
      <dgm:spPr/>
      <dgm:t>
        <a:bodyPr/>
        <a:lstStyle/>
        <a:p>
          <a:endParaRPr lang="en-US"/>
        </a:p>
      </dgm:t>
    </dgm:pt>
    <dgm:pt modelId="{639D75BA-2A65-48D1-A58C-C660B3CEFC33}">
      <dgm:prSet/>
      <dgm:spPr/>
      <dgm:t>
        <a:bodyPr/>
        <a:lstStyle/>
        <a:p>
          <a:r>
            <a:rPr lang="ru-RU" dirty="0"/>
            <a:t>Пермский государственный национальный исследовательский университет</a:t>
          </a:r>
          <a:endParaRPr lang="en-US" dirty="0"/>
        </a:p>
      </dgm:t>
    </dgm:pt>
    <dgm:pt modelId="{7DDD1A30-BC5C-46A9-A146-472058E4B9D7}" type="parTrans" cxnId="{CC3B0430-08D2-4769-8F6B-02245E98C55B}">
      <dgm:prSet/>
      <dgm:spPr/>
      <dgm:t>
        <a:bodyPr/>
        <a:lstStyle/>
        <a:p>
          <a:endParaRPr lang="en-US"/>
        </a:p>
      </dgm:t>
    </dgm:pt>
    <dgm:pt modelId="{14903F09-D289-4A6F-A6E4-4E6C42BE197A}" type="sibTrans" cxnId="{CC3B0430-08D2-4769-8F6B-02245E98C55B}">
      <dgm:prSet/>
      <dgm:spPr/>
      <dgm:t>
        <a:bodyPr/>
        <a:lstStyle/>
        <a:p>
          <a:endParaRPr lang="en-US"/>
        </a:p>
      </dgm:t>
    </dgm:pt>
    <dgm:pt modelId="{F7B5C96C-E6CC-4D4C-9C21-D0D6A6BA1258}" type="pres">
      <dgm:prSet presAssocID="{67C8FE0A-470F-438A-9C55-4B143BF40F44}" presName="vert0" presStyleCnt="0">
        <dgm:presLayoutVars>
          <dgm:dir/>
          <dgm:animOne val="branch"/>
          <dgm:animLvl val="lvl"/>
        </dgm:presLayoutVars>
      </dgm:prSet>
      <dgm:spPr/>
    </dgm:pt>
    <dgm:pt modelId="{7024DBD7-CFB2-4187-B59A-2972878B6F02}" type="pres">
      <dgm:prSet presAssocID="{EFEC95DF-8855-4970-A6F7-62770863A391}" presName="thickLine" presStyleLbl="alignNode1" presStyleIdx="0" presStyleCnt="5"/>
      <dgm:spPr/>
    </dgm:pt>
    <dgm:pt modelId="{514F6771-0EA5-4899-9A9A-3BBA00EE029A}" type="pres">
      <dgm:prSet presAssocID="{EFEC95DF-8855-4970-A6F7-62770863A391}" presName="horz1" presStyleCnt="0"/>
      <dgm:spPr/>
    </dgm:pt>
    <dgm:pt modelId="{059B7051-9133-49AA-A983-1AA4FAF0D4F1}" type="pres">
      <dgm:prSet presAssocID="{EFEC95DF-8855-4970-A6F7-62770863A391}" presName="tx1" presStyleLbl="revTx" presStyleIdx="0" presStyleCnt="5"/>
      <dgm:spPr/>
    </dgm:pt>
    <dgm:pt modelId="{0910B282-AFEA-4AFB-A113-EAC8D7E956D9}" type="pres">
      <dgm:prSet presAssocID="{EFEC95DF-8855-4970-A6F7-62770863A391}" presName="vert1" presStyleCnt="0"/>
      <dgm:spPr/>
    </dgm:pt>
    <dgm:pt modelId="{F66D9506-0632-4ABB-9BD0-6F0CBA059FC9}" type="pres">
      <dgm:prSet presAssocID="{BF514F15-1625-4ADF-B53B-4F714CA9A72E}" presName="thickLine" presStyleLbl="alignNode1" presStyleIdx="1" presStyleCnt="5"/>
      <dgm:spPr/>
    </dgm:pt>
    <dgm:pt modelId="{65BCF76A-8779-4B07-B6E8-BB89B9E2866A}" type="pres">
      <dgm:prSet presAssocID="{BF514F15-1625-4ADF-B53B-4F714CA9A72E}" presName="horz1" presStyleCnt="0"/>
      <dgm:spPr/>
    </dgm:pt>
    <dgm:pt modelId="{BB60DB0F-ED81-4D20-8153-B38980B74393}" type="pres">
      <dgm:prSet presAssocID="{BF514F15-1625-4ADF-B53B-4F714CA9A72E}" presName="tx1" presStyleLbl="revTx" presStyleIdx="1" presStyleCnt="5"/>
      <dgm:spPr/>
    </dgm:pt>
    <dgm:pt modelId="{DA08239D-F391-46EC-80C6-67D05474E648}" type="pres">
      <dgm:prSet presAssocID="{BF514F15-1625-4ADF-B53B-4F714CA9A72E}" presName="vert1" presStyleCnt="0"/>
      <dgm:spPr/>
    </dgm:pt>
    <dgm:pt modelId="{9872CDB0-95F4-456F-9603-1AA4FEB551EA}" type="pres">
      <dgm:prSet presAssocID="{02532129-42F7-4289-8871-12F61B6EE995}" presName="thickLine" presStyleLbl="alignNode1" presStyleIdx="2" presStyleCnt="5"/>
      <dgm:spPr/>
    </dgm:pt>
    <dgm:pt modelId="{5A7CEA4B-E193-40C4-91A8-F8970EE2D7E0}" type="pres">
      <dgm:prSet presAssocID="{02532129-42F7-4289-8871-12F61B6EE995}" presName="horz1" presStyleCnt="0"/>
      <dgm:spPr/>
    </dgm:pt>
    <dgm:pt modelId="{6061CCA5-3C00-4B4C-9A59-5FDFB756AD7F}" type="pres">
      <dgm:prSet presAssocID="{02532129-42F7-4289-8871-12F61B6EE995}" presName="tx1" presStyleLbl="revTx" presStyleIdx="2" presStyleCnt="5"/>
      <dgm:spPr/>
    </dgm:pt>
    <dgm:pt modelId="{932A1939-CE35-47C9-A86C-93F9FDAACF08}" type="pres">
      <dgm:prSet presAssocID="{02532129-42F7-4289-8871-12F61B6EE995}" presName="vert1" presStyleCnt="0"/>
      <dgm:spPr/>
    </dgm:pt>
    <dgm:pt modelId="{3904F73E-F589-40E3-A6AC-A0FB30B9C221}" type="pres">
      <dgm:prSet presAssocID="{E14CC0C2-0935-41F1-B512-04BEA9C1E5F6}" presName="thickLine" presStyleLbl="alignNode1" presStyleIdx="3" presStyleCnt="5"/>
      <dgm:spPr/>
    </dgm:pt>
    <dgm:pt modelId="{A18DFB47-F115-4A36-9959-B9E4BEDA961F}" type="pres">
      <dgm:prSet presAssocID="{E14CC0C2-0935-41F1-B512-04BEA9C1E5F6}" presName="horz1" presStyleCnt="0"/>
      <dgm:spPr/>
    </dgm:pt>
    <dgm:pt modelId="{23E005BF-F0CE-42C6-B797-9A91D3B9A996}" type="pres">
      <dgm:prSet presAssocID="{E14CC0C2-0935-41F1-B512-04BEA9C1E5F6}" presName="tx1" presStyleLbl="revTx" presStyleIdx="3" presStyleCnt="5"/>
      <dgm:spPr/>
    </dgm:pt>
    <dgm:pt modelId="{7BFE4A45-256A-4FB0-86BE-8A3B8E4AC047}" type="pres">
      <dgm:prSet presAssocID="{E14CC0C2-0935-41F1-B512-04BEA9C1E5F6}" presName="vert1" presStyleCnt="0"/>
      <dgm:spPr/>
    </dgm:pt>
    <dgm:pt modelId="{B55C60FF-1776-43A2-BD99-D6BE47898753}" type="pres">
      <dgm:prSet presAssocID="{639D75BA-2A65-48D1-A58C-C660B3CEFC33}" presName="thickLine" presStyleLbl="alignNode1" presStyleIdx="4" presStyleCnt="5"/>
      <dgm:spPr/>
    </dgm:pt>
    <dgm:pt modelId="{7193C81F-F8DC-467B-820E-F5FFC723BAAC}" type="pres">
      <dgm:prSet presAssocID="{639D75BA-2A65-48D1-A58C-C660B3CEFC33}" presName="horz1" presStyleCnt="0"/>
      <dgm:spPr/>
    </dgm:pt>
    <dgm:pt modelId="{83E31F07-72CD-4DAE-9FFD-FBFE1AE3A0D1}" type="pres">
      <dgm:prSet presAssocID="{639D75BA-2A65-48D1-A58C-C660B3CEFC33}" presName="tx1" presStyleLbl="revTx" presStyleIdx="4" presStyleCnt="5"/>
      <dgm:spPr/>
    </dgm:pt>
    <dgm:pt modelId="{DAF8D83F-B198-4495-9BB7-49A1093C31F3}" type="pres">
      <dgm:prSet presAssocID="{639D75BA-2A65-48D1-A58C-C660B3CEFC33}" presName="vert1" presStyleCnt="0"/>
      <dgm:spPr/>
    </dgm:pt>
  </dgm:ptLst>
  <dgm:cxnLst>
    <dgm:cxn modelId="{7E2D3025-E5EE-4FFD-8FAC-AF41C8F66A67}" srcId="{67C8FE0A-470F-438A-9C55-4B143BF40F44}" destId="{02532129-42F7-4289-8871-12F61B6EE995}" srcOrd="2" destOrd="0" parTransId="{388CF8C1-EF76-4EFB-AF72-5A0306AD8DF3}" sibTransId="{06B50118-47B3-4317-B1E7-446056B25E8B}"/>
    <dgm:cxn modelId="{CC3B0430-08D2-4769-8F6B-02245E98C55B}" srcId="{67C8FE0A-470F-438A-9C55-4B143BF40F44}" destId="{639D75BA-2A65-48D1-A58C-C660B3CEFC33}" srcOrd="4" destOrd="0" parTransId="{7DDD1A30-BC5C-46A9-A146-472058E4B9D7}" sibTransId="{14903F09-D289-4A6F-A6E4-4E6C42BE197A}"/>
    <dgm:cxn modelId="{C6DFB434-921C-43DB-8290-038A53B59D19}" type="presOf" srcId="{EFEC95DF-8855-4970-A6F7-62770863A391}" destId="{059B7051-9133-49AA-A983-1AA4FAF0D4F1}" srcOrd="0" destOrd="0" presId="urn:microsoft.com/office/officeart/2008/layout/LinedList"/>
    <dgm:cxn modelId="{0241BF3C-566B-4F19-A28A-80CC067ABBF9}" type="presOf" srcId="{E14CC0C2-0935-41F1-B512-04BEA9C1E5F6}" destId="{23E005BF-F0CE-42C6-B797-9A91D3B9A996}" srcOrd="0" destOrd="0" presId="urn:microsoft.com/office/officeart/2008/layout/LinedList"/>
    <dgm:cxn modelId="{0FF77179-DAD4-40F6-AA88-6C93861934BC}" type="presOf" srcId="{67C8FE0A-470F-438A-9C55-4B143BF40F44}" destId="{F7B5C96C-E6CC-4D4C-9C21-D0D6A6BA1258}" srcOrd="0" destOrd="0" presId="urn:microsoft.com/office/officeart/2008/layout/LinedList"/>
    <dgm:cxn modelId="{02D9B479-2862-4F64-AF3B-D15E387A6EBC}" type="presOf" srcId="{02532129-42F7-4289-8871-12F61B6EE995}" destId="{6061CCA5-3C00-4B4C-9A59-5FDFB756AD7F}" srcOrd="0" destOrd="0" presId="urn:microsoft.com/office/officeart/2008/layout/LinedList"/>
    <dgm:cxn modelId="{F17D1D92-6129-41F5-9B52-FFEDE7BEBD01}" srcId="{67C8FE0A-470F-438A-9C55-4B143BF40F44}" destId="{BF514F15-1625-4ADF-B53B-4F714CA9A72E}" srcOrd="1" destOrd="0" parTransId="{BAEA70A4-FCA7-42FC-A58F-93B6BEC9C0A8}" sibTransId="{5962A05C-64F7-4BE8-909F-FB31AAE68C71}"/>
    <dgm:cxn modelId="{ED1EBEAD-329F-4256-B01B-F96AC9FD8222}" type="presOf" srcId="{639D75BA-2A65-48D1-A58C-C660B3CEFC33}" destId="{83E31F07-72CD-4DAE-9FFD-FBFE1AE3A0D1}" srcOrd="0" destOrd="0" presId="urn:microsoft.com/office/officeart/2008/layout/LinedList"/>
    <dgm:cxn modelId="{E1FDCCB6-6851-47FF-A100-33A6FC3EA600}" srcId="{67C8FE0A-470F-438A-9C55-4B143BF40F44}" destId="{E14CC0C2-0935-41F1-B512-04BEA9C1E5F6}" srcOrd="3" destOrd="0" parTransId="{9576E013-4939-478B-A89C-8496A36384A4}" sibTransId="{8F822839-4FE8-4C8A-B57B-4F96704410FB}"/>
    <dgm:cxn modelId="{3C6787BD-021C-4A82-ABE6-80C8A0726FF5}" srcId="{67C8FE0A-470F-438A-9C55-4B143BF40F44}" destId="{EFEC95DF-8855-4970-A6F7-62770863A391}" srcOrd="0" destOrd="0" parTransId="{918DE289-8A7E-4358-8D61-B7648AC3EFE9}" sibTransId="{4616D71F-4C46-4288-9CBA-DD1AF15DF370}"/>
    <dgm:cxn modelId="{BBC483F9-7836-493E-9D4E-F733F121DBF5}" type="presOf" srcId="{BF514F15-1625-4ADF-B53B-4F714CA9A72E}" destId="{BB60DB0F-ED81-4D20-8153-B38980B74393}" srcOrd="0" destOrd="0" presId="urn:microsoft.com/office/officeart/2008/layout/LinedList"/>
    <dgm:cxn modelId="{3FDF1D93-758A-4BB2-8B22-BA00B289B169}" type="presParOf" srcId="{F7B5C96C-E6CC-4D4C-9C21-D0D6A6BA1258}" destId="{7024DBD7-CFB2-4187-B59A-2972878B6F02}" srcOrd="0" destOrd="0" presId="urn:microsoft.com/office/officeart/2008/layout/LinedList"/>
    <dgm:cxn modelId="{ED7A742F-3F83-4B4F-84F8-6212651DDF92}" type="presParOf" srcId="{F7B5C96C-E6CC-4D4C-9C21-D0D6A6BA1258}" destId="{514F6771-0EA5-4899-9A9A-3BBA00EE029A}" srcOrd="1" destOrd="0" presId="urn:microsoft.com/office/officeart/2008/layout/LinedList"/>
    <dgm:cxn modelId="{2A16F4F8-1043-495B-B271-B9CDB2968DE1}" type="presParOf" srcId="{514F6771-0EA5-4899-9A9A-3BBA00EE029A}" destId="{059B7051-9133-49AA-A983-1AA4FAF0D4F1}" srcOrd="0" destOrd="0" presId="urn:microsoft.com/office/officeart/2008/layout/LinedList"/>
    <dgm:cxn modelId="{9BCA63BF-2C4E-4958-B546-28ECD16091A0}" type="presParOf" srcId="{514F6771-0EA5-4899-9A9A-3BBA00EE029A}" destId="{0910B282-AFEA-4AFB-A113-EAC8D7E956D9}" srcOrd="1" destOrd="0" presId="urn:microsoft.com/office/officeart/2008/layout/LinedList"/>
    <dgm:cxn modelId="{64A727EC-9013-4EEE-9601-76989E4A8111}" type="presParOf" srcId="{F7B5C96C-E6CC-4D4C-9C21-D0D6A6BA1258}" destId="{F66D9506-0632-4ABB-9BD0-6F0CBA059FC9}" srcOrd="2" destOrd="0" presId="urn:microsoft.com/office/officeart/2008/layout/LinedList"/>
    <dgm:cxn modelId="{810EF4E5-7F7D-4FF6-9F31-FC9C84C79680}" type="presParOf" srcId="{F7B5C96C-E6CC-4D4C-9C21-D0D6A6BA1258}" destId="{65BCF76A-8779-4B07-B6E8-BB89B9E2866A}" srcOrd="3" destOrd="0" presId="urn:microsoft.com/office/officeart/2008/layout/LinedList"/>
    <dgm:cxn modelId="{F8D16F45-7CFE-4A48-95AC-85B375C2AADB}" type="presParOf" srcId="{65BCF76A-8779-4B07-B6E8-BB89B9E2866A}" destId="{BB60DB0F-ED81-4D20-8153-B38980B74393}" srcOrd="0" destOrd="0" presId="urn:microsoft.com/office/officeart/2008/layout/LinedList"/>
    <dgm:cxn modelId="{CB90FA2F-C78F-4E07-85A1-65F14D7233FB}" type="presParOf" srcId="{65BCF76A-8779-4B07-B6E8-BB89B9E2866A}" destId="{DA08239D-F391-46EC-80C6-67D05474E648}" srcOrd="1" destOrd="0" presId="urn:microsoft.com/office/officeart/2008/layout/LinedList"/>
    <dgm:cxn modelId="{CEAF6606-0812-42A2-9C76-503523B3C4CE}" type="presParOf" srcId="{F7B5C96C-E6CC-4D4C-9C21-D0D6A6BA1258}" destId="{9872CDB0-95F4-456F-9603-1AA4FEB551EA}" srcOrd="4" destOrd="0" presId="urn:microsoft.com/office/officeart/2008/layout/LinedList"/>
    <dgm:cxn modelId="{19254FAE-ACC0-4908-93D9-88778736BFCE}" type="presParOf" srcId="{F7B5C96C-E6CC-4D4C-9C21-D0D6A6BA1258}" destId="{5A7CEA4B-E193-40C4-91A8-F8970EE2D7E0}" srcOrd="5" destOrd="0" presId="urn:microsoft.com/office/officeart/2008/layout/LinedList"/>
    <dgm:cxn modelId="{958F1409-395D-43F1-9BF4-652344C10896}" type="presParOf" srcId="{5A7CEA4B-E193-40C4-91A8-F8970EE2D7E0}" destId="{6061CCA5-3C00-4B4C-9A59-5FDFB756AD7F}" srcOrd="0" destOrd="0" presId="urn:microsoft.com/office/officeart/2008/layout/LinedList"/>
    <dgm:cxn modelId="{BBCA9D6B-F26E-4C54-BBF3-71D52D1F8E9D}" type="presParOf" srcId="{5A7CEA4B-E193-40C4-91A8-F8970EE2D7E0}" destId="{932A1939-CE35-47C9-A86C-93F9FDAACF08}" srcOrd="1" destOrd="0" presId="urn:microsoft.com/office/officeart/2008/layout/LinedList"/>
    <dgm:cxn modelId="{2563D453-4596-481B-B348-1C226EB17AD0}" type="presParOf" srcId="{F7B5C96C-E6CC-4D4C-9C21-D0D6A6BA1258}" destId="{3904F73E-F589-40E3-A6AC-A0FB30B9C221}" srcOrd="6" destOrd="0" presId="urn:microsoft.com/office/officeart/2008/layout/LinedList"/>
    <dgm:cxn modelId="{DCE9DFAD-A07E-42DF-9FEF-EE65C48B7C65}" type="presParOf" srcId="{F7B5C96C-E6CC-4D4C-9C21-D0D6A6BA1258}" destId="{A18DFB47-F115-4A36-9959-B9E4BEDA961F}" srcOrd="7" destOrd="0" presId="urn:microsoft.com/office/officeart/2008/layout/LinedList"/>
    <dgm:cxn modelId="{FA23DC1A-1F82-4779-A351-D52CEB1E562D}" type="presParOf" srcId="{A18DFB47-F115-4A36-9959-B9E4BEDA961F}" destId="{23E005BF-F0CE-42C6-B797-9A91D3B9A996}" srcOrd="0" destOrd="0" presId="urn:microsoft.com/office/officeart/2008/layout/LinedList"/>
    <dgm:cxn modelId="{BB9E7AB5-6DAF-4E41-9B9C-8F86181A91E0}" type="presParOf" srcId="{A18DFB47-F115-4A36-9959-B9E4BEDA961F}" destId="{7BFE4A45-256A-4FB0-86BE-8A3B8E4AC047}" srcOrd="1" destOrd="0" presId="urn:microsoft.com/office/officeart/2008/layout/LinedList"/>
    <dgm:cxn modelId="{956455E5-536E-4D34-958B-EDC9B0D667B5}" type="presParOf" srcId="{F7B5C96C-E6CC-4D4C-9C21-D0D6A6BA1258}" destId="{B55C60FF-1776-43A2-BD99-D6BE47898753}" srcOrd="8" destOrd="0" presId="urn:microsoft.com/office/officeart/2008/layout/LinedList"/>
    <dgm:cxn modelId="{1D089690-1360-4FCD-9E49-9FDC1E8C9211}" type="presParOf" srcId="{F7B5C96C-E6CC-4D4C-9C21-D0D6A6BA1258}" destId="{7193C81F-F8DC-467B-820E-F5FFC723BAAC}" srcOrd="9" destOrd="0" presId="urn:microsoft.com/office/officeart/2008/layout/LinedList"/>
    <dgm:cxn modelId="{23A524A6-A540-44DB-A7DD-A1CEB46800D3}" type="presParOf" srcId="{7193C81F-F8DC-467B-820E-F5FFC723BAAC}" destId="{83E31F07-72CD-4DAE-9FFD-FBFE1AE3A0D1}" srcOrd="0" destOrd="0" presId="urn:microsoft.com/office/officeart/2008/layout/LinedList"/>
    <dgm:cxn modelId="{797A9BE2-B3F6-4D32-8AA5-3E69F6CA037F}" type="presParOf" srcId="{7193C81F-F8DC-467B-820E-F5FFC723BAAC}" destId="{DAF8D83F-B198-4495-9BB7-49A1093C31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EA206-0F9E-4011-9C2C-49028A3E66F9}">
      <dsp:nvSpPr>
        <dsp:cNvPr id="0" name=""/>
        <dsp:cNvSpPr/>
      </dsp:nvSpPr>
      <dsp:spPr>
        <a:xfrm>
          <a:off x="0" y="132465"/>
          <a:ext cx="7012370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Проверить ряд на стационарность</a:t>
          </a:r>
        </a:p>
      </dsp:txBody>
      <dsp:txXfrm>
        <a:off x="28100" y="160565"/>
        <a:ext cx="6956170" cy="519439"/>
      </dsp:txXfrm>
    </dsp:sp>
    <dsp:sp modelId="{FDD2E8D4-7B27-45B7-8945-5EB020AE5347}">
      <dsp:nvSpPr>
        <dsp:cNvPr id="0" name=""/>
        <dsp:cNvSpPr/>
      </dsp:nvSpPr>
      <dsp:spPr>
        <a:xfrm>
          <a:off x="0" y="777225"/>
          <a:ext cx="7012370" cy="575639"/>
        </a:xfrm>
        <a:prstGeom prst="roundRect">
          <a:avLst/>
        </a:prstGeom>
        <a:gradFill rotWithShape="0">
          <a:gsLst>
            <a:gs pos="0">
              <a:schemeClr val="accent2">
                <a:hueOff val="-101951"/>
                <a:satOff val="5423"/>
                <a:lumOff val="1568"/>
                <a:alphaOff val="0"/>
                <a:tint val="98000"/>
                <a:lumMod val="110000"/>
              </a:schemeClr>
            </a:gs>
            <a:gs pos="84000">
              <a:schemeClr val="accent2">
                <a:hueOff val="-101951"/>
                <a:satOff val="5423"/>
                <a:lumOff val="156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Удаление тренда, проверка на стационарность</a:t>
          </a:r>
          <a:endParaRPr lang="en-US" sz="2400" kern="1200" dirty="0"/>
        </a:p>
      </dsp:txBody>
      <dsp:txXfrm>
        <a:off x="28100" y="805325"/>
        <a:ext cx="6956170" cy="519439"/>
      </dsp:txXfrm>
    </dsp:sp>
    <dsp:sp modelId="{85FFDDAE-2F6F-45FB-9FD1-DB89A36ABAE5}">
      <dsp:nvSpPr>
        <dsp:cNvPr id="0" name=""/>
        <dsp:cNvSpPr/>
      </dsp:nvSpPr>
      <dsp:spPr>
        <a:xfrm>
          <a:off x="0" y="1421985"/>
          <a:ext cx="7012370" cy="575639"/>
        </a:xfrm>
        <a:prstGeom prst="roundRect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Удаление сезонности, проверка на стационарность</a:t>
          </a:r>
        </a:p>
      </dsp:txBody>
      <dsp:txXfrm>
        <a:off x="28100" y="1450085"/>
        <a:ext cx="6956170" cy="519439"/>
      </dsp:txXfrm>
    </dsp:sp>
    <dsp:sp modelId="{869614C7-E595-4884-979B-23B23B835F76}">
      <dsp:nvSpPr>
        <dsp:cNvPr id="0" name=""/>
        <dsp:cNvSpPr/>
      </dsp:nvSpPr>
      <dsp:spPr>
        <a:xfrm>
          <a:off x="0" y="2066745"/>
          <a:ext cx="7012370" cy="575639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Автокорреляция</a:t>
          </a:r>
          <a:endParaRPr lang="en-US" sz="2400" kern="1200" dirty="0"/>
        </a:p>
      </dsp:txBody>
      <dsp:txXfrm>
        <a:off x="28100" y="2094845"/>
        <a:ext cx="6956170" cy="519439"/>
      </dsp:txXfrm>
    </dsp:sp>
    <dsp:sp modelId="{24975C14-FD88-4B61-BEA9-4BC1B9210DED}">
      <dsp:nvSpPr>
        <dsp:cNvPr id="0" name=""/>
        <dsp:cNvSpPr/>
      </dsp:nvSpPr>
      <dsp:spPr>
        <a:xfrm>
          <a:off x="0" y="2711505"/>
          <a:ext cx="7012370" cy="575639"/>
        </a:xfrm>
        <a:prstGeom prst="roundRect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Частичная корреляция	</a:t>
          </a:r>
        </a:p>
      </dsp:txBody>
      <dsp:txXfrm>
        <a:off x="28100" y="2739605"/>
        <a:ext cx="6956170" cy="519439"/>
      </dsp:txXfrm>
    </dsp:sp>
    <dsp:sp modelId="{301B478D-037C-4979-9DD6-3870D28E78DD}">
      <dsp:nvSpPr>
        <dsp:cNvPr id="0" name=""/>
        <dsp:cNvSpPr/>
      </dsp:nvSpPr>
      <dsp:spPr>
        <a:xfrm>
          <a:off x="0" y="3356265"/>
          <a:ext cx="7012370" cy="575639"/>
        </a:xfrm>
        <a:prstGeom prst="roundRect">
          <a:avLst/>
        </a:prstGeom>
        <a:gradFill rotWithShape="0">
          <a:gsLst>
            <a:gs pos="0">
              <a:schemeClr val="accent2">
                <a:hueOff val="-509757"/>
                <a:satOff val="27113"/>
                <a:lumOff val="7842"/>
                <a:alphaOff val="0"/>
                <a:tint val="98000"/>
                <a:lumMod val="110000"/>
              </a:schemeClr>
            </a:gs>
            <a:gs pos="84000">
              <a:schemeClr val="accent2">
                <a:hueOff val="-509757"/>
                <a:satOff val="27113"/>
                <a:lumOff val="784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 </a:t>
          </a:r>
          <a:r>
            <a:rPr lang="ru-RU" sz="2400" kern="1200" dirty="0"/>
            <a:t>модель</a:t>
          </a:r>
        </a:p>
      </dsp:txBody>
      <dsp:txXfrm>
        <a:off x="28100" y="3384365"/>
        <a:ext cx="6956170" cy="519439"/>
      </dsp:txXfrm>
    </dsp:sp>
    <dsp:sp modelId="{3DB7EA08-417A-4F86-9AE8-543CDE70FDFE}">
      <dsp:nvSpPr>
        <dsp:cNvPr id="0" name=""/>
        <dsp:cNvSpPr/>
      </dsp:nvSpPr>
      <dsp:spPr>
        <a:xfrm>
          <a:off x="0" y="4001025"/>
          <a:ext cx="7012370" cy="575639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Оценка метрик</a:t>
          </a:r>
        </a:p>
      </dsp:txBody>
      <dsp:txXfrm>
        <a:off x="28100" y="4029125"/>
        <a:ext cx="695617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4DBD7-CFB2-4187-B59A-2972878B6F02}">
      <dsp:nvSpPr>
        <dsp:cNvPr id="0" name=""/>
        <dsp:cNvSpPr/>
      </dsp:nvSpPr>
      <dsp:spPr>
        <a:xfrm>
          <a:off x="0" y="536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B7051-9133-49AA-A983-1AA4FAF0D4F1}">
      <dsp:nvSpPr>
        <dsp:cNvPr id="0" name=""/>
        <dsp:cNvSpPr/>
      </dsp:nvSpPr>
      <dsp:spPr>
        <a:xfrm>
          <a:off x="0" y="536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Курс Основы обработки временных рядов алгоритмами машинного обучения и искусственного интеллекта</a:t>
          </a:r>
          <a:endParaRPr lang="en-US" sz="2400" kern="1200"/>
        </a:p>
      </dsp:txBody>
      <dsp:txXfrm>
        <a:off x="0" y="536"/>
        <a:ext cx="8251381" cy="878301"/>
      </dsp:txXfrm>
    </dsp:sp>
    <dsp:sp modelId="{F66D9506-0632-4ABB-9BD0-6F0CBA059FC9}">
      <dsp:nvSpPr>
        <dsp:cNvPr id="0" name=""/>
        <dsp:cNvSpPr/>
      </dsp:nvSpPr>
      <dsp:spPr>
        <a:xfrm>
          <a:off x="0" y="878838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0DB0F-ED81-4D20-8153-B38980B74393}">
      <dsp:nvSpPr>
        <dsp:cNvPr id="0" name=""/>
        <dsp:cNvSpPr/>
      </dsp:nvSpPr>
      <dsp:spPr>
        <a:xfrm>
          <a:off x="0" y="878838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Осенний семестр 2023 года</a:t>
          </a:r>
          <a:endParaRPr lang="en-US" sz="2400" kern="1200"/>
        </a:p>
      </dsp:txBody>
      <dsp:txXfrm>
        <a:off x="0" y="878838"/>
        <a:ext cx="8251381" cy="878301"/>
      </dsp:txXfrm>
    </dsp:sp>
    <dsp:sp modelId="{9872CDB0-95F4-456F-9603-1AA4FEB551EA}">
      <dsp:nvSpPr>
        <dsp:cNvPr id="0" name=""/>
        <dsp:cNvSpPr/>
      </dsp:nvSpPr>
      <dsp:spPr>
        <a:xfrm>
          <a:off x="0" y="1757140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1CCA5-3C00-4B4C-9A59-5FDFB756AD7F}">
      <dsp:nvSpPr>
        <dsp:cNvPr id="0" name=""/>
        <dsp:cNvSpPr/>
      </dsp:nvSpPr>
      <dsp:spPr>
        <a:xfrm>
          <a:off x="0" y="1757140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Лектор д.ф.-м.н. Барулина Марина Александровна</a:t>
          </a:r>
          <a:endParaRPr lang="en-US" sz="2400" kern="1200"/>
        </a:p>
      </dsp:txBody>
      <dsp:txXfrm>
        <a:off x="0" y="1757140"/>
        <a:ext cx="8251381" cy="878301"/>
      </dsp:txXfrm>
    </dsp:sp>
    <dsp:sp modelId="{3904F73E-F589-40E3-A6AC-A0FB30B9C221}">
      <dsp:nvSpPr>
        <dsp:cNvPr id="0" name=""/>
        <dsp:cNvSpPr/>
      </dsp:nvSpPr>
      <dsp:spPr>
        <a:xfrm>
          <a:off x="0" y="2635441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005BF-F0CE-42C6-B797-9A91D3B9A996}">
      <dsp:nvSpPr>
        <dsp:cNvPr id="0" name=""/>
        <dsp:cNvSpPr/>
      </dsp:nvSpPr>
      <dsp:spPr>
        <a:xfrm>
          <a:off x="0" y="2635441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Ассистент Улитин Иван Владимирович</a:t>
          </a:r>
          <a:endParaRPr lang="en-US" sz="2400" kern="1200"/>
        </a:p>
      </dsp:txBody>
      <dsp:txXfrm>
        <a:off x="0" y="2635441"/>
        <a:ext cx="8251381" cy="878301"/>
      </dsp:txXfrm>
    </dsp:sp>
    <dsp:sp modelId="{B55C60FF-1776-43A2-BD99-D6BE47898753}">
      <dsp:nvSpPr>
        <dsp:cNvPr id="0" name=""/>
        <dsp:cNvSpPr/>
      </dsp:nvSpPr>
      <dsp:spPr>
        <a:xfrm>
          <a:off x="0" y="3513743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31F07-72CD-4DAE-9FFD-FBFE1AE3A0D1}">
      <dsp:nvSpPr>
        <dsp:cNvPr id="0" name=""/>
        <dsp:cNvSpPr/>
      </dsp:nvSpPr>
      <dsp:spPr>
        <a:xfrm>
          <a:off x="0" y="3513743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Пермский государственный национальный исследовательский университет</a:t>
          </a:r>
          <a:endParaRPr lang="en-US" sz="2400" kern="1200" dirty="0"/>
        </a:p>
      </dsp:txBody>
      <dsp:txXfrm>
        <a:off x="0" y="3513743"/>
        <a:ext cx="8251381" cy="878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3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95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50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9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31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0133" y="981977"/>
            <a:ext cx="11438467" cy="5224089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0133" y="247519"/>
            <a:ext cx="4301067" cy="484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>
                <a:solidFill>
                  <a:srgbClr val="0230AC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BF6E0-4A7A-4144-99EE-681D995F8C6C}"/>
              </a:ext>
            </a:extLst>
          </p:cNvPr>
          <p:cNvSpPr/>
          <p:nvPr userDrawn="1"/>
        </p:nvSpPr>
        <p:spPr>
          <a:xfrm>
            <a:off x="270933" y="5850467"/>
            <a:ext cx="2235200" cy="736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CA86937-7EF3-4D36-8510-3CBF8D620C04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532296" y="6221261"/>
            <a:ext cx="664595" cy="648955"/>
          </a:xfrm>
          <a:prstGeom prst="rect">
            <a:avLst/>
          </a:prstGeom>
        </p:spPr>
        <p:txBody>
          <a:bodyPr/>
          <a:lstStyle/>
          <a:p>
            <a:fld id="{1CC071E8-1AE8-487B-B1F4-67AA8143A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06.10.2023</a:t>
            </a:fld>
            <a:endParaRPr lang="ru-RU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06.10.2023</a:t>
            </a:fld>
            <a:endParaRPr lang="ru-RU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06.10.2023</a:t>
            </a:fld>
            <a:endParaRPr lang="ru-RU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43073"/>
            <a:ext cx="10993549" cy="895244"/>
          </a:xfrm>
        </p:spPr>
        <p:txBody>
          <a:bodyPr rtlCol="0">
            <a:noAutofit/>
          </a:bodyPr>
          <a:lstStyle/>
          <a:p>
            <a:r>
              <a:rPr lang="ru-RU" sz="2400">
                <a:solidFill>
                  <a:schemeClr val="bg1"/>
                </a:solidFill>
                <a:latin typeface="Corbel"/>
              </a:rPr>
              <a:t>Основы обработки временных рядов алгоритмами МЛ и 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97607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orbel"/>
              </a:rPr>
              <a:t>Лекция 3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7" r="1020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404" y="1135738"/>
            <a:ext cx="3527624" cy="26620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3600" dirty="0">
                <a:latin typeface="Gill Sans MT"/>
              </a:rPr>
              <a:t>Модели для предсказания значений временного ряда</a:t>
            </a:r>
            <a:endParaRPr lang="en-US" sz="3600" dirty="0" err="1">
              <a:latin typeface="Gill Sans M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5479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96FA-C028-E69F-AD00-672600DD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алгоритмы предсказания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8344-6614-FCB4-FFB4-D71387EC8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 </a:t>
            </a:r>
          </a:p>
          <a:p>
            <a:r>
              <a:rPr lang="en-US" dirty="0"/>
              <a:t>MA</a:t>
            </a:r>
            <a:endParaRPr lang="ru-RU" dirty="0"/>
          </a:p>
          <a:p>
            <a:r>
              <a:rPr lang="en-US" dirty="0"/>
              <a:t>ARMA</a:t>
            </a:r>
            <a:endParaRPr lang="ru-RU" dirty="0"/>
          </a:p>
          <a:p>
            <a:r>
              <a:rPr lang="en-US" dirty="0"/>
              <a:t>ARIMA</a:t>
            </a:r>
            <a:endParaRPr lang="ru-RU" dirty="0"/>
          </a:p>
          <a:p>
            <a:r>
              <a:rPr lang="en-US" dirty="0"/>
              <a:t>SARIMA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DC721-728C-4288-C4DF-3E7A43F0A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  -  </a:t>
            </a:r>
            <a:r>
              <a:rPr lang="en-US" dirty="0"/>
              <a:t>Autoregression</a:t>
            </a:r>
            <a:r>
              <a:rPr lang="ru-RU" dirty="0"/>
              <a:t> - Модель, которая использует связь между наблюдением и некоторым количеством предыдущих наблюдений.</a:t>
            </a:r>
          </a:p>
          <a:p>
            <a:r>
              <a:rPr lang="en-US" dirty="0"/>
              <a:t>I</a:t>
            </a:r>
            <a:r>
              <a:rPr lang="ru-RU" dirty="0"/>
              <a:t> -</a:t>
            </a:r>
            <a:r>
              <a:rPr lang="en-US" dirty="0"/>
              <a:t> Integrated</a:t>
            </a:r>
            <a:r>
              <a:rPr lang="ru-RU" dirty="0"/>
              <a:t> – удаление тренда</a:t>
            </a:r>
          </a:p>
          <a:p>
            <a:r>
              <a:rPr lang="en-US" dirty="0"/>
              <a:t>MA - Moving Average</a:t>
            </a:r>
            <a:r>
              <a:rPr lang="ru-RU" dirty="0"/>
              <a:t> – Скользящее среднее</a:t>
            </a:r>
          </a:p>
          <a:p>
            <a:r>
              <a:rPr lang="en-US" dirty="0"/>
              <a:t>S – seasonal – </a:t>
            </a:r>
            <a:r>
              <a:rPr lang="ru-RU" dirty="0"/>
              <a:t>удаление сезонности</a:t>
            </a:r>
          </a:p>
        </p:txBody>
      </p:sp>
    </p:spTree>
    <p:extLst>
      <p:ext uri="{BB962C8B-B14F-4D97-AF65-F5344CB8AC3E}">
        <p14:creationId xmlns:p14="http://schemas.microsoft.com/office/powerpoint/2010/main" val="206872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6CF2-5452-DD1A-1DD7-E8E0E03B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Autoregression</a:t>
            </a:r>
            <a:endParaRPr lang="ru-RU" dirty="0"/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53644405-8FCC-BD72-8A96-0785E1DD88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22" y="850349"/>
            <a:ext cx="6121736" cy="746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79311-3BB7-D340-5383-4128EA18F404}"/>
              </a:ext>
            </a:extLst>
          </p:cNvPr>
          <p:cNvSpPr txBox="1"/>
          <p:nvPr/>
        </p:nvSpPr>
        <p:spPr>
          <a:xfrm>
            <a:off x="470362" y="2015482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Автоковариация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88996-C471-42BB-A141-E45B577FFAE3}"/>
                  </a:ext>
                </a:extLst>
              </p:cNvPr>
              <p:cNvSpPr txBox="1"/>
              <p:nvPr/>
            </p:nvSpPr>
            <p:spPr>
              <a:xfrm>
                <a:off x="884605" y="3030718"/>
                <a:ext cx="1914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88996-C471-42BB-A141-E45B577FF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05" y="3030718"/>
                <a:ext cx="1914242" cy="276999"/>
              </a:xfrm>
              <a:prstGeom prst="rect">
                <a:avLst/>
              </a:prstGeom>
              <a:blipFill>
                <a:blip r:embed="rId3"/>
                <a:stretch>
                  <a:fillRect l="-4140" t="-30435" b="-47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E389D66-3664-9EEB-3266-3F3FD54569BB}"/>
              </a:ext>
            </a:extLst>
          </p:cNvPr>
          <p:cNvSpPr txBox="1"/>
          <p:nvPr/>
        </p:nvSpPr>
        <p:spPr>
          <a:xfrm>
            <a:off x="1625482" y="25033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Ковариация - корреляционный момент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3259EC-0B13-9524-C9C5-BA632DE5ADC2}"/>
                  </a:ext>
                </a:extLst>
              </p:cNvPr>
              <p:cNvSpPr txBox="1"/>
              <p:nvPr/>
            </p:nvSpPr>
            <p:spPr>
              <a:xfrm>
                <a:off x="1625482" y="3676622"/>
                <a:ext cx="5843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3259EC-0B13-9524-C9C5-BA632DE5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482" y="3676622"/>
                <a:ext cx="5843971" cy="276999"/>
              </a:xfrm>
              <a:prstGeom prst="rect">
                <a:avLst/>
              </a:prstGeom>
              <a:blipFill>
                <a:blip r:embed="rId4"/>
                <a:stretch>
                  <a:fillRect l="-626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2110CF-4D59-4B5D-CF39-9E1EBD2152CD}"/>
                  </a:ext>
                </a:extLst>
              </p:cNvPr>
              <p:cNvSpPr txBox="1"/>
              <p:nvPr/>
            </p:nvSpPr>
            <p:spPr>
              <a:xfrm>
                <a:off x="2022005" y="4388236"/>
                <a:ext cx="6096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 M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2110CF-4D59-4B5D-CF39-9E1EBD215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05" y="4388236"/>
                <a:ext cx="6096982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AAD3611-D53A-ADC2-60D1-265EB30B0D22}"/>
              </a:ext>
            </a:extLst>
          </p:cNvPr>
          <p:cNvSpPr txBox="1"/>
          <p:nvPr/>
        </p:nvSpPr>
        <p:spPr>
          <a:xfrm>
            <a:off x="4287357" y="4899490"/>
            <a:ext cx="4549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 – </a:t>
            </a:r>
            <a:r>
              <a:rPr lang="ru-RU" dirty="0"/>
              <a:t>матоожидание (Е – в англ традиции)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203AB8C-B661-57AD-B795-138B88039317}"/>
              </a:ext>
            </a:extLst>
          </p:cNvPr>
          <p:cNvCxnSpPr/>
          <p:nvPr/>
        </p:nvCxnSpPr>
        <p:spPr>
          <a:xfrm rot="10800000" flipV="1">
            <a:off x="6742963" y="3604506"/>
            <a:ext cx="2159164" cy="98519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64964D-D524-671B-AE73-079A640F24A3}"/>
              </a:ext>
            </a:extLst>
          </p:cNvPr>
          <p:cNvSpPr txBox="1"/>
          <p:nvPr/>
        </p:nvSpPr>
        <p:spPr>
          <a:xfrm>
            <a:off x="8778241" y="3403928"/>
            <a:ext cx="272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стационарных рядов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35EF6-2789-2BAD-3ED0-B12E894CE817}"/>
              </a:ext>
            </a:extLst>
          </p:cNvPr>
          <p:cNvSpPr txBox="1"/>
          <p:nvPr/>
        </p:nvSpPr>
        <p:spPr>
          <a:xfrm>
            <a:off x="581193" y="5356632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324D29-A315-0C77-55F0-70B09FE3EDAD}"/>
                  </a:ext>
                </a:extLst>
              </p:cNvPr>
              <p:cNvSpPr txBox="1"/>
              <p:nvPr/>
            </p:nvSpPr>
            <p:spPr>
              <a:xfrm>
                <a:off x="2257979" y="5952618"/>
                <a:ext cx="4211859" cy="653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324D29-A315-0C77-55F0-70B09FE3E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79" y="5952618"/>
                <a:ext cx="4211859" cy="653833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63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88312-826E-8E66-7223-260C4BC8EC3A}"/>
              </a:ext>
            </a:extLst>
          </p:cNvPr>
          <p:cNvSpPr txBox="1"/>
          <p:nvPr/>
        </p:nvSpPr>
        <p:spPr>
          <a:xfrm>
            <a:off x="370073" y="782517"/>
            <a:ext cx="1055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Частичная автоковариация (</a:t>
            </a:r>
            <a:r>
              <a:rPr lang="en-US" dirty="0"/>
              <a:t>Partial Autocorrelation Function </a:t>
            </a:r>
            <a:r>
              <a:rPr lang="ru-RU" dirty="0"/>
              <a:t>- </a:t>
            </a:r>
            <a:r>
              <a:rPr lang="en-US" dirty="0"/>
              <a:t>PACF)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871BC2-8168-F73B-3383-1A290E280818}"/>
                  </a:ext>
                </a:extLst>
              </p:cNvPr>
              <p:cNvSpPr txBox="1"/>
              <p:nvPr/>
            </p:nvSpPr>
            <p:spPr>
              <a:xfrm>
                <a:off x="7279804" y="782517"/>
                <a:ext cx="425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871BC2-8168-F73B-3383-1A290E28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04" y="782517"/>
                <a:ext cx="425821" cy="276999"/>
              </a:xfrm>
              <a:prstGeom prst="rect">
                <a:avLst/>
              </a:prstGeom>
              <a:blipFill>
                <a:blip r:embed="rId2"/>
                <a:stretch>
                  <a:fillRect l="-18571" r="-5714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E77CF-682C-6046-20D8-EA495074A0E6}"/>
                  </a:ext>
                </a:extLst>
              </p:cNvPr>
              <p:cNvSpPr txBox="1"/>
              <p:nvPr/>
            </p:nvSpPr>
            <p:spPr>
              <a:xfrm>
                <a:off x="1827817" y="1389167"/>
                <a:ext cx="268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E77CF-682C-6046-20D8-EA495074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17" y="1389167"/>
                <a:ext cx="2683683" cy="276999"/>
              </a:xfrm>
              <a:prstGeom prst="rect">
                <a:avLst/>
              </a:prstGeom>
              <a:blipFill>
                <a:blip r:embed="rId3"/>
                <a:stretch>
                  <a:fillRect l="-1136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617609-A90F-E456-3E33-123D6B67D454}"/>
                  </a:ext>
                </a:extLst>
              </p:cNvPr>
              <p:cNvSpPr txBox="1"/>
              <p:nvPr/>
            </p:nvSpPr>
            <p:spPr>
              <a:xfrm>
                <a:off x="572237" y="1805203"/>
                <a:ext cx="608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617609-A90F-E456-3E33-123D6B67D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7" y="1805203"/>
                <a:ext cx="608308" cy="276999"/>
              </a:xfrm>
              <a:prstGeom prst="rect">
                <a:avLst/>
              </a:prstGeom>
              <a:blipFill>
                <a:blip r:embed="rId4"/>
                <a:stretch>
                  <a:fillRect l="-10000" r="-9000" b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973B25-4AC1-07E6-CE1E-E0C3C81EB4AD}"/>
                  </a:ext>
                </a:extLst>
              </p:cNvPr>
              <p:cNvSpPr txBox="1"/>
              <p:nvPr/>
            </p:nvSpPr>
            <p:spPr>
              <a:xfrm>
                <a:off x="1891727" y="2225893"/>
                <a:ext cx="387939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973B25-4AC1-07E6-CE1E-E0C3C81EB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27" y="2225893"/>
                <a:ext cx="3879395" cy="312650"/>
              </a:xfrm>
              <a:prstGeom prst="rect">
                <a:avLst/>
              </a:prstGeom>
              <a:blipFill>
                <a:blip r:embed="rId5"/>
                <a:stretch>
                  <a:fillRect l="-1570" t="-11765" r="-157" b="-27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E03BBF-C21C-5249-5602-D88AAD2A4265}"/>
                  </a:ext>
                </a:extLst>
              </p:cNvPr>
              <p:cNvSpPr txBox="1"/>
              <p:nvPr/>
            </p:nvSpPr>
            <p:spPr>
              <a:xfrm>
                <a:off x="3047509" y="3283385"/>
                <a:ext cx="6096982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E03BBF-C21C-5249-5602-D88AAD2A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09" y="3283385"/>
                <a:ext cx="6096982" cy="376770"/>
              </a:xfrm>
              <a:prstGeom prst="rect">
                <a:avLst/>
              </a:prstGeom>
              <a:blipFill>
                <a:blip r:embed="rId6"/>
                <a:stretch>
                  <a:fillRect t="-1639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1DD10C-CBF2-631D-5E17-BDECB89EB7F9}"/>
                  </a:ext>
                </a:extLst>
              </p:cNvPr>
              <p:cNvSpPr txBox="1"/>
              <p:nvPr/>
            </p:nvSpPr>
            <p:spPr>
              <a:xfrm>
                <a:off x="3047509" y="3718954"/>
                <a:ext cx="6096982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1DD10C-CBF2-631D-5E17-BDECB89E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09" y="3718954"/>
                <a:ext cx="6096982" cy="376770"/>
              </a:xfrm>
              <a:prstGeom prst="rect">
                <a:avLst/>
              </a:prstGeom>
              <a:blipFill>
                <a:blip r:embed="rId7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C24CBAF-627D-16C3-E984-B44A422FD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809175"/>
                  </p:ext>
                </p:extLst>
              </p:nvPr>
            </p:nvGraphicFramePr>
            <p:xfrm>
              <a:off x="572237" y="5100032"/>
              <a:ext cx="1137396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920">
                      <a:extLst>
                        <a:ext uri="{9D8B030D-6E8A-4147-A177-3AD203B41FA5}">
                          <a16:colId xmlns:a16="http://schemas.microsoft.com/office/drawing/2014/main" val="802173330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2218773910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621973821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274236292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97780325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1991708692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2163731614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2274545738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1546744521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669904575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852566170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184813338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12453107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8339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C24CBAF-627D-16C3-E984-B44A422FD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809175"/>
                  </p:ext>
                </p:extLst>
              </p:nvPr>
            </p:nvGraphicFramePr>
            <p:xfrm>
              <a:off x="572237" y="5100032"/>
              <a:ext cx="1137396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920">
                      <a:extLst>
                        <a:ext uri="{9D8B030D-6E8A-4147-A177-3AD203B41FA5}">
                          <a16:colId xmlns:a16="http://schemas.microsoft.com/office/drawing/2014/main" val="802173330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2218773910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621973821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274236292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97780325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1991708692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2163731614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2274545738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1546744521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669904575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852566170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3184813338"/>
                        </a:ext>
                      </a:extLst>
                    </a:gridCol>
                    <a:gridCol w="874920">
                      <a:extLst>
                        <a:ext uri="{9D8B030D-6E8A-4147-A177-3AD203B41FA5}">
                          <a16:colId xmlns:a16="http://schemas.microsoft.com/office/drawing/2014/main" val="12453107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694" t="-1613" r="-119930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101399" t="-1613" r="-110769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10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997917" t="-1613" r="-20208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1105594" t="-1613" r="-10349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1197222" t="-1613" r="-277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392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C8A4091-C6E8-CF56-3E75-FAA68DA3C151}"/>
              </a:ext>
            </a:extLst>
          </p:cNvPr>
          <p:cNvSpPr txBox="1"/>
          <p:nvPr/>
        </p:nvSpPr>
        <p:spPr>
          <a:xfrm>
            <a:off x="1286058" y="5791691"/>
            <a:ext cx="9533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используется для нахождения периодичностей во временных рядах и нахождения порядка авторегрессионной модели ряда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9C633-9CF4-4FB3-9E16-6ABF46CA23AA}"/>
              </a:ext>
            </a:extLst>
          </p:cNvPr>
          <p:cNvSpPr txBox="1"/>
          <p:nvPr/>
        </p:nvSpPr>
        <p:spPr>
          <a:xfrm>
            <a:off x="8449278" y="1151849"/>
            <a:ext cx="34969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Частичная автокорреляция похожа на обычную автокорреляцию, однако дополнительно удаляет линейную зависимость между cдвинутыми рядами путем вычитания</a:t>
            </a:r>
          </a:p>
        </p:txBody>
      </p:sp>
    </p:spTree>
    <p:extLst>
      <p:ext uri="{BB962C8B-B14F-4D97-AF65-F5344CB8AC3E}">
        <p14:creationId xmlns:p14="http://schemas.microsoft.com/office/powerpoint/2010/main" val="177291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9D9D-3293-C0B6-1830-99A2960B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C938-25FB-D246-8E05-02ABF68A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  -  </a:t>
            </a:r>
            <a:r>
              <a:rPr lang="en-US" dirty="0"/>
              <a:t>Autoregression</a:t>
            </a:r>
            <a:r>
              <a:rPr lang="ru-RU" dirty="0"/>
              <a:t> - Модель, которая использует связь между наблюдением и некоторым количеством предыдущих наблюдений.</a:t>
            </a:r>
          </a:p>
          <a:p>
            <a:r>
              <a:rPr lang="en-US" dirty="0"/>
              <a:t>I</a:t>
            </a:r>
            <a:r>
              <a:rPr lang="ru-RU" dirty="0"/>
              <a:t> -</a:t>
            </a:r>
            <a:r>
              <a:rPr lang="en-US" dirty="0"/>
              <a:t> Integrated</a:t>
            </a:r>
            <a:r>
              <a:rPr lang="ru-RU" dirty="0"/>
              <a:t> – удаление тренда</a:t>
            </a:r>
          </a:p>
          <a:p>
            <a:r>
              <a:rPr lang="en-US" dirty="0"/>
              <a:t>MA - Moving Average</a:t>
            </a:r>
            <a:r>
              <a:rPr lang="ru-RU" dirty="0"/>
              <a:t> – Скользящее среднее</a:t>
            </a:r>
          </a:p>
          <a:p>
            <a:endParaRPr lang="ru-RU" dirty="0"/>
          </a:p>
          <a:p>
            <a:r>
              <a:rPr lang="en-US" dirty="0"/>
              <a:t>ARIMA(p, d, q)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13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9A1F6D-AD5A-63E1-28ED-1C4ED44C7E82}"/>
              </a:ext>
            </a:extLst>
          </p:cNvPr>
          <p:cNvSpPr txBox="1"/>
          <p:nvPr/>
        </p:nvSpPr>
        <p:spPr>
          <a:xfrm>
            <a:off x="1201993" y="1851287"/>
            <a:ext cx="9464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p</a:t>
            </a:r>
            <a:r>
              <a:rPr lang="ru-RU" dirty="0"/>
              <a:t> Количество лагов, включенных в модель, также называемое порядком лага.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b="1" dirty="0"/>
              <a:t>d</a:t>
            </a:r>
            <a:r>
              <a:rPr lang="ru-RU" dirty="0"/>
              <a:t> Сколько раз изначальный временной ряд дифференцировался, также называемую степенью дифференциации.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b="1" dirty="0"/>
              <a:t>q</a:t>
            </a:r>
            <a:r>
              <a:rPr lang="ru-RU" dirty="0"/>
              <a:t> Размер окна скользящего среднего, также называемый порядком скользящего среднего.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B19EA-70DA-AE20-DAEA-EA7546662F12}"/>
              </a:ext>
            </a:extLst>
          </p:cNvPr>
          <p:cNvSpPr txBox="1"/>
          <p:nvPr/>
        </p:nvSpPr>
        <p:spPr>
          <a:xfrm>
            <a:off x="789039" y="82117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ARIMA(p, d, q)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F3247-3A8E-6D28-6043-2BC7086E7CC4}"/>
              </a:ext>
            </a:extLst>
          </p:cNvPr>
          <p:cNvSpPr txBox="1"/>
          <p:nvPr/>
        </p:nvSpPr>
        <p:spPr>
          <a:xfrm>
            <a:off x="3119283" y="4407982"/>
            <a:ext cx="40425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ARIMA(p, 0, q</a:t>
            </a:r>
            <a:r>
              <a:rPr lang="ru-RU" dirty="0"/>
              <a:t>) = </a:t>
            </a:r>
            <a:r>
              <a:rPr lang="en-US" dirty="0"/>
              <a:t>ARMA(p, q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ARIMA(p,0,0) = AR(p)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  <a:p>
            <a:r>
              <a:rPr lang="ru-RU" dirty="0"/>
              <a:t> </a:t>
            </a:r>
            <a:r>
              <a:rPr lang="en-US" dirty="0"/>
              <a:t>ARIMA(0,0</a:t>
            </a:r>
            <a:r>
              <a:rPr lang="ru-RU" dirty="0"/>
              <a:t>, </a:t>
            </a:r>
            <a:r>
              <a:rPr lang="en-US" dirty="0"/>
              <a:t>q) = MA(p)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46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736D-936C-77D5-F5FB-B2BF5277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Авторегрессионная модель (</a:t>
            </a:r>
            <a:r>
              <a:rPr lang="en-US" dirty="0"/>
              <a:t>Autoregressive</a:t>
            </a:r>
            <a:r>
              <a:rPr lang="ru-RU" dirty="0"/>
              <a:t> </a:t>
            </a:r>
            <a:r>
              <a:rPr lang="en-US" dirty="0"/>
              <a:t>Model)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00955-8E27-650A-1E1C-37FB91E0EACC}"/>
              </a:ext>
            </a:extLst>
          </p:cNvPr>
          <p:cNvSpPr txBox="1"/>
          <p:nvPr/>
        </p:nvSpPr>
        <p:spPr>
          <a:xfrm>
            <a:off x="800837" y="2470451"/>
            <a:ext cx="10873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Идея – значение ряда Xt   можно объяснить как линейную комбинацию p прошлых значений (Xt-1, Xt-2, . . . , Xt−p) плюс случайная ошибка.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CE786-93ED-8FFA-69B9-2BCDD79B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3" y="3346844"/>
            <a:ext cx="9574696" cy="1159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9FD6BB-F5BD-BF22-C3E8-05009A1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20" y="4429125"/>
            <a:ext cx="436112" cy="566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48E3B-FF54-CB9D-DF3A-F2937DF00102}"/>
              </a:ext>
            </a:extLst>
          </p:cNvPr>
          <p:cNvSpPr txBox="1"/>
          <p:nvPr/>
        </p:nvSpPr>
        <p:spPr>
          <a:xfrm>
            <a:off x="4678017" y="4712597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Стационарный ряд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12CC8-52C0-5C3E-5ED3-C51B1275DD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18"/>
          <a:stretch/>
        </p:blipFill>
        <p:spPr>
          <a:xfrm>
            <a:off x="2065683" y="5097577"/>
            <a:ext cx="2387048" cy="5669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D32571-CBD4-7DCB-D947-AF41E1CA6770}"/>
              </a:ext>
            </a:extLst>
          </p:cNvPr>
          <p:cNvSpPr txBox="1"/>
          <p:nvPr/>
        </p:nvSpPr>
        <p:spPr>
          <a:xfrm>
            <a:off x="4678017" y="5288324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Гауссовский шум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84E330-C816-C0FE-2F5E-0C6885356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489" y="5818780"/>
            <a:ext cx="537144" cy="521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513124-3F67-5142-5AA5-B90D43FA5404}"/>
              </a:ext>
            </a:extLst>
          </p:cNvPr>
          <p:cNvSpPr txBox="1"/>
          <p:nvPr/>
        </p:nvSpPr>
        <p:spPr>
          <a:xfrm>
            <a:off x="4678016" y="5977148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Параметры модели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E64282B-0935-7D18-5D9E-EF0E89206E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38102" y="2990970"/>
            <a:ext cx="1722613" cy="355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196F67-51C5-F019-61A3-6E251C5C4A8B}"/>
              </a:ext>
            </a:extLst>
          </p:cNvPr>
          <p:cNvSpPr txBox="1"/>
          <p:nvPr/>
        </p:nvSpPr>
        <p:spPr>
          <a:xfrm>
            <a:off x="10323006" y="2990968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гиперпараметр</a:t>
            </a:r>
          </a:p>
        </p:txBody>
      </p:sp>
    </p:spTree>
    <p:extLst>
      <p:ext uri="{BB962C8B-B14F-4D97-AF65-F5344CB8AC3E}">
        <p14:creationId xmlns:p14="http://schemas.microsoft.com/office/powerpoint/2010/main" val="285548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4B19EA-70DA-AE20-DAEA-EA7546662F12}"/>
              </a:ext>
            </a:extLst>
          </p:cNvPr>
          <p:cNvSpPr txBox="1"/>
          <p:nvPr/>
        </p:nvSpPr>
        <p:spPr>
          <a:xfrm>
            <a:off x="789039" y="82117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Лаговые операторы (</a:t>
            </a:r>
            <a:r>
              <a:rPr lang="en-US" b="1" dirty="0"/>
              <a:t>Backshift Operator</a:t>
            </a:r>
            <a:r>
              <a:rPr lang="ru-RU" b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81BDF4-E340-8061-9E0C-A830E5AE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22" y="930193"/>
            <a:ext cx="2762250" cy="1009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1657DB-7732-61BF-24F7-4FDC3831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62" y="2247486"/>
            <a:ext cx="5689738" cy="730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C60200-907E-51DF-0CE9-089D4F098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793" y="2753672"/>
            <a:ext cx="3362325" cy="9525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256DEA0-6614-3D70-1197-C9C7037B8ED9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5324571" y="1209770"/>
            <a:ext cx="308129" cy="38454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91A0CE2-1FDD-CDBD-0BD6-9EB03C952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208" y="4931926"/>
            <a:ext cx="6143625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E1B0A7-396B-8207-20C8-134A764E5C3C}"/>
              </a:ext>
            </a:extLst>
          </p:cNvPr>
          <p:cNvSpPr txBox="1"/>
          <p:nvPr/>
        </p:nvSpPr>
        <p:spPr>
          <a:xfrm>
            <a:off x="789039" y="4562594"/>
            <a:ext cx="21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Обратный 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250023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ACA4-9A84-1A95-A05D-CF157402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Авторегрессионный оператор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Autoregressive Operator of AR Process</a:t>
            </a:r>
            <a:r>
              <a:rPr lang="ru-RU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8A65F-4286-1846-C9D6-DBB44D6E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596" y="2370897"/>
            <a:ext cx="6914974" cy="756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8CC31-96C8-6CA0-D023-203AC3E0F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30" y="1856547"/>
            <a:ext cx="1447179" cy="930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D70AB1-AD31-6B34-F84A-2BEA485BB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197" y="3203271"/>
            <a:ext cx="5570744" cy="1154298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8B8AD8A-CD1E-D901-F0FA-7899969A570A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 flipH="1">
            <a:off x="9251941" y="2749205"/>
            <a:ext cx="2200629" cy="1031215"/>
          </a:xfrm>
          <a:prstGeom prst="curvedConnector3">
            <a:avLst>
              <a:gd name="adj1" fmla="val -1038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B406BA1-A555-31B8-3DDD-2B6DFC4D2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40" y="4566791"/>
            <a:ext cx="5799649" cy="837019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24DE816-7AB5-EEDB-4AB8-389BC4587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99237" y="4414705"/>
            <a:ext cx="593916" cy="1808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598FA9-FD47-2CAF-EF30-211B1595E84D}"/>
              </a:ext>
            </a:extLst>
          </p:cNvPr>
          <p:cNvSpPr txBox="1"/>
          <p:nvPr/>
        </p:nvSpPr>
        <p:spPr>
          <a:xfrm>
            <a:off x="123886" y="3965058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Авторегрессионный оператор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FFA1FE-F194-9C6E-C25D-A93E40C64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450" y="5591530"/>
            <a:ext cx="3181350" cy="704850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9F5A3F9-620F-8777-1F87-5AA96B8F0453}"/>
              </a:ext>
            </a:extLst>
          </p:cNvPr>
          <p:cNvCxnSpPr>
            <a:endCxn id="24" idx="1"/>
          </p:cNvCxnSpPr>
          <p:nvPr/>
        </p:nvCxnSpPr>
        <p:spPr>
          <a:xfrm flipV="1">
            <a:off x="4855169" y="5943955"/>
            <a:ext cx="2163281" cy="551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BCA187-AF99-4AEA-11DC-82EEF52118E1}"/>
              </a:ext>
            </a:extLst>
          </p:cNvPr>
          <p:cNvSpPr txBox="1"/>
          <p:nvPr/>
        </p:nvSpPr>
        <p:spPr>
          <a:xfrm>
            <a:off x="1274261" y="6235305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AR(p) </a:t>
            </a:r>
            <a:r>
              <a:rPr lang="ru-RU" dirty="0"/>
              <a:t>процесс можно записать так</a:t>
            </a:r>
          </a:p>
        </p:txBody>
      </p:sp>
    </p:spTree>
    <p:extLst>
      <p:ext uri="{BB962C8B-B14F-4D97-AF65-F5344CB8AC3E}">
        <p14:creationId xmlns:p14="http://schemas.microsoft.com/office/powerpoint/2010/main" val="133352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3181-A856-A5D0-C09A-31B1EF0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AR </a:t>
            </a:r>
            <a:r>
              <a:rPr lang="ru-RU" dirty="0"/>
              <a:t>моделей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451F7-EF7D-1B20-EB71-476EEC9312CD}"/>
              </a:ext>
            </a:extLst>
          </p:cNvPr>
          <p:cNvSpPr txBox="1"/>
          <p:nvPr/>
        </p:nvSpPr>
        <p:spPr>
          <a:xfrm>
            <a:off x="1398147" y="2513125"/>
            <a:ext cx="7037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представляют собой следующие модели</a:t>
            </a:r>
            <a:r>
              <a:rPr lang="en-US" dirty="0"/>
              <a:t>?</a:t>
            </a:r>
          </a:p>
          <a:p>
            <a:endParaRPr lang="en-US" dirty="0"/>
          </a:p>
          <a:p>
            <a:pPr algn="ctr"/>
            <a:r>
              <a:rPr lang="en-US" dirty="0"/>
              <a:t>AR(0)  </a:t>
            </a:r>
            <a:endParaRPr lang="ru-RU" dirty="0"/>
          </a:p>
          <a:p>
            <a:pPr algn="ctr"/>
            <a:endParaRPr lang="ru-RU" dirty="0"/>
          </a:p>
          <a:p>
            <a:pPr algn="ctr"/>
            <a:r>
              <a:rPr lang="en-US" dirty="0"/>
              <a:t>AR(1)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70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5ECAB-C460-D8AA-F62D-1A416579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788" y="1419225"/>
            <a:ext cx="4311063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Посещаемость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983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369595-9C16-7FDE-9B78-BDBDAF783593}"/>
                  </a:ext>
                </a:extLst>
              </p:cNvPr>
              <p:cNvSpPr txBox="1"/>
              <p:nvPr/>
            </p:nvSpPr>
            <p:spPr>
              <a:xfrm>
                <a:off x="1212639" y="956820"/>
                <a:ext cx="6094990" cy="1222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AR(0)   - </a:t>
                </a:r>
                <a:r>
                  <a:rPr lang="ru-RU" dirty="0"/>
                  <a:t>белый шум</a:t>
                </a:r>
              </a:p>
              <a:p>
                <a:pPr algn="ctr"/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369595-9C16-7FDE-9B78-BDBDAF78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39" y="956820"/>
                <a:ext cx="6094990" cy="1222258"/>
              </a:xfrm>
              <a:prstGeom prst="rect">
                <a:avLst/>
              </a:prstGeom>
              <a:blipFill>
                <a:blip r:embed="rId2"/>
                <a:stretch>
                  <a:fillRect t="-3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0945B1-6D7F-E5E3-5917-F8CC79A3FE2B}"/>
                  </a:ext>
                </a:extLst>
              </p:cNvPr>
              <p:cNvSpPr txBox="1"/>
              <p:nvPr/>
            </p:nvSpPr>
            <p:spPr>
              <a:xfrm>
                <a:off x="1255028" y="2413337"/>
                <a:ext cx="9911552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– Если |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| близко к 0, то процесс по-прежнему выглядит как белый шум. </a:t>
                </a:r>
                <a:endParaRPr lang="en-US" b="0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endParaRPr>
              </a:p>
              <a:p>
                <a:endParaRPr lang="en-US" dirty="0">
                  <a:solidFill>
                    <a:srgbClr val="3C4043"/>
                  </a:solidFill>
                  <a:latin typeface="Roboto" panose="02000000000000000000" pitchFamily="2" charset="0"/>
                </a:endParaRPr>
              </a:p>
              <a:p>
                <a:r>
                  <a:rPr lang="ru-RU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–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 &lt; 0, Xt имеет тенденцию колебаться между положительными и отрицательными значениями. </a:t>
                </a:r>
                <a:endParaRPr lang="en-US" b="0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endParaRPr>
              </a:p>
              <a:p>
                <a:endParaRPr lang="en-US" dirty="0">
                  <a:solidFill>
                    <a:srgbClr val="3C4043"/>
                  </a:solidFill>
                  <a:latin typeface="Roboto" panose="02000000000000000000" pitchFamily="2" charset="0"/>
                </a:endParaRPr>
              </a:p>
              <a:p>
                <a:r>
                  <a:rPr lang="ru-RU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–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solidFill>
                      <a:srgbClr val="3C4043"/>
                    </a:solidFill>
                    <a:effectLst/>
                    <a:latin typeface="Roboto" panose="02000000000000000000" pitchFamily="2" charset="0"/>
                  </a:rPr>
                  <a:t>= 1, то процесс эквивалентен случайному блужданию, которое не является стационарным, поскольку дисперсия зависит от t (и бесконечна).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0945B1-6D7F-E5E3-5917-F8CC79A3F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28" y="2413337"/>
                <a:ext cx="9911552" cy="2031325"/>
              </a:xfrm>
              <a:prstGeom prst="rect">
                <a:avLst/>
              </a:prstGeom>
              <a:blipFill>
                <a:blip r:embed="rId3"/>
                <a:stretch>
                  <a:fillRect l="-554" t="-1502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56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47-D7E4-447C-3486-2995368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Моделирования </a:t>
            </a:r>
            <a:r>
              <a:rPr lang="en-US" dirty="0"/>
              <a:t>AR(1)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76160-E7D4-1F87-E52D-7F9E4FFFEB45}"/>
                  </a:ext>
                </a:extLst>
              </p:cNvPr>
              <p:cNvSpPr txBox="1"/>
              <p:nvPr/>
            </p:nvSpPr>
            <p:spPr>
              <a:xfrm>
                <a:off x="1203823" y="2472991"/>
                <a:ext cx="263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=0.76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76160-E7D4-1F87-E52D-7F9E4FFFE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23" y="2472991"/>
                <a:ext cx="2635209" cy="369332"/>
              </a:xfrm>
              <a:prstGeom prst="rect">
                <a:avLst/>
              </a:prstGeom>
              <a:blipFill>
                <a:blip r:embed="rId2"/>
                <a:stretch>
                  <a:fillRect l="-2309" r="-231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2F449C0-94AB-2BE0-072D-F889ABA8C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54" y="2472991"/>
            <a:ext cx="4730456" cy="655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A099E-AD70-FCE4-78DB-C491D7B75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-1" y="4015677"/>
            <a:ext cx="12057529" cy="28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7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9AFEFE-869D-DBB0-A5E3-E297BC64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286"/>
            <a:ext cx="12192000" cy="57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15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47-D7E4-447C-3486-2995368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Моделирования </a:t>
            </a:r>
            <a:r>
              <a:rPr lang="en-US" dirty="0"/>
              <a:t>AR(1)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79420E-2046-6971-B55C-6371392B8043}"/>
                  </a:ext>
                </a:extLst>
              </p:cNvPr>
              <p:cNvSpPr txBox="1"/>
              <p:nvPr/>
            </p:nvSpPr>
            <p:spPr>
              <a:xfrm>
                <a:off x="6824693" y="2276073"/>
                <a:ext cx="2864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=−0.76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79420E-2046-6971-B55C-6371392B8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693" y="2276073"/>
                <a:ext cx="2864439" cy="369332"/>
              </a:xfrm>
              <a:prstGeom prst="rect">
                <a:avLst/>
              </a:prstGeom>
              <a:blipFill>
                <a:blip r:embed="rId2"/>
                <a:stretch>
                  <a:fillRect l="-2345" r="-42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B8DA2E9-3BFD-C3E5-89AA-33119646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-5298" y="3713727"/>
            <a:ext cx="12192000" cy="2852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34404D-59B2-92DC-89C2-2C16E9616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75" y="2631958"/>
            <a:ext cx="5443538" cy="7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C60FD-71FE-9D8A-D31A-87194F45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433"/>
            <a:ext cx="12192000" cy="57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5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47-D7E4-447C-3486-2995368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Моделирования </a:t>
            </a:r>
            <a:r>
              <a:rPr lang="en-US" dirty="0"/>
              <a:t>AR(1)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91424D-05B4-87A5-433B-B1EEEBC266E1}"/>
                  </a:ext>
                </a:extLst>
              </p:cNvPr>
              <p:cNvSpPr txBox="1"/>
              <p:nvPr/>
            </p:nvSpPr>
            <p:spPr>
              <a:xfrm>
                <a:off x="9453593" y="2101957"/>
                <a:ext cx="223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91424D-05B4-87A5-433B-B1EEEBC26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593" y="2101957"/>
                <a:ext cx="2232855" cy="369332"/>
              </a:xfrm>
              <a:prstGeom prst="rect">
                <a:avLst/>
              </a:prstGeom>
              <a:blipFill>
                <a:blip r:embed="rId2"/>
                <a:stretch>
                  <a:fillRect l="-3005" r="-546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714574A-CD90-594D-84FD-0BAB3697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53" y="1885516"/>
            <a:ext cx="5985520" cy="49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4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F5B3-1981-B19B-AF6E-A8755864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Обратите внимание!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8D6E11-A7D2-42DF-46AD-F7425FAA91BB}"/>
                  </a:ext>
                </a:extLst>
              </p:cNvPr>
              <p:cNvSpPr txBox="1"/>
              <p:nvPr/>
            </p:nvSpPr>
            <p:spPr>
              <a:xfrm>
                <a:off x="1013056" y="2367751"/>
                <a:ext cx="108014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 – </a:t>
                </a:r>
                <a:r>
                  <a:rPr lang="ru-RU" dirty="0"/>
                  <a:t>гиперпараметр для </a:t>
                </a:r>
                <a:r>
                  <a:rPr lang="en-US" dirty="0"/>
                  <a:t>AR</a:t>
                </a:r>
                <a:r>
                  <a:rPr lang="ru-RU" dirty="0"/>
                  <a:t>, то</a:t>
                </a:r>
                <a:r>
                  <a:rPr lang="en-US" dirty="0"/>
                  <a:t> </a:t>
                </a:r>
                <a:r>
                  <a:rPr lang="ru-RU" dirty="0"/>
                  <a:t>есть мы считаем, что он изначально известен.</a:t>
                </a:r>
              </a:p>
              <a:p>
                <a:endParaRPr lang="ru-RU" dirty="0"/>
              </a:p>
              <a:p>
                <a:r>
                  <a:rPr lang="ru-RU" dirty="0"/>
                  <a:t>В процессе обучения модели ищем только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Оценить значение </a:t>
                </a:r>
                <a:r>
                  <a:rPr lang="en-US" dirty="0"/>
                  <a:t>p</a:t>
                </a:r>
                <a:r>
                  <a:rPr lang="ru-RU" dirty="0"/>
                  <a:t> можно несколькими способами, например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ru-RU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М</a:t>
                </a:r>
                <a:r>
                  <a:rPr lang="ru-RU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етод Юла-Уокера</a:t>
                </a:r>
                <a:r>
                  <a:rPr lang="ru-RU" dirty="0"/>
                  <a:t>  </a:t>
                </a:r>
              </a:p>
              <a:p>
                <a:pPr lvl="1"/>
                <a:r>
                  <a:rPr lang="ru-RU" dirty="0"/>
                  <a:t>Методом наибольшего правдоподобия</a:t>
                </a:r>
              </a:p>
              <a:p>
                <a:pPr lvl="1"/>
                <a:r>
                  <a:rPr lang="ru-RU" dirty="0"/>
                  <a:t>Метод</a:t>
                </a:r>
                <a:r>
                  <a:rPr lang="en-US" dirty="0"/>
                  <a:t> </a:t>
                </a:r>
                <a:r>
                  <a:rPr lang="ru-RU" dirty="0"/>
                  <a:t>наименьших квадратов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8D6E11-A7D2-42DF-46AD-F7425FAA9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56" y="2367751"/>
                <a:ext cx="10801475" cy="2308324"/>
              </a:xfrm>
              <a:prstGeom prst="rect">
                <a:avLst/>
              </a:prstGeom>
              <a:blipFill>
                <a:blip r:embed="rId2"/>
                <a:stretch>
                  <a:fillRect l="-451" t="-1583" b="-3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9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7" r="1020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404" y="1135738"/>
            <a:ext cx="3527624" cy="26620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Пример прогноза  ряда с помощью </a:t>
            </a:r>
            <a:r>
              <a:rPr lang="en-US" sz="3600" dirty="0">
                <a:solidFill>
                  <a:srgbClr val="FFFFFF"/>
                </a:solidFill>
              </a:rPr>
              <a:t>AR </a:t>
            </a:r>
            <a:r>
              <a:rPr lang="ru-RU" sz="3600" dirty="0">
                <a:solidFill>
                  <a:srgbClr val="FFFFFF"/>
                </a:solidFill>
              </a:rPr>
              <a:t>модели</a:t>
            </a:r>
            <a:endParaRPr lang="en-US" sz="3600" dirty="0">
              <a:latin typeface="Gill Sans M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8397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6E4F0-7DBD-2FF4-5B55-469D6669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Исходный ряд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4BBEC8-CDB6-D6AF-D73E-105981B3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30" y="610849"/>
            <a:ext cx="7248682" cy="57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84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81F7-DC3C-6989-4064-606F0546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2499E-08A2-9082-02D7-CDFC9165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2348052"/>
            <a:ext cx="4271682" cy="3196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48764-3297-4AAE-1A61-3697409F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268" y="1307881"/>
            <a:ext cx="6636025" cy="52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7" r="1020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404" y="1135738"/>
            <a:ext cx="3620550" cy="2662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600" dirty="0">
                <a:latin typeface="Gill Sans MT"/>
              </a:rPr>
              <a:t>Операции с временными рядами</a:t>
            </a:r>
            <a:endParaRPr lang="en-US" sz="3600" dirty="0" err="1">
              <a:latin typeface="Gill Sans M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4243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7" r="1020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404" y="1135738"/>
            <a:ext cx="3527624" cy="2662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Метрики точности прогноза</a:t>
            </a:r>
            <a:endParaRPr lang="en-US" sz="3600" dirty="0">
              <a:latin typeface="Gill Sans M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8038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134" y="981978"/>
            <a:ext cx="8635109" cy="2183665"/>
          </a:xfrm>
        </p:spPr>
        <p:txBody>
          <a:bodyPr vert="horz" lIns="121920" tIns="60960" rIns="121920" bIns="60960" rtlCol="0" anchor="t">
            <a:noAutofit/>
          </a:bodyPr>
          <a:lstStyle/>
          <a:p>
            <a:pPr marL="0" indent="0">
              <a:buNone/>
            </a:pPr>
            <a:r>
              <a:rPr lang="ru-RU" sz="1867" dirty="0">
                <a:cs typeface="Calibri"/>
              </a:rPr>
              <a:t>Пример. Сравним две модели: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67" dirty="0">
                <a:cs typeface="Calibri"/>
              </a:rPr>
              <a:t>линейная регрессия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67" dirty="0">
                <a:cs typeface="Calibri"/>
              </a:rPr>
              <a:t>скользящее среднее значение.</a:t>
            </a:r>
          </a:p>
          <a:p>
            <a:pPr marL="0" indent="0">
              <a:buNone/>
            </a:pPr>
            <a:endParaRPr lang="ru-RU" sz="1867" dirty="0">
              <a:cs typeface="Calibri"/>
            </a:endParaRPr>
          </a:p>
          <a:p>
            <a:pPr marL="0" indent="0">
              <a:buNone/>
            </a:pPr>
            <a:r>
              <a:rPr lang="ru-RU" sz="1867" dirty="0">
                <a:cs typeface="Calibri"/>
              </a:rPr>
              <a:t>График ниже иллюстрирует результат прогнозирования моделей на тестовом наборе данных.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4" descr="https://lh3.googleusercontent.com/ogvRNRLe5aN_aGysDZDgG8tT9qwG2JzQFn4HuFxDKGbcAEWXwC1wbZ4EuvYRsNiKkJCJ6nYgGX2Di0yxOdavmWHLUeJLzH9IRZnKTRNH7vLTxl33_xTZThdD0PnEcy4TmYxDUe4">
            <a:extLst>
              <a:ext uri="{FF2B5EF4-FFF2-40B4-BE49-F238E27FC236}">
                <a16:creationId xmlns:a16="http://schemas.microsoft.com/office/drawing/2014/main" id="{A10281C7-5FE0-487F-B01E-EE5FD0323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9" y="3859882"/>
            <a:ext cx="5197739" cy="25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lh4.googleusercontent.com/DjLyY1kg81KfMOAHBgSXOOOTUKRu5k3t3IPaUtcIbQNDkqqgx-qeUi28oDSXBxDIMwXXQ54VNZpbgQVCOE0wx_oy_WfxAhr4E7G5SauhROFkC6f5dbejK22hczlXTeMVzrPnjAU">
            <a:extLst>
              <a:ext uri="{FF2B5EF4-FFF2-40B4-BE49-F238E27FC236}">
                <a16:creationId xmlns:a16="http://schemas.microsoft.com/office/drawing/2014/main" id="{C2767B7B-ECB6-404F-87FE-A2986326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65" y="3801801"/>
            <a:ext cx="5360735" cy="25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84A63-0BE4-41EC-B4A7-0617064A8575}"/>
              </a:ext>
            </a:extLst>
          </p:cNvPr>
          <p:cNvSpPr txBox="1"/>
          <p:nvPr/>
        </p:nvSpPr>
        <p:spPr>
          <a:xfrm>
            <a:off x="2096343" y="3417429"/>
            <a:ext cx="2406316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67" b="1" dirty="0">
                <a:cs typeface="Calibri"/>
              </a:rPr>
              <a:t>Скользящее среднее</a:t>
            </a:r>
            <a:endParaRPr lang="ru-RU" sz="1867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E5510-0747-4238-8087-2CBDB86D7682}"/>
              </a:ext>
            </a:extLst>
          </p:cNvPr>
          <p:cNvSpPr txBox="1"/>
          <p:nvPr/>
        </p:nvSpPr>
        <p:spPr>
          <a:xfrm>
            <a:off x="7338273" y="3417429"/>
            <a:ext cx="2406316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67" b="1" dirty="0">
                <a:cs typeface="Calibri"/>
              </a:rPr>
              <a:t>Линейная регрессия</a:t>
            </a:r>
            <a:endParaRPr lang="ru-RU" sz="1867" b="1" dirty="0"/>
          </a:p>
        </p:txBody>
      </p:sp>
    </p:spTree>
    <p:extLst>
      <p:ext uri="{BB962C8B-B14F-4D97-AF65-F5344CB8AC3E}">
        <p14:creationId xmlns:p14="http://schemas.microsoft.com/office/powerpoint/2010/main" val="472944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134" y="981977"/>
            <a:ext cx="10538772" cy="4891472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Метрики оценки точности прогноза: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450850" indent="87313">
              <a:buFont typeface="Wingdings" panose="05000000000000000000" pitchFamily="2" charset="2"/>
              <a:buChar char="§"/>
              <a:tabLst>
                <a:tab pos="717550" algn="l"/>
                <a:tab pos="1068388" algn="l"/>
              </a:tabLst>
            </a:pPr>
            <a:r>
              <a:rPr lang="en-US" sz="2400" dirty="0"/>
              <a:t>	</a:t>
            </a:r>
            <a:r>
              <a:rPr lang="ru-RU" sz="2400" dirty="0"/>
              <a:t> </a:t>
            </a:r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ru-RU" sz="2400" dirty="0"/>
              <a:t>- коэффициент детерминации </a:t>
            </a:r>
            <a:r>
              <a:rPr lang="ru-RU" sz="2400" baseline="30000" dirty="0"/>
              <a:t>    </a:t>
            </a:r>
            <a:endParaRPr lang="en-US" sz="2400" baseline="30000" dirty="0"/>
          </a:p>
          <a:p>
            <a:pPr marL="692132" lvl="1" fontAlgn="base">
              <a:buFont typeface="Wingdings" panose="05000000000000000000" pitchFamily="2" charset="2"/>
              <a:buChar char="§"/>
              <a:tabLst>
                <a:tab pos="609585" algn="l"/>
                <a:tab pos="1068891" algn="l"/>
              </a:tabLst>
            </a:pPr>
            <a:r>
              <a:rPr lang="en-US" sz="2400" dirty="0"/>
              <a:t> MSE (RMSE) – mean squared error – </a:t>
            </a:r>
            <a:r>
              <a:rPr lang="ru-RU" sz="2400" dirty="0"/>
              <a:t>среднеквадратичная ошибка</a:t>
            </a:r>
            <a:endParaRPr lang="en-US" sz="2400" dirty="0"/>
          </a:p>
          <a:p>
            <a:pPr marL="692132" lvl="1" fontAlgn="base">
              <a:buFont typeface="Wingdings" panose="05000000000000000000" pitchFamily="2" charset="2"/>
              <a:buChar char="§"/>
              <a:tabLst>
                <a:tab pos="609585" algn="l"/>
                <a:tab pos="1068891" algn="l"/>
              </a:tabLst>
            </a:pPr>
            <a:r>
              <a:rPr lang="en-US" sz="2400" dirty="0"/>
              <a:t> MAE – mean absolute error – </a:t>
            </a:r>
            <a:r>
              <a:rPr lang="ru-RU" sz="2400" dirty="0">
                <a:solidFill>
                  <a:srgbClr val="222222"/>
                </a:solidFill>
              </a:rPr>
              <a:t>средняя абсолютная ошибка</a:t>
            </a:r>
            <a:endParaRPr lang="en-US" sz="2400" dirty="0"/>
          </a:p>
          <a:p>
            <a:pPr marL="692132" lvl="1" fontAlgn="base">
              <a:buFont typeface="Wingdings" panose="05000000000000000000" pitchFamily="2" charset="2"/>
              <a:buChar char="§"/>
              <a:tabLst>
                <a:tab pos="609585" algn="l"/>
                <a:tab pos="1068891" algn="l"/>
              </a:tabLst>
            </a:pPr>
            <a:r>
              <a:rPr lang="en-US" sz="2400" dirty="0"/>
              <a:t> MAPE – mean absolute percentage error – </a:t>
            </a:r>
            <a:r>
              <a:rPr lang="ru-RU" sz="2400" dirty="0">
                <a:solidFill>
                  <a:srgbClr val="222222"/>
                </a:solidFill>
              </a:rPr>
              <a:t>средняя абсолютная ошибка в %</a:t>
            </a:r>
            <a:endParaRPr lang="en-US" sz="2400" dirty="0"/>
          </a:p>
          <a:p>
            <a:pPr marL="692132" lvl="1" fontAlgn="base">
              <a:buFont typeface="Wingdings" panose="05000000000000000000" pitchFamily="2" charset="2"/>
              <a:buChar char="§"/>
              <a:tabLst>
                <a:tab pos="609585" algn="l"/>
                <a:tab pos="1068891" algn="l"/>
              </a:tabLst>
            </a:pPr>
            <a:r>
              <a:rPr lang="en-US" sz="2400" dirty="0"/>
              <a:t> SMAPE – symmetric mean absolute percentage error – </a:t>
            </a:r>
            <a:r>
              <a:rPr lang="ru-RU" sz="2400" dirty="0"/>
              <a:t>симметричная средняя абсолютная ошибка в </a:t>
            </a:r>
            <a:r>
              <a:rPr lang="en-US" sz="2400" dirty="0"/>
              <a:t>%</a:t>
            </a:r>
          </a:p>
          <a:p>
            <a:pPr marL="609585" lvl="1" indent="-298443" fontAlgn="base">
              <a:buFont typeface="Arial" panose="020B0604020202020204" pitchFamily="34" charset="0"/>
              <a:buChar char="•"/>
              <a:tabLst>
                <a:tab pos="609585" algn="l"/>
                <a:tab pos="1068891" algn="l"/>
              </a:tabLst>
            </a:pPr>
            <a:endParaRPr lang="en-US" sz="2400" dirty="0"/>
          </a:p>
          <a:p>
            <a:pPr marL="609585" lvl="1" indent="-298443" fontAlgn="base">
              <a:buFont typeface="Arial" panose="020B0604020202020204" pitchFamily="34" charset="0"/>
              <a:buChar char="•"/>
              <a:tabLst>
                <a:tab pos="609585" algn="l"/>
                <a:tab pos="1068891" algn="l"/>
              </a:tabLst>
            </a:pPr>
            <a:endParaRPr lang="en-US" sz="2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4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49199" y="1010830"/>
                <a:ext cx="6326796" cy="2103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67" dirty="0"/>
                  <a:t>"R </a:t>
                </a:r>
                <a:r>
                  <a:rPr lang="ru-RU" sz="1867" dirty="0"/>
                  <a:t>квадрат</a:t>
                </a:r>
                <a:r>
                  <a:rPr lang="en-US" sz="1867" dirty="0"/>
                  <a:t>" </a:t>
                </a:r>
                <a:r>
                  <a:rPr lang="ru-RU" sz="1867" dirty="0"/>
                  <a:t>или коэффициент детерминации – это д</a:t>
                </a:r>
                <a:r>
                  <a:rPr lang="ru-RU" sz="1867" dirty="0">
                    <a:latin typeface="+mj-lt"/>
                  </a:rPr>
                  <a:t>оля дисперсии зависимой переменной, которую можно спрогнозировать на основе независимых переменных.</a:t>
                </a:r>
              </a:p>
              <a:p>
                <a:endParaRPr lang="en-US" sz="1867" dirty="0">
                  <a:latin typeface="+mj-lt"/>
                </a:endParaRP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ru-RU" sz="1867" dirty="0">
                    <a:latin typeface="+mj-lt"/>
                  </a:rPr>
                  <a:t>Обычно используется для моделей линейной регрессии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67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1867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67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67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67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67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67" dirty="0">
                  <a:latin typeface="+mj-lt"/>
                </a:endParaRP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ru-RU" sz="1867" dirty="0">
                    <a:latin typeface="+mj-lt"/>
                  </a:rPr>
                  <a:t>Чем выше значение, тем лучше.</a:t>
                </a:r>
                <a:endParaRPr lang="en-US" sz="1867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9" y="1010830"/>
                <a:ext cx="6326796" cy="2103589"/>
              </a:xfrm>
              <a:prstGeom prst="rect">
                <a:avLst/>
              </a:prstGeom>
              <a:blipFill>
                <a:blip r:embed="rId2"/>
                <a:stretch>
                  <a:fillRect l="-867" t="-1739" r="-867" b="-37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62653" y="1413677"/>
                <a:ext cx="2984587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53" y="1413677"/>
                <a:ext cx="2984587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75995" y="2001466"/>
                <a:ext cx="4596851" cy="918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995" y="2001466"/>
                <a:ext cx="4596851" cy="918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509266" y="2898504"/>
                <a:ext cx="2359107" cy="370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66" y="2898504"/>
                <a:ext cx="2359107" cy="370614"/>
              </a:xfrm>
              <a:prstGeom prst="rect">
                <a:avLst/>
              </a:prstGeom>
              <a:blipFill>
                <a:blip r:embed="rId5"/>
                <a:stretch>
                  <a:fillRect l="-2326" t="-116393" b="-186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7219951" y="1219200"/>
            <a:ext cx="3429000" cy="298870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 descr="https://lh4.googleusercontent.com/0WDKfztJPGIdl9X-vnDsKfdLdOGmrIUiMPhPdRiwkgHcRDBdliU1ByFO89J65hfgD_ysEyuhGO1oV6h0THZ0RABtd-kzqvha5Cb6kn-qyK79VyHSQyxTSvxnOpnue1PQuVEbTb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9625" y="4299992"/>
            <a:ext cx="7619988" cy="154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5790F6ED-CE84-40D3-8552-8D4C47A3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247519"/>
            <a:ext cx="6649589" cy="484317"/>
          </a:xfrm>
        </p:spPr>
        <p:txBody>
          <a:bodyPr>
            <a:normAutofit fontScale="90000"/>
          </a:bodyPr>
          <a:lstStyle/>
          <a:p>
            <a:r>
              <a:rPr lang="ru-RU" sz="2667" dirty="0">
                <a:solidFill>
                  <a:schemeClr val="tx1"/>
                </a:solidFill>
              </a:rPr>
              <a:t>Метрики точности прогноза</a:t>
            </a:r>
            <a:r>
              <a:rPr lang="en-US" sz="2667" dirty="0">
                <a:solidFill>
                  <a:schemeClr val="tx1"/>
                </a:solidFill>
              </a:rPr>
              <a:t>: R</a:t>
            </a:r>
            <a:r>
              <a:rPr lang="en-US" sz="2667" baseline="30000" dirty="0">
                <a:solidFill>
                  <a:schemeClr val="tx1"/>
                </a:solidFill>
              </a:rPr>
              <a:t>2</a:t>
            </a:r>
            <a:endParaRPr lang="ru-RU" sz="2667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C12F8CA-1C07-4B35-A550-B430E11540AC}"/>
              </a:ext>
            </a:extLst>
          </p:cNvPr>
          <p:cNvSpPr txBox="1">
            <a:spLocks/>
          </p:cNvSpPr>
          <p:nvPr/>
        </p:nvSpPr>
        <p:spPr>
          <a:xfrm>
            <a:off x="11532296" y="6221261"/>
            <a:ext cx="664595" cy="6489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z="2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02553-4E5E-4973-A68A-B7542B9AA720}"/>
                  </a:ext>
                </a:extLst>
              </p:cNvPr>
              <p:cNvSpPr txBox="1"/>
              <p:nvPr/>
            </p:nvSpPr>
            <p:spPr>
              <a:xfrm>
                <a:off x="7509265" y="3323964"/>
                <a:ext cx="1559872" cy="756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02553-4E5E-4973-A68A-B7542B9AA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65" y="3323964"/>
                <a:ext cx="1559872" cy="7561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321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396" y="1203192"/>
            <a:ext cx="10676617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67" dirty="0">
                <a:latin typeface="+mj-lt"/>
              </a:rPr>
              <a:t>Среднеквадратичная ошибка (MSE) измеряет среднее значение квадратов ошибок, то есть среднеквадратичную разность между прогнозируемыми и фактическими значениями.</a:t>
            </a:r>
          </a:p>
          <a:p>
            <a:endParaRPr lang="ru-RU" sz="1867" dirty="0">
              <a:latin typeface="+mj-lt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ru-RU" sz="1867" dirty="0">
                <a:latin typeface="+mj-lt"/>
              </a:rPr>
              <a:t>Всегда неотрицательна.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ru-RU" sz="1867" dirty="0">
                <a:latin typeface="+mj-lt"/>
              </a:rPr>
              <a:t>Значения ближе к нулю лучше.</a:t>
            </a:r>
            <a:endParaRPr lang="en-US" sz="1867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24313" y="3233949"/>
            <a:ext cx="3486151" cy="1134043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96480" y="3339009"/>
                <a:ext cx="285052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80" y="3339009"/>
                <a:ext cx="2850524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s://lh6.googleusercontent.com/sB0DqQcn0z0aMWnw9I1Ybswea9Z-ftn-dSw9dYGNP6TKB6THjS_w7oiKkp_sLaBMT6BlIIIOi5_QvVNOCyHWqmGhMYS7GIoboVIiSd30Cu9YJKx7aadBszQ4DHEWjsJFTRN2qw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8" y="4756464"/>
            <a:ext cx="7532100" cy="131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D01B46CD-97B1-4921-B859-F1E52040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6" y="524639"/>
            <a:ext cx="6649589" cy="484317"/>
          </a:xfrm>
        </p:spPr>
        <p:txBody>
          <a:bodyPr>
            <a:normAutofit fontScale="90000"/>
          </a:bodyPr>
          <a:lstStyle/>
          <a:p>
            <a:r>
              <a:rPr lang="ru-RU" sz="2667" dirty="0">
                <a:solidFill>
                  <a:schemeClr val="tx1"/>
                </a:solidFill>
              </a:rPr>
              <a:t>Метрики точности прогноза</a:t>
            </a:r>
            <a:r>
              <a:rPr lang="en-US" sz="2667" dirty="0">
                <a:solidFill>
                  <a:schemeClr val="tx1"/>
                </a:solidFill>
              </a:rPr>
              <a:t>: MSE</a:t>
            </a:r>
            <a:endParaRPr lang="ru-RU" sz="2667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A44698F-0E1E-4B6B-A455-52611F3591F4}"/>
              </a:ext>
            </a:extLst>
          </p:cNvPr>
          <p:cNvSpPr txBox="1">
            <a:spLocks/>
          </p:cNvSpPr>
          <p:nvPr/>
        </p:nvSpPr>
        <p:spPr>
          <a:xfrm>
            <a:off x="11532296" y="6221261"/>
            <a:ext cx="664595" cy="6489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z="2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02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928" y="1151558"/>
            <a:ext cx="10676617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67" dirty="0">
                <a:latin typeface="+mj-lt"/>
              </a:rPr>
              <a:t>Среднеквадратичная ошибка - это корень из среднего квадрата разности между прогнозируемыми и фактическими значениями.</a:t>
            </a:r>
          </a:p>
          <a:p>
            <a:endParaRPr lang="en-US" sz="1867" dirty="0">
              <a:latin typeface="+mj-lt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ru-RU" sz="1867" dirty="0">
                <a:latin typeface="+mj-lt"/>
              </a:rPr>
              <a:t>Всегда неотрицательна.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ru-RU" sz="1867" dirty="0">
                <a:latin typeface="+mj-lt"/>
              </a:rPr>
              <a:t>Значения ближе к нулю лучше.</a:t>
            </a:r>
            <a:endParaRPr lang="en-US" sz="1867" dirty="0">
              <a:latin typeface="+mj-lt"/>
            </a:endParaRPr>
          </a:p>
          <a:p>
            <a:endParaRPr lang="en-US" sz="1867" dirty="0">
              <a:latin typeface="+mj-lt"/>
            </a:endParaRPr>
          </a:p>
          <a:p>
            <a:endParaRPr lang="en-US" sz="1867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81475" y="3118258"/>
            <a:ext cx="4742951" cy="1367260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62451" y="3263087"/>
                <a:ext cx="4165085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451" y="3263087"/>
                <a:ext cx="4165085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s://lh6.googleusercontent.com/3eZpYzF3UCr1SnL8JgNa92DJRrhwL3nK3r9eBEDvgQuVoKt9759-WFUppYxHwgwvodqk_rO3wiJQbN1R_Z9-Br-a-gz7lbS5FAo5Q3LPE4SGHQNUSb4yoi93f7_iiuIiKmIWD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7" y="4725597"/>
            <a:ext cx="9310608" cy="15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B5E53A5A-2323-409A-BE7C-C38FB369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247519"/>
            <a:ext cx="6649589" cy="484317"/>
          </a:xfrm>
        </p:spPr>
        <p:txBody>
          <a:bodyPr>
            <a:normAutofit fontScale="90000"/>
          </a:bodyPr>
          <a:lstStyle/>
          <a:p>
            <a:r>
              <a:rPr lang="ru-RU" sz="2667" dirty="0">
                <a:solidFill>
                  <a:schemeClr val="tx1"/>
                </a:solidFill>
              </a:rPr>
              <a:t>Метрики точности прогноза</a:t>
            </a:r>
            <a:r>
              <a:rPr lang="en-US" sz="2667" dirty="0">
                <a:solidFill>
                  <a:schemeClr val="tx1"/>
                </a:solidFill>
              </a:rPr>
              <a:t>: RMSE</a:t>
            </a:r>
            <a:endParaRPr lang="ru-RU" sz="2667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602EF65-4754-4643-B59D-9068C49082FE}"/>
              </a:ext>
            </a:extLst>
          </p:cNvPr>
          <p:cNvSpPr txBox="1">
            <a:spLocks/>
          </p:cNvSpPr>
          <p:nvPr/>
        </p:nvSpPr>
        <p:spPr>
          <a:xfrm>
            <a:off x="11532296" y="6221261"/>
            <a:ext cx="664595" cy="6489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z="2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35</a:t>
            </a:fld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26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928" y="1601662"/>
            <a:ext cx="10676617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67" dirty="0">
                <a:latin typeface="+mj-lt"/>
              </a:rPr>
              <a:t>Средняя абсолютная ошибка - это среднее расстояние по вертикали между каждой</a:t>
            </a:r>
            <a:r>
              <a:rPr lang="en-US" sz="1867" dirty="0">
                <a:latin typeface="+mj-lt"/>
              </a:rPr>
              <a:t> </a:t>
            </a:r>
            <a:r>
              <a:rPr lang="ru-RU" sz="1867" dirty="0">
                <a:latin typeface="+mj-lt"/>
              </a:rPr>
              <a:t>прогнозируемой точкой и фактической линией.</a:t>
            </a:r>
          </a:p>
          <a:p>
            <a:endParaRPr lang="ru-RU" sz="1867" dirty="0">
              <a:latin typeface="+mj-lt"/>
            </a:endParaRPr>
          </a:p>
          <a:p>
            <a:br>
              <a:rPr lang="en-US" sz="1867" dirty="0">
                <a:latin typeface="+mj-lt"/>
              </a:rPr>
            </a:br>
            <a:endParaRPr lang="en-US" sz="1867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359275" y="3064146"/>
            <a:ext cx="3668799" cy="1140823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57750" y="3165416"/>
                <a:ext cx="2989472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0" y="3165416"/>
                <a:ext cx="2989472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s://lh4.googleusercontent.com/OB-RSVj3ILZBxxpUqgVcUMzWhXpeDAadr6VQerqoZt4Z7nwZuhVk3YKCiDMAJRj-ZwH6U6eZQd3OlMZUD-NcZKhLT1zpUSrOEtVHp66_xxAoS7VC7HMJ-IKU4ibKdcnEbFdOO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2" y="4477710"/>
            <a:ext cx="8527297" cy="14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581901" y="3305175"/>
            <a:ext cx="252499" cy="32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A6EBD3BA-47B8-4F76-8D85-F1739A39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1" y="443793"/>
            <a:ext cx="6649589" cy="484317"/>
          </a:xfrm>
        </p:spPr>
        <p:txBody>
          <a:bodyPr>
            <a:normAutofit fontScale="90000"/>
          </a:bodyPr>
          <a:lstStyle/>
          <a:p>
            <a:r>
              <a:rPr lang="ru-RU" sz="2667" dirty="0">
                <a:solidFill>
                  <a:schemeClr val="tx1"/>
                </a:solidFill>
              </a:rPr>
              <a:t>Метрики точности прогноза</a:t>
            </a:r>
            <a:r>
              <a:rPr lang="en-US" sz="2667" dirty="0">
                <a:solidFill>
                  <a:schemeClr val="tx1"/>
                </a:solidFill>
              </a:rPr>
              <a:t>: MAE</a:t>
            </a:r>
            <a:endParaRPr lang="ru-RU" sz="2667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6B597AB-FD51-4725-BC70-58879CA4CE42}"/>
              </a:ext>
            </a:extLst>
          </p:cNvPr>
          <p:cNvSpPr txBox="1">
            <a:spLocks/>
          </p:cNvSpPr>
          <p:nvPr/>
        </p:nvSpPr>
        <p:spPr>
          <a:xfrm>
            <a:off x="11532296" y="6221261"/>
            <a:ext cx="664595" cy="6489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z="2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47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134" y="1067309"/>
            <a:ext cx="10676617" cy="1518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sz="1867" dirty="0">
                <a:latin typeface="+mj-lt"/>
              </a:rPr>
              <a:t>Средняя абсолютная процентная ошибка (MAPE) показывает среднюю долю ошибки относительно фактического значения. MAPE обычно выражает точность в процентах.</a:t>
            </a:r>
            <a:br>
              <a:rPr lang="ru-RU" sz="1867" dirty="0">
                <a:latin typeface="+mj-lt"/>
              </a:rPr>
            </a:br>
            <a:br>
              <a:rPr lang="ru-RU" sz="1867" dirty="0">
                <a:latin typeface="+mj-lt"/>
              </a:rPr>
            </a:br>
            <a:r>
              <a:rPr lang="ru-RU" sz="1867" dirty="0">
                <a:latin typeface="+mj-lt"/>
              </a:rPr>
              <a:t>Нельзя использовать, если есть нулевые значения, потому что будет деление на ноль.</a:t>
            </a:r>
            <a:br>
              <a:rPr lang="ru-RU" sz="1867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64266" y="3325679"/>
            <a:ext cx="4073524" cy="126248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38691" y="3567169"/>
                <a:ext cx="3737497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91" y="3567169"/>
                <a:ext cx="3737497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7844036" y="4078082"/>
            <a:ext cx="252499" cy="32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https://lh3.googleusercontent.com/D5hKHx4iBn3UJ6B_4fgHgJkz669Zb_taZdyhcnhAtUvmgsU4BvyVmZ8zPH9xt0h_gxIlQHZvlcsNbt7LDM3bs3RykyygjqGtN4-A6ioibEj_dUI-6TQ6z8k1QHEPUkCOlXwZlu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" y="4588165"/>
            <a:ext cx="10906459" cy="222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7810865" y="3748698"/>
            <a:ext cx="252499" cy="32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5">
            <a:extLst>
              <a:ext uri="{FF2B5EF4-FFF2-40B4-BE49-F238E27FC236}">
                <a16:creationId xmlns:a16="http://schemas.microsoft.com/office/drawing/2014/main" id="{E906FB8C-F7E6-4A0E-AC94-142F84CA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220089"/>
            <a:ext cx="6649589" cy="484317"/>
          </a:xfrm>
        </p:spPr>
        <p:txBody>
          <a:bodyPr>
            <a:normAutofit fontScale="90000"/>
          </a:bodyPr>
          <a:lstStyle/>
          <a:p>
            <a:r>
              <a:rPr lang="ru-RU" sz="2667" dirty="0">
                <a:solidFill>
                  <a:schemeClr val="tx1"/>
                </a:solidFill>
              </a:rPr>
              <a:t>Метрики точности прогноза</a:t>
            </a:r>
            <a:r>
              <a:rPr lang="en-US" sz="2667" dirty="0">
                <a:solidFill>
                  <a:schemeClr val="tx1"/>
                </a:solidFill>
              </a:rPr>
              <a:t>: MAPE</a:t>
            </a:r>
            <a:endParaRPr lang="ru-RU" sz="2667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D95EA4-0B56-4004-B2A9-00502D48542B}"/>
              </a:ext>
            </a:extLst>
          </p:cNvPr>
          <p:cNvSpPr txBox="1">
            <a:spLocks/>
          </p:cNvSpPr>
          <p:nvPr/>
        </p:nvSpPr>
        <p:spPr>
          <a:xfrm>
            <a:off x="11532296" y="6221261"/>
            <a:ext cx="664595" cy="6489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z="2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949" y="1118209"/>
            <a:ext cx="10676617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67" dirty="0">
                <a:latin typeface="+mj-lt"/>
              </a:rPr>
              <a:t>Симметричная средняя абсолютная ошибка в процентах - это показатель точности, основанный на процентах.</a:t>
            </a:r>
          </a:p>
          <a:p>
            <a:endParaRPr lang="ru-RU" sz="1867" dirty="0">
              <a:latin typeface="+mj-lt"/>
            </a:endParaRPr>
          </a:p>
          <a:p>
            <a:r>
              <a:rPr lang="ru-RU" sz="1867" dirty="0">
                <a:latin typeface="+mj-lt"/>
              </a:rPr>
              <a:t>Абсолютная разница между фактическим значением и прогнозируемым значением делится на половину суммы абсолютных значений фактического значения и прогнозируемого значения. Значение этого вычисления суммируется для каждой подобранной точки t и снова делится на количество подобранных точек n.</a:t>
            </a:r>
            <a:endParaRPr lang="en-US" sz="1867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46287" y="3180311"/>
            <a:ext cx="4722832" cy="154266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24313" y="3421701"/>
                <a:ext cx="4486163" cy="931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𝑆𝑀𝐴𝑃𝐸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∗(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|)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13" y="3421701"/>
                <a:ext cx="4486163" cy="931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s://lh4.googleusercontent.com/9COnwmYdEju7vQVliVeSIKYiEogahS9PcH9haXEmrqSvWIC99W5JEuRWX321iPu4He66qZzxrSn7OSUTLrEEjCkPGUTXaG4kgW1_EXp_rFyNYnb7MpCIGm5Zz-fMv29sQOF6AG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727" y="4867229"/>
            <a:ext cx="7228224" cy="122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EF4BDD5B-9105-44EB-9535-E5545CCD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247519"/>
            <a:ext cx="6649589" cy="484317"/>
          </a:xfrm>
        </p:spPr>
        <p:txBody>
          <a:bodyPr>
            <a:normAutofit fontScale="90000"/>
          </a:bodyPr>
          <a:lstStyle/>
          <a:p>
            <a:r>
              <a:rPr lang="ru-RU" sz="2667" dirty="0">
                <a:solidFill>
                  <a:schemeClr val="tx1"/>
                </a:solidFill>
              </a:rPr>
              <a:t>Метрики точности прогноза</a:t>
            </a:r>
            <a:r>
              <a:rPr lang="en-US" sz="2667" dirty="0">
                <a:solidFill>
                  <a:schemeClr val="tx1"/>
                </a:solidFill>
              </a:rPr>
              <a:t>: SMAPE</a:t>
            </a:r>
            <a:endParaRPr lang="ru-RU" sz="2667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7D970DD-AE39-4705-ACDF-B5495009689F}"/>
              </a:ext>
            </a:extLst>
          </p:cNvPr>
          <p:cNvSpPr txBox="1">
            <a:spLocks/>
          </p:cNvSpPr>
          <p:nvPr/>
        </p:nvSpPr>
        <p:spPr>
          <a:xfrm>
            <a:off x="11532296" y="6221261"/>
            <a:ext cx="664595" cy="6489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z="2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21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7" r="1020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Практика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8569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0E24-1DF9-CC89-5D62-7DB6C63B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+mj-lt"/>
              </a:rPr>
              <a:t>Тест на стационарность</a:t>
            </a:r>
            <a:r>
              <a:rPr lang="en-US" sz="2800" dirty="0">
                <a:latin typeface="+mj-lt"/>
              </a:rPr>
              <a:t> (</a:t>
            </a:r>
            <a:r>
              <a:rPr lang="ru-RU" sz="2800" dirty="0">
                <a:latin typeface="+mj-lt"/>
              </a:rPr>
              <a:t>Критерий Дики-Фуллера</a:t>
            </a:r>
            <a:r>
              <a:rPr lang="en-US" sz="2800" dirty="0">
                <a:latin typeface="+mj-lt"/>
              </a:rPr>
              <a:t>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0735B-2583-AE65-3BE3-2865C3FE0D6C}"/>
              </a:ext>
            </a:extLst>
          </p:cNvPr>
          <p:cNvSpPr txBox="1"/>
          <p:nvPr/>
        </p:nvSpPr>
        <p:spPr>
          <a:xfrm>
            <a:off x="954222" y="2493777"/>
            <a:ext cx="4089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/>
            <a:r>
              <a:rPr lang="en-US" sz="1800" dirty="0">
                <a:latin typeface="+mj-lt"/>
              </a:rPr>
              <a:t>H</a:t>
            </a:r>
            <a:r>
              <a:rPr lang="en-US" sz="1800" baseline="-25000" dirty="0">
                <a:latin typeface="+mj-lt"/>
              </a:rPr>
              <a:t>0</a:t>
            </a:r>
            <a:r>
              <a:rPr lang="en-US" sz="1800" dirty="0">
                <a:latin typeface="+mj-lt"/>
              </a:rPr>
              <a:t> – non-stationarity</a:t>
            </a:r>
          </a:p>
          <a:p>
            <a:pPr marL="0" lvl="3"/>
            <a:r>
              <a:rPr lang="en-US" sz="1800" dirty="0">
                <a:latin typeface="+mj-lt"/>
              </a:rPr>
              <a:t>H</a:t>
            </a:r>
            <a:r>
              <a:rPr lang="en-US" sz="1800" baseline="-25000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 – stationarity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75BDC-4E34-088C-AECE-686781A2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47" y="3594013"/>
            <a:ext cx="5119463" cy="2988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92C4E-59DA-2D58-A52B-2A52FCD9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809"/>
            <a:ext cx="5725166" cy="42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46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0">
            <a:extLst>
              <a:ext uri="{FF2B5EF4-FFF2-40B4-BE49-F238E27FC236}">
                <a16:creationId xmlns:a16="http://schemas.microsoft.com/office/drawing/2014/main" id="{C249177F-A06A-45FB-B00F-00720EA19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5" name="Rectangle 12">
            <a:extLst>
              <a:ext uri="{FF2B5EF4-FFF2-40B4-BE49-F238E27FC236}">
                <a16:creationId xmlns:a16="http://schemas.microsoft.com/office/drawing/2014/main" id="{2E776F1A-996E-49D1-B112-57A6E7164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6" name="Rectangle 14">
            <a:extLst>
              <a:ext uri="{FF2B5EF4-FFF2-40B4-BE49-F238E27FC236}">
                <a16:creationId xmlns:a16="http://schemas.microsoft.com/office/drawing/2014/main" id="{4C4C3B4B-612F-41A6-81E2-EF54C810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02D3A97A-037A-4CD4-96C9-9571CA29B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83C97-348E-8749-F8C4-4FCACBF3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Задания</a:t>
            </a:r>
          </a:p>
        </p:txBody>
      </p:sp>
      <p:sp>
        <p:nvSpPr>
          <p:cNvPr id="79" name="Rectangle 2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0" name="Rectangle 2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1" name="Rectangle 2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2" name="Rectangle 2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aphicFrame>
        <p:nvGraphicFramePr>
          <p:cNvPr id="83" name="TextBox 4">
            <a:extLst>
              <a:ext uri="{FF2B5EF4-FFF2-40B4-BE49-F238E27FC236}">
                <a16:creationId xmlns:a16="http://schemas.microsoft.com/office/drawing/2014/main" id="{1F25C26E-1E27-CDFF-0C90-2B59EE931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73094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97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C300011-FC29-4481-853E-5E253798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B34F5CF-EEE1-407F-9F91-DAF38BFCF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35DF34-A888-4325-B4A2-13B4077C0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9E8CFA-1FCB-4C13-A1E3-B46F41BA5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86142-19B2-4A12-9F96-16486BFD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088ECE-ADBE-44B1-84A8-2D8A8D13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3992231"/>
            <a:ext cx="10990540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4000">
                <a:solidFill>
                  <a:schemeClr val="bg1"/>
                </a:solidFill>
              </a:rPr>
              <a:t>to be continued</a:t>
            </a:r>
            <a:r>
              <a:rPr lang="ru-RU" sz="4000">
                <a:solidFill>
                  <a:schemeClr val="bg1"/>
                </a:solidFill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5683-B298-7116-45C8-185B0E6F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Контактная информация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6F187A-97AA-27D7-B345-53D64B5D03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8251381" cy="439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C08B86-52C2-C0B4-832F-DBFD0CDD5F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19" t="24249" r="15551" b="23217"/>
          <a:stretch/>
        </p:blipFill>
        <p:spPr>
          <a:xfrm>
            <a:off x="10070725" y="1847371"/>
            <a:ext cx="1650822" cy="2386699"/>
          </a:xfrm>
          <a:prstGeom prst="rect">
            <a:avLst/>
          </a:prstGeom>
        </p:spPr>
      </p:pic>
      <p:pic>
        <p:nvPicPr>
          <p:cNvPr id="5" name="Рисунок 2" descr="Изображение выглядит как текст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1240898-1DDD-63C1-F733-6223C9B347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584" t="24831" r="15151" b="23702"/>
          <a:stretch/>
        </p:blipFill>
        <p:spPr>
          <a:xfrm>
            <a:off x="10070725" y="4289629"/>
            <a:ext cx="1650822" cy="23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B411-DF5F-BFD1-17C1-780C21C9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+mj-lt"/>
              </a:rPr>
              <a:t>Дифференцирование </a:t>
            </a:r>
            <a:r>
              <a:rPr lang="en-US" sz="2800" dirty="0">
                <a:latin typeface="+mj-lt"/>
              </a:rPr>
              <a:t>(derivative</a:t>
            </a:r>
            <a:r>
              <a:rPr lang="ru-RU" sz="2800" dirty="0">
                <a:latin typeface="+mj-lt"/>
              </a:rPr>
              <a:t>, Удаление тренда</a:t>
            </a:r>
            <a:r>
              <a:rPr lang="en-US" sz="2800" dirty="0">
                <a:latin typeface="+mj-lt"/>
              </a:rPr>
              <a:t>)</a:t>
            </a:r>
            <a:endParaRPr lang="ru-RU" dirty="0"/>
          </a:p>
        </p:txBody>
      </p:sp>
      <p:pic>
        <p:nvPicPr>
          <p:cNvPr id="5" name="Рисунок 16">
            <a:extLst>
              <a:ext uri="{FF2B5EF4-FFF2-40B4-BE49-F238E27FC236}">
                <a16:creationId xmlns:a16="http://schemas.microsoft.com/office/drawing/2014/main" id="{08B23BCE-273F-5DB8-C9C8-B69AEFD9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4" y="2438670"/>
            <a:ext cx="1892300" cy="567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1EFB0-3E8A-2E41-A0F6-792117819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244" y="1837765"/>
            <a:ext cx="6157632" cy="4926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8C8DF-538A-F086-BB74-076F90516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3537346"/>
            <a:ext cx="4630095" cy="27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0E24-1DF9-CC89-5D62-7DB6C63B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+mj-lt"/>
              </a:rPr>
              <a:t>Сезонное дифференцирование (</a:t>
            </a:r>
            <a:r>
              <a:rPr lang="en-US" sz="2800" dirty="0">
                <a:latin typeface="+mj-lt"/>
              </a:rPr>
              <a:t>Seasonal derivative</a:t>
            </a:r>
            <a:r>
              <a:rPr lang="ru-RU" sz="2800" dirty="0">
                <a:latin typeface="+mj-lt"/>
              </a:rPr>
              <a:t>)</a:t>
            </a:r>
            <a:endParaRPr lang="ru-RU" dirty="0"/>
          </a:p>
        </p:txBody>
      </p:sp>
      <p:pic>
        <p:nvPicPr>
          <p:cNvPr id="5" name="Рисунок 18">
            <a:extLst>
              <a:ext uri="{FF2B5EF4-FFF2-40B4-BE49-F238E27FC236}">
                <a16:creationId xmlns:a16="http://schemas.microsoft.com/office/drawing/2014/main" id="{FA15E4B3-B71C-D384-D796-AC80EBE720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4" y="1870721"/>
            <a:ext cx="2928231" cy="816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1F157-BD62-FC26-CEAF-7F86EC64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301" y="2055179"/>
            <a:ext cx="5662896" cy="453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9D4406-C024-3BE8-E909-A22E265D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5" y="3482969"/>
            <a:ext cx="4780982" cy="25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8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0E24-1DF9-CC89-5D62-7DB6C63B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+mj-lt"/>
              </a:rPr>
              <a:t>Нормализация дисперсии (преобразование Бокса-Кокса)</a:t>
            </a:r>
            <a:endParaRPr lang="ru-RU" dirty="0"/>
          </a:p>
        </p:txBody>
      </p:sp>
      <p:pic>
        <p:nvPicPr>
          <p:cNvPr id="7" name="Рисунок 14">
            <a:extLst>
              <a:ext uri="{FF2B5EF4-FFF2-40B4-BE49-F238E27FC236}">
                <a16:creationId xmlns:a16="http://schemas.microsoft.com/office/drawing/2014/main" id="{79E4ED20-5F82-29B8-BBC2-4E1B108B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9" y="3681705"/>
            <a:ext cx="3217500" cy="886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03EC9-693B-1622-2361-6B7472D36648}"/>
              </a:ext>
            </a:extLst>
          </p:cNvPr>
          <p:cNvSpPr txBox="1"/>
          <p:nvPr/>
        </p:nvSpPr>
        <p:spPr>
          <a:xfrm>
            <a:off x="370851" y="2075002"/>
            <a:ext cx="113770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Преобразование Бокса-Кокса — </a:t>
            </a:r>
            <a:r>
              <a:rPr lang="en-US" dirty="0"/>
              <a:t> </a:t>
            </a:r>
            <a:r>
              <a:rPr lang="ru-RU" dirty="0"/>
              <a:t>метод преобразования ненормально распределенного набора данных в более нормально распределенный .</a:t>
            </a:r>
          </a:p>
          <a:p>
            <a:endParaRPr lang="ru-RU" dirty="0"/>
          </a:p>
          <a:p>
            <a:r>
              <a:rPr lang="ru-RU" dirty="0"/>
              <a:t>Основная идея </a:t>
            </a:r>
            <a:r>
              <a:rPr lang="en-US" dirty="0"/>
              <a:t>- </a:t>
            </a:r>
            <a:r>
              <a:rPr lang="ru-RU" dirty="0"/>
              <a:t>найти некоторое значение λ, чтобы преобразованные данные были как можно ближе к нормальному распределению, используя </a:t>
            </a:r>
            <a:r>
              <a:rPr lang="en-US" dirty="0"/>
              <a:t> </a:t>
            </a:r>
            <a:r>
              <a:rPr lang="ru-RU" dirty="0"/>
              <a:t>формулу:</a:t>
            </a:r>
          </a:p>
        </p:txBody>
      </p:sp>
    </p:spTree>
    <p:extLst>
      <p:ext uri="{BB962C8B-B14F-4D97-AF65-F5344CB8AC3E}">
        <p14:creationId xmlns:p14="http://schemas.microsoft.com/office/powerpoint/2010/main" val="83074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F716-0EB5-1B8A-B775-602D6511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ряд                                                  После Бокса-Кокса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BBEE0-01F9-594A-42CA-A2616DD266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157" y="2227263"/>
            <a:ext cx="4502736" cy="363378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FA7FA-E6D8-58D9-5F48-1803E00116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4085" y="2227263"/>
            <a:ext cx="4856780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7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6917-9610-FDBA-60F6-57B90F23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проверки на стационарность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27DB5-B338-A28F-4463-3C0568D41D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5813" y="2832826"/>
            <a:ext cx="4517547" cy="363378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680C96-0101-293A-CB4A-128D61C6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42" y="3617607"/>
            <a:ext cx="5195128" cy="2897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E75D93-7345-1B03-4B69-BA8B6A1721B7}"/>
              </a:ext>
            </a:extLst>
          </p:cNvPr>
          <p:cNvSpPr txBox="1"/>
          <p:nvPr/>
        </p:nvSpPr>
        <p:spPr>
          <a:xfrm>
            <a:off x="1180849" y="2104403"/>
            <a:ext cx="4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Удаление тренда</a:t>
            </a:r>
          </a:p>
        </p:txBody>
      </p:sp>
    </p:spTree>
    <p:extLst>
      <p:ext uri="{BB962C8B-B14F-4D97-AF65-F5344CB8AC3E}">
        <p14:creationId xmlns:p14="http://schemas.microsoft.com/office/powerpoint/2010/main" val="288544124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71af3243-3dd4-4a8d-8c0d-dd76da1f02a5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1648</TotalTime>
  <Words>1113</Words>
  <Application>Microsoft Office PowerPoint</Application>
  <PresentationFormat>Widescreen</PresentationFormat>
  <Paragraphs>197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Corbel</vt:lpstr>
      <vt:lpstr>Gill Sans MT</vt:lpstr>
      <vt:lpstr>Roboto</vt:lpstr>
      <vt:lpstr>Wingdings</vt:lpstr>
      <vt:lpstr>Wingdings 2</vt:lpstr>
      <vt:lpstr>Дивиденд</vt:lpstr>
      <vt:lpstr>Основы обработки временных рядов алгоритмами МЛ и ИИ</vt:lpstr>
      <vt:lpstr>Посещаемость</vt:lpstr>
      <vt:lpstr>Операции с временными рядами</vt:lpstr>
      <vt:lpstr>Тест на стационарность (Критерий Дики-Фуллера)</vt:lpstr>
      <vt:lpstr>Дифференцирование (derivative, Удаление тренда)</vt:lpstr>
      <vt:lpstr>Сезонное дифференцирование (Seasonal derivative)</vt:lpstr>
      <vt:lpstr>Нормализация дисперсии (преобразование Бокса-Кокса)</vt:lpstr>
      <vt:lpstr>Исходный ряд                                                  После Бокса-Кокса</vt:lpstr>
      <vt:lpstr>Результат проверки на стационарность </vt:lpstr>
      <vt:lpstr>Модели для предсказания значений временного ряда</vt:lpstr>
      <vt:lpstr>Классические алгоритмы предсказания</vt:lpstr>
      <vt:lpstr>Autoregression</vt:lpstr>
      <vt:lpstr>PowerPoint Presentation</vt:lpstr>
      <vt:lpstr>ARIMA</vt:lpstr>
      <vt:lpstr>PowerPoint Presentation</vt:lpstr>
      <vt:lpstr>Авторегрессионная модель (Autoregressive Model)</vt:lpstr>
      <vt:lpstr>PowerPoint Presentation</vt:lpstr>
      <vt:lpstr>Авторегрессионный оператор  (Autoregressive Operator of AR Process)</vt:lpstr>
      <vt:lpstr>Примеры AR моделей</vt:lpstr>
      <vt:lpstr>PowerPoint Presentation</vt:lpstr>
      <vt:lpstr>Пример Моделирования AR(1)</vt:lpstr>
      <vt:lpstr>PowerPoint Presentation</vt:lpstr>
      <vt:lpstr>Пример Моделирования AR(1)</vt:lpstr>
      <vt:lpstr>PowerPoint Presentation</vt:lpstr>
      <vt:lpstr>Пример Моделирования AR(1)</vt:lpstr>
      <vt:lpstr>Обратите внимание!</vt:lpstr>
      <vt:lpstr>Пример прогноза  ряда с помощью AR модели</vt:lpstr>
      <vt:lpstr>Исходный ряд</vt:lpstr>
      <vt:lpstr>Прогноз</vt:lpstr>
      <vt:lpstr>Метрики точности прогноза</vt:lpstr>
      <vt:lpstr>PowerPoint Presentation</vt:lpstr>
      <vt:lpstr>PowerPoint Presentation</vt:lpstr>
      <vt:lpstr>Метрики точности прогноза: R2</vt:lpstr>
      <vt:lpstr>Метрики точности прогноза: MSE</vt:lpstr>
      <vt:lpstr>Метрики точности прогноза: RMSE</vt:lpstr>
      <vt:lpstr>Метрики точности прогноза: MAE</vt:lpstr>
      <vt:lpstr>Метрики точности прогноза: MAPE</vt:lpstr>
      <vt:lpstr>Метрики точности прогноза: SMAPE</vt:lpstr>
      <vt:lpstr>Практика</vt:lpstr>
      <vt:lpstr>Задания</vt:lpstr>
      <vt:lpstr>to be continued.....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обработки временных рядов алгоритмами машинного обучения  и искусственного интеллекта</dc:title>
  <dc:creator>Марина Барулина</dc:creator>
  <cp:lastModifiedBy>Марина Барулина</cp:lastModifiedBy>
  <cp:revision>318</cp:revision>
  <dcterms:created xsi:type="dcterms:W3CDTF">2023-09-20T17:09:19Z</dcterms:created>
  <dcterms:modified xsi:type="dcterms:W3CDTF">2023-10-06T12:16:06Z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