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7"/>
  </p:notesMasterIdLst>
  <p:handoutMasterIdLst>
    <p:handoutMasterId r:id="rId38"/>
  </p:handoutMasterIdLst>
  <p:sldIdLst>
    <p:sldId id="256" r:id="rId5"/>
    <p:sldId id="269" r:id="rId6"/>
    <p:sldId id="757" r:id="rId7"/>
    <p:sldId id="760" r:id="rId8"/>
    <p:sldId id="758" r:id="rId9"/>
    <p:sldId id="759" r:id="rId10"/>
    <p:sldId id="765" r:id="rId11"/>
    <p:sldId id="766" r:id="rId12"/>
    <p:sldId id="767" r:id="rId13"/>
    <p:sldId id="769" r:id="rId14"/>
    <p:sldId id="770" r:id="rId15"/>
    <p:sldId id="782" r:id="rId16"/>
    <p:sldId id="783" r:id="rId17"/>
    <p:sldId id="784" r:id="rId18"/>
    <p:sldId id="785" r:id="rId19"/>
    <p:sldId id="786" r:id="rId20"/>
    <p:sldId id="787" r:id="rId21"/>
    <p:sldId id="768" r:id="rId22"/>
    <p:sldId id="788" r:id="rId23"/>
    <p:sldId id="789" r:id="rId24"/>
    <p:sldId id="790" r:id="rId25"/>
    <p:sldId id="791" r:id="rId26"/>
    <p:sldId id="793" r:id="rId27"/>
    <p:sldId id="795" r:id="rId28"/>
    <p:sldId id="794" r:id="rId29"/>
    <p:sldId id="792" r:id="rId30"/>
    <p:sldId id="797" r:id="rId31"/>
    <p:sldId id="798" r:id="rId32"/>
    <p:sldId id="799" r:id="rId33"/>
    <p:sldId id="800" r:id="rId34"/>
    <p:sldId id="260" r:id="rId35"/>
    <p:sldId id="753" r:id="rId36"/>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E041B-B37E-4908-BBBD-9F16151823B4}" v="12" dt="2023-11-17T08:18:59.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05" autoAdjust="0"/>
  </p:normalViewPr>
  <p:slideViewPr>
    <p:cSldViewPr snapToGrid="0">
      <p:cViewPr varScale="1">
        <p:scale>
          <a:sx n="70" d="100"/>
          <a:sy n="70" d="100"/>
        </p:scale>
        <p:origin x="135" y="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Улитин Иван" userId="42d996a27954101f" providerId="Windows Live" clId="Web-{91917AB2-4C25-44D6-B285-D052127C6E07}"/>
    <pc:docChg chg="addSld delSld modSld sldOrd">
      <pc:chgData name="Улитин Иван" userId="42d996a27954101f" providerId="Windows Live" clId="Web-{91917AB2-4C25-44D6-B285-D052127C6E07}" dt="2023-11-10T16:58:14.599" v="2044" actId="20577"/>
      <pc:docMkLst>
        <pc:docMk/>
      </pc:docMkLst>
      <pc:sldChg chg="modSp">
        <pc:chgData name="Улитин Иван" userId="42d996a27954101f" providerId="Windows Live" clId="Web-{91917AB2-4C25-44D6-B285-D052127C6E07}" dt="2023-11-09T22:33:54.346" v="120" actId="20577"/>
        <pc:sldMkLst>
          <pc:docMk/>
          <pc:sldMk cId="1487700712" sldId="256"/>
        </pc:sldMkLst>
        <pc:spChg chg="mod">
          <ac:chgData name="Улитин Иван" userId="42d996a27954101f" providerId="Windows Live" clId="Web-{91917AB2-4C25-44D6-B285-D052127C6E07}" dt="2023-11-09T22:33:54.346" v="120" actId="20577"/>
          <ac:spMkLst>
            <pc:docMk/>
            <pc:sldMk cId="1487700712" sldId="256"/>
            <ac:spMk id="3" creationId="{48B6CF59-4E5B-494D-A2F7-97ADD01E6497}"/>
          </ac:spMkLst>
        </pc:spChg>
      </pc:sldChg>
      <pc:sldChg chg="add del">
        <pc:chgData name="Улитин Иван" userId="42d996a27954101f" providerId="Windows Live" clId="Web-{91917AB2-4C25-44D6-B285-D052127C6E07}" dt="2023-11-09T22:33:43.861" v="86"/>
        <pc:sldMkLst>
          <pc:docMk/>
          <pc:sldMk cId="1493035533" sldId="556"/>
        </pc:sldMkLst>
      </pc:sldChg>
      <pc:sldChg chg="add del">
        <pc:chgData name="Улитин Иван" userId="42d996a27954101f" providerId="Windows Live" clId="Web-{91917AB2-4C25-44D6-B285-D052127C6E07}" dt="2023-11-09T22:33:43.893" v="104"/>
        <pc:sldMkLst>
          <pc:docMk/>
          <pc:sldMk cId="3526464724" sldId="561"/>
        </pc:sldMkLst>
      </pc:sldChg>
      <pc:sldChg chg="add del">
        <pc:chgData name="Улитин Иван" userId="42d996a27954101f" providerId="Windows Live" clId="Web-{91917AB2-4C25-44D6-B285-D052127C6E07}" dt="2023-11-09T22:33:43.908" v="110"/>
        <pc:sldMkLst>
          <pc:docMk/>
          <pc:sldMk cId="562921356" sldId="562"/>
        </pc:sldMkLst>
      </pc:sldChg>
      <pc:sldChg chg="add del">
        <pc:chgData name="Улитин Иван" userId="42d996a27954101f" providerId="Windows Live" clId="Web-{91917AB2-4C25-44D6-B285-D052127C6E07}" dt="2023-11-09T22:33:43.893" v="103"/>
        <pc:sldMkLst>
          <pc:docMk/>
          <pc:sldMk cId="1409818339" sldId="563"/>
        </pc:sldMkLst>
      </pc:sldChg>
      <pc:sldChg chg="add del">
        <pc:chgData name="Улитин Иван" userId="42d996a27954101f" providerId="Windows Live" clId="Web-{91917AB2-4C25-44D6-B285-D052127C6E07}" dt="2023-11-09T22:33:43.893" v="102"/>
        <pc:sldMkLst>
          <pc:docMk/>
          <pc:sldMk cId="1503316993" sldId="564"/>
        </pc:sldMkLst>
      </pc:sldChg>
      <pc:sldChg chg="add del">
        <pc:chgData name="Улитин Иван" userId="42d996a27954101f" providerId="Windows Live" clId="Web-{91917AB2-4C25-44D6-B285-D052127C6E07}" dt="2023-11-09T22:33:43.877" v="96"/>
        <pc:sldMkLst>
          <pc:docMk/>
          <pc:sldMk cId="2263789419" sldId="565"/>
        </pc:sldMkLst>
      </pc:sldChg>
      <pc:sldChg chg="add del">
        <pc:chgData name="Улитин Иван" userId="42d996a27954101f" providerId="Windows Live" clId="Web-{91917AB2-4C25-44D6-B285-D052127C6E07}" dt="2023-11-09T22:33:43.877" v="95"/>
        <pc:sldMkLst>
          <pc:docMk/>
          <pc:sldMk cId="1593710219" sldId="566"/>
        </pc:sldMkLst>
      </pc:sldChg>
      <pc:sldChg chg="add del">
        <pc:chgData name="Улитин Иван" userId="42d996a27954101f" providerId="Windows Live" clId="Web-{91917AB2-4C25-44D6-B285-D052127C6E07}" dt="2023-11-09T22:33:43.877" v="94"/>
        <pc:sldMkLst>
          <pc:docMk/>
          <pc:sldMk cId="46868331" sldId="567"/>
        </pc:sldMkLst>
      </pc:sldChg>
      <pc:sldChg chg="add del">
        <pc:chgData name="Улитин Иван" userId="42d996a27954101f" providerId="Windows Live" clId="Web-{91917AB2-4C25-44D6-B285-D052127C6E07}" dt="2023-11-09T22:33:43.877" v="93"/>
        <pc:sldMkLst>
          <pc:docMk/>
          <pc:sldMk cId="1297947036" sldId="568"/>
        </pc:sldMkLst>
      </pc:sldChg>
      <pc:sldChg chg="add del">
        <pc:chgData name="Улитин Иван" userId="42d996a27954101f" providerId="Windows Live" clId="Web-{91917AB2-4C25-44D6-B285-D052127C6E07}" dt="2023-11-09T22:33:43.877" v="92"/>
        <pc:sldMkLst>
          <pc:docMk/>
          <pc:sldMk cId="2382080144" sldId="587"/>
        </pc:sldMkLst>
      </pc:sldChg>
      <pc:sldChg chg="add del">
        <pc:chgData name="Улитин Иван" userId="42d996a27954101f" providerId="Windows Live" clId="Web-{91917AB2-4C25-44D6-B285-D052127C6E07}" dt="2023-11-09T22:33:43.861" v="87"/>
        <pc:sldMkLst>
          <pc:docMk/>
          <pc:sldMk cId="3661552385" sldId="589"/>
        </pc:sldMkLst>
      </pc:sldChg>
      <pc:sldChg chg="add del">
        <pc:chgData name="Улитин Иван" userId="42d996a27954101f" providerId="Windows Live" clId="Web-{91917AB2-4C25-44D6-B285-D052127C6E07}" dt="2023-11-09T22:33:43.908" v="118"/>
        <pc:sldMkLst>
          <pc:docMk/>
          <pc:sldMk cId="2319623363" sldId="594"/>
        </pc:sldMkLst>
      </pc:sldChg>
      <pc:sldChg chg="add del">
        <pc:chgData name="Улитин Иван" userId="42d996a27954101f" providerId="Windows Live" clId="Web-{91917AB2-4C25-44D6-B285-D052127C6E07}" dt="2023-11-09T22:33:43.908" v="117"/>
        <pc:sldMkLst>
          <pc:docMk/>
          <pc:sldMk cId="187933399" sldId="595"/>
        </pc:sldMkLst>
      </pc:sldChg>
      <pc:sldChg chg="add del">
        <pc:chgData name="Улитин Иван" userId="42d996a27954101f" providerId="Windows Live" clId="Web-{91917AB2-4C25-44D6-B285-D052127C6E07}" dt="2023-11-09T22:33:43.908" v="116"/>
        <pc:sldMkLst>
          <pc:docMk/>
          <pc:sldMk cId="305750820" sldId="596"/>
        </pc:sldMkLst>
      </pc:sldChg>
      <pc:sldChg chg="add del">
        <pc:chgData name="Улитин Иван" userId="42d996a27954101f" providerId="Windows Live" clId="Web-{91917AB2-4C25-44D6-B285-D052127C6E07}" dt="2023-11-09T22:33:43.908" v="115"/>
        <pc:sldMkLst>
          <pc:docMk/>
          <pc:sldMk cId="3023636117" sldId="597"/>
        </pc:sldMkLst>
      </pc:sldChg>
      <pc:sldChg chg="add del">
        <pc:chgData name="Улитин Иван" userId="42d996a27954101f" providerId="Windows Live" clId="Web-{91917AB2-4C25-44D6-B285-D052127C6E07}" dt="2023-11-09T22:33:43.908" v="112"/>
        <pc:sldMkLst>
          <pc:docMk/>
          <pc:sldMk cId="388481504" sldId="598"/>
        </pc:sldMkLst>
      </pc:sldChg>
      <pc:sldChg chg="add del">
        <pc:chgData name="Улитин Иван" userId="42d996a27954101f" providerId="Windows Live" clId="Web-{91917AB2-4C25-44D6-B285-D052127C6E07}" dt="2023-11-09T22:33:43.908" v="111"/>
        <pc:sldMkLst>
          <pc:docMk/>
          <pc:sldMk cId="122705387" sldId="599"/>
        </pc:sldMkLst>
      </pc:sldChg>
      <pc:sldChg chg="add del">
        <pc:chgData name="Улитин Иван" userId="42d996a27954101f" providerId="Windows Live" clId="Web-{91917AB2-4C25-44D6-B285-D052127C6E07}" dt="2023-11-09T22:33:43.893" v="109"/>
        <pc:sldMkLst>
          <pc:docMk/>
          <pc:sldMk cId="89280803" sldId="600"/>
        </pc:sldMkLst>
      </pc:sldChg>
      <pc:sldChg chg="add del">
        <pc:chgData name="Улитин Иван" userId="42d996a27954101f" providerId="Windows Live" clId="Web-{91917AB2-4C25-44D6-B285-D052127C6E07}" dt="2023-11-09T22:33:43.893" v="108"/>
        <pc:sldMkLst>
          <pc:docMk/>
          <pc:sldMk cId="273260595" sldId="601"/>
        </pc:sldMkLst>
      </pc:sldChg>
      <pc:sldChg chg="add del">
        <pc:chgData name="Улитин Иван" userId="42d996a27954101f" providerId="Windows Live" clId="Web-{91917AB2-4C25-44D6-B285-D052127C6E07}" dt="2023-11-09T22:33:43.893" v="107"/>
        <pc:sldMkLst>
          <pc:docMk/>
          <pc:sldMk cId="1481957187" sldId="602"/>
        </pc:sldMkLst>
      </pc:sldChg>
      <pc:sldChg chg="add del">
        <pc:chgData name="Улитин Иван" userId="42d996a27954101f" providerId="Windows Live" clId="Web-{91917AB2-4C25-44D6-B285-D052127C6E07}" dt="2023-11-09T22:33:43.893" v="106"/>
        <pc:sldMkLst>
          <pc:docMk/>
          <pc:sldMk cId="1972236601" sldId="603"/>
        </pc:sldMkLst>
      </pc:sldChg>
      <pc:sldChg chg="add del">
        <pc:chgData name="Улитин Иван" userId="42d996a27954101f" providerId="Windows Live" clId="Web-{91917AB2-4C25-44D6-B285-D052127C6E07}" dt="2023-11-09T22:33:43.893" v="105"/>
        <pc:sldMkLst>
          <pc:docMk/>
          <pc:sldMk cId="926583889" sldId="604"/>
        </pc:sldMkLst>
      </pc:sldChg>
      <pc:sldChg chg="add del">
        <pc:chgData name="Улитин Иван" userId="42d996a27954101f" providerId="Windows Live" clId="Web-{91917AB2-4C25-44D6-B285-D052127C6E07}" dt="2023-11-09T22:33:43.893" v="100"/>
        <pc:sldMkLst>
          <pc:docMk/>
          <pc:sldMk cId="992197233" sldId="605"/>
        </pc:sldMkLst>
      </pc:sldChg>
      <pc:sldChg chg="add del">
        <pc:chgData name="Улитин Иван" userId="42d996a27954101f" providerId="Windows Live" clId="Web-{91917AB2-4C25-44D6-B285-D052127C6E07}" dt="2023-11-09T22:33:43.893" v="101"/>
        <pc:sldMkLst>
          <pc:docMk/>
          <pc:sldMk cId="1881206436" sldId="606"/>
        </pc:sldMkLst>
      </pc:sldChg>
      <pc:sldChg chg="add del">
        <pc:chgData name="Улитин Иван" userId="42d996a27954101f" providerId="Windows Live" clId="Web-{91917AB2-4C25-44D6-B285-D052127C6E07}" dt="2023-11-09T22:33:43.877" v="99"/>
        <pc:sldMkLst>
          <pc:docMk/>
          <pc:sldMk cId="1121280970" sldId="607"/>
        </pc:sldMkLst>
      </pc:sldChg>
      <pc:sldChg chg="add del">
        <pc:chgData name="Улитин Иван" userId="42d996a27954101f" providerId="Windows Live" clId="Web-{91917AB2-4C25-44D6-B285-D052127C6E07}" dt="2023-11-09T22:33:43.877" v="98"/>
        <pc:sldMkLst>
          <pc:docMk/>
          <pc:sldMk cId="4193837903" sldId="608"/>
        </pc:sldMkLst>
      </pc:sldChg>
      <pc:sldChg chg="add del">
        <pc:chgData name="Улитин Иван" userId="42d996a27954101f" providerId="Windows Live" clId="Web-{91917AB2-4C25-44D6-B285-D052127C6E07}" dt="2023-11-09T22:33:43.877" v="97"/>
        <pc:sldMkLst>
          <pc:docMk/>
          <pc:sldMk cId="4038640739" sldId="609"/>
        </pc:sldMkLst>
      </pc:sldChg>
      <pc:sldChg chg="add del">
        <pc:chgData name="Улитин Иван" userId="42d996a27954101f" providerId="Windows Live" clId="Web-{91917AB2-4C25-44D6-B285-D052127C6E07}" dt="2023-11-09T22:33:43.908" v="113"/>
        <pc:sldMkLst>
          <pc:docMk/>
          <pc:sldMk cId="954982014" sldId="617"/>
        </pc:sldMkLst>
      </pc:sldChg>
      <pc:sldChg chg="add del">
        <pc:chgData name="Улитин Иван" userId="42d996a27954101f" providerId="Windows Live" clId="Web-{91917AB2-4C25-44D6-B285-D052127C6E07}" dt="2023-11-09T22:33:43.908" v="114"/>
        <pc:sldMkLst>
          <pc:docMk/>
          <pc:sldMk cId="2643300096" sldId="618"/>
        </pc:sldMkLst>
      </pc:sldChg>
      <pc:sldChg chg="add del">
        <pc:chgData name="Улитин Иван" userId="42d996a27954101f" providerId="Windows Live" clId="Web-{91917AB2-4C25-44D6-B285-D052127C6E07}" dt="2023-11-09T22:33:43.877" v="91"/>
        <pc:sldMkLst>
          <pc:docMk/>
          <pc:sldMk cId="2712109298" sldId="619"/>
        </pc:sldMkLst>
      </pc:sldChg>
      <pc:sldChg chg="add del">
        <pc:chgData name="Улитин Иван" userId="42d996a27954101f" providerId="Windows Live" clId="Web-{91917AB2-4C25-44D6-B285-D052127C6E07}" dt="2023-11-09T22:33:43.877" v="90"/>
        <pc:sldMkLst>
          <pc:docMk/>
          <pc:sldMk cId="3026347499" sldId="620"/>
        </pc:sldMkLst>
      </pc:sldChg>
      <pc:sldChg chg="add del">
        <pc:chgData name="Улитин Иван" userId="42d996a27954101f" providerId="Windows Live" clId="Web-{91917AB2-4C25-44D6-B285-D052127C6E07}" dt="2023-11-09T22:33:43.877" v="89"/>
        <pc:sldMkLst>
          <pc:docMk/>
          <pc:sldMk cId="2604604706" sldId="621"/>
        </pc:sldMkLst>
      </pc:sldChg>
      <pc:sldChg chg="add del">
        <pc:chgData name="Улитин Иван" userId="42d996a27954101f" providerId="Windows Live" clId="Web-{91917AB2-4C25-44D6-B285-D052127C6E07}" dt="2023-11-09T22:33:43.861" v="88"/>
        <pc:sldMkLst>
          <pc:docMk/>
          <pc:sldMk cId="394080274" sldId="622"/>
        </pc:sldMkLst>
      </pc:sldChg>
      <pc:sldChg chg="modSp">
        <pc:chgData name="Улитин Иван" userId="42d996a27954101f" providerId="Windows Live" clId="Web-{91917AB2-4C25-44D6-B285-D052127C6E07}" dt="2023-11-09T22:58:40.967" v="529" actId="1076"/>
        <pc:sldMkLst>
          <pc:docMk/>
          <pc:sldMk cId="2964149920" sldId="757"/>
        </pc:sldMkLst>
        <pc:spChg chg="mod">
          <ac:chgData name="Улитин Иван" userId="42d996a27954101f" providerId="Windows Live" clId="Web-{91917AB2-4C25-44D6-B285-D052127C6E07}" dt="2023-11-09T22:41:15.765" v="130" actId="20577"/>
          <ac:spMkLst>
            <pc:docMk/>
            <pc:sldMk cId="2964149920" sldId="757"/>
            <ac:spMk id="2" creationId="{CCF49DD9-7C17-5447-5BB0-F5C1DE00595E}"/>
          </ac:spMkLst>
        </pc:spChg>
        <pc:picChg chg="mod modCrop">
          <ac:chgData name="Улитин Иван" userId="42d996a27954101f" providerId="Windows Live" clId="Web-{91917AB2-4C25-44D6-B285-D052127C6E07}" dt="2023-11-09T22:58:40.967" v="529" actId="1076"/>
          <ac:picMkLst>
            <pc:docMk/>
            <pc:sldMk cId="2964149920" sldId="757"/>
            <ac:picMk id="5" creationId="{93CC5D21-4C23-96BD-B6F8-E32285971538}"/>
          </ac:picMkLst>
        </pc:picChg>
      </pc:sldChg>
      <pc:sldChg chg="modSp add del">
        <pc:chgData name="Улитин Иван" userId="42d996a27954101f" providerId="Windows Live" clId="Web-{91917AB2-4C25-44D6-B285-D052127C6E07}" dt="2023-11-09T22:58:02.607" v="520" actId="20577"/>
        <pc:sldMkLst>
          <pc:docMk/>
          <pc:sldMk cId="1933106952" sldId="758"/>
        </pc:sldMkLst>
        <pc:spChg chg="mod">
          <ac:chgData name="Улитин Иван" userId="42d996a27954101f" providerId="Windows Live" clId="Web-{91917AB2-4C25-44D6-B285-D052127C6E07}" dt="2023-11-09T22:50:04.687" v="145" actId="20577"/>
          <ac:spMkLst>
            <pc:docMk/>
            <pc:sldMk cId="1933106952" sldId="758"/>
            <ac:spMk id="2" creationId="{019E7640-A2C7-8BE8-41B8-B1A386A42150}"/>
          </ac:spMkLst>
        </pc:spChg>
        <pc:spChg chg="mod">
          <ac:chgData name="Улитин Иван" userId="42d996a27954101f" providerId="Windows Live" clId="Web-{91917AB2-4C25-44D6-B285-D052127C6E07}" dt="2023-11-09T22:58:02.607" v="520" actId="20577"/>
          <ac:spMkLst>
            <pc:docMk/>
            <pc:sldMk cId="1933106952" sldId="758"/>
            <ac:spMk id="4" creationId="{3AA2DC4D-F89A-B6D6-C778-D4ED48FB32BE}"/>
          </ac:spMkLst>
        </pc:spChg>
      </pc:sldChg>
      <pc:sldChg chg="modSp add del">
        <pc:chgData name="Улитин Иван" userId="42d996a27954101f" providerId="Windows Live" clId="Web-{91917AB2-4C25-44D6-B285-D052127C6E07}" dt="2023-11-09T22:54:06.881" v="344" actId="20577"/>
        <pc:sldMkLst>
          <pc:docMk/>
          <pc:sldMk cId="1118693995" sldId="759"/>
        </pc:sldMkLst>
        <pc:graphicFrameChg chg="modGraphic">
          <ac:chgData name="Улитин Иван" userId="42d996a27954101f" providerId="Windows Live" clId="Web-{91917AB2-4C25-44D6-B285-D052127C6E07}" dt="2023-11-09T22:54:06.881" v="344" actId="20577"/>
          <ac:graphicFrameMkLst>
            <pc:docMk/>
            <pc:sldMk cId="1118693995" sldId="759"/>
            <ac:graphicFrameMk id="26" creationId="{47D7B11D-0A5B-3AD9-A13D-42907D8D7EDA}"/>
          </ac:graphicFrameMkLst>
        </pc:graphicFrameChg>
      </pc:sldChg>
      <pc:sldChg chg="modSp add ord">
        <pc:chgData name="Улитин Иван" userId="42d996a27954101f" providerId="Windows Live" clId="Web-{91917AB2-4C25-44D6-B285-D052127C6E07}" dt="2023-11-09T22:58:08.372" v="522"/>
        <pc:sldMkLst>
          <pc:docMk/>
          <pc:sldMk cId="1704819334" sldId="760"/>
        </pc:sldMkLst>
        <pc:spChg chg="mod">
          <ac:chgData name="Улитин Иван" userId="42d996a27954101f" providerId="Windows Live" clId="Web-{91917AB2-4C25-44D6-B285-D052127C6E07}" dt="2023-11-09T22:55:34.759" v="413" actId="20577"/>
          <ac:spMkLst>
            <pc:docMk/>
            <pc:sldMk cId="1704819334" sldId="760"/>
            <ac:spMk id="4" creationId="{3AA2DC4D-F89A-B6D6-C778-D4ED48FB32BE}"/>
          </ac:spMkLst>
        </pc:spChg>
      </pc:sldChg>
      <pc:sldChg chg="addSp delSp modSp add addAnim delAnim">
        <pc:chgData name="Улитин Иван" userId="42d996a27954101f" providerId="Windows Live" clId="Web-{91917AB2-4C25-44D6-B285-D052127C6E07}" dt="2023-11-09T23:00:23.048" v="559" actId="20577"/>
        <pc:sldMkLst>
          <pc:docMk/>
          <pc:sldMk cId="2121370054" sldId="761"/>
        </pc:sldMkLst>
        <pc:spChg chg="del mod">
          <ac:chgData name="Улитин Иван" userId="42d996a27954101f" providerId="Windows Live" clId="Web-{91917AB2-4C25-44D6-B285-D052127C6E07}" dt="2023-11-09T22:59:49.344" v="539"/>
          <ac:spMkLst>
            <pc:docMk/>
            <pc:sldMk cId="2121370054" sldId="761"/>
            <ac:spMk id="2" creationId="{9EE5ECAB-C460-D8AA-F62D-1A416579EC2B}"/>
          </ac:spMkLst>
        </pc:spChg>
        <pc:spChg chg="add del mod">
          <ac:chgData name="Улитин Иван" userId="42d996a27954101f" providerId="Windows Live" clId="Web-{91917AB2-4C25-44D6-B285-D052127C6E07}" dt="2023-11-09T23:00:00.829" v="542"/>
          <ac:spMkLst>
            <pc:docMk/>
            <pc:sldMk cId="2121370054" sldId="761"/>
            <ac:spMk id="5" creationId="{56D733DF-C371-3088-92DD-3734BEF36240}"/>
          </ac:spMkLst>
        </pc:spChg>
        <pc:spChg chg="add">
          <ac:chgData name="Улитин Иван" userId="42d996a27954101f" providerId="Windows Live" clId="Web-{91917AB2-4C25-44D6-B285-D052127C6E07}" dt="2023-11-09T22:59:38.766" v="538"/>
          <ac:spMkLst>
            <pc:docMk/>
            <pc:sldMk cId="2121370054" sldId="761"/>
            <ac:spMk id="7" creationId="{E9AA9F65-94B8-41A5-A7FF-23D2CFB116BB}"/>
          </ac:spMkLst>
        </pc:spChg>
        <pc:spChg chg="add del">
          <ac:chgData name="Улитин Иван" userId="42d996a27954101f" providerId="Windows Live" clId="Web-{91917AB2-4C25-44D6-B285-D052127C6E07}" dt="2023-11-09T22:59:38.766" v="537"/>
          <ac:spMkLst>
            <pc:docMk/>
            <pc:sldMk cId="2121370054" sldId="761"/>
            <ac:spMk id="8" creationId="{A078A52F-85EA-4C0B-962B-D9D9DD4DD78C}"/>
          </ac:spMkLst>
        </pc:spChg>
        <pc:spChg chg="add">
          <ac:chgData name="Улитин Иван" userId="42d996a27954101f" providerId="Windows Live" clId="Web-{91917AB2-4C25-44D6-B285-D052127C6E07}" dt="2023-11-09T22:59:38.766" v="538"/>
          <ac:spMkLst>
            <pc:docMk/>
            <pc:sldMk cId="2121370054" sldId="761"/>
            <ac:spMk id="9" creationId="{7E8B0F8E-3F6C-4541-B9C1-774D80A08834}"/>
          </ac:spMkLst>
        </pc:spChg>
        <pc:spChg chg="add del">
          <ac:chgData name="Улитин Иван" userId="42d996a27954101f" providerId="Windows Live" clId="Web-{91917AB2-4C25-44D6-B285-D052127C6E07}" dt="2023-11-09T22:59:38.766" v="537"/>
          <ac:spMkLst>
            <pc:docMk/>
            <pc:sldMk cId="2121370054" sldId="761"/>
            <ac:spMk id="10" creationId="{919797D5-5700-4683-B30A-5B4D56CB8270}"/>
          </ac:spMkLst>
        </pc:spChg>
        <pc:spChg chg="add">
          <ac:chgData name="Улитин Иван" userId="42d996a27954101f" providerId="Windows Live" clId="Web-{91917AB2-4C25-44D6-B285-D052127C6E07}" dt="2023-11-09T22:59:38.766" v="538"/>
          <ac:spMkLst>
            <pc:docMk/>
            <pc:sldMk cId="2121370054" sldId="761"/>
            <ac:spMk id="11" creationId="{7A45F5BC-32D1-41CD-B270-C46F18CA1ACC}"/>
          </ac:spMkLst>
        </pc:spChg>
        <pc:spChg chg="add del">
          <ac:chgData name="Улитин Иван" userId="42d996a27954101f" providerId="Windows Live" clId="Web-{91917AB2-4C25-44D6-B285-D052127C6E07}" dt="2023-11-09T22:59:38.766" v="537"/>
          <ac:spMkLst>
            <pc:docMk/>
            <pc:sldMk cId="2121370054" sldId="761"/>
            <ac:spMk id="12" creationId="{4856A7B9-9801-42EC-A4C9-7E22A56EF53D}"/>
          </ac:spMkLst>
        </pc:spChg>
        <pc:spChg chg="add">
          <ac:chgData name="Улитин Иван" userId="42d996a27954101f" providerId="Windows Live" clId="Web-{91917AB2-4C25-44D6-B285-D052127C6E07}" dt="2023-11-09T22:59:38.766" v="538"/>
          <ac:spMkLst>
            <pc:docMk/>
            <pc:sldMk cId="2121370054" sldId="761"/>
            <ac:spMk id="13" creationId="{CE57EE13-72B0-4FFA-ACE1-EBDE89340E47}"/>
          </ac:spMkLst>
        </pc:spChg>
        <pc:spChg chg="add del">
          <ac:chgData name="Улитин Иван" userId="42d996a27954101f" providerId="Windows Live" clId="Web-{91917AB2-4C25-44D6-B285-D052127C6E07}" dt="2023-11-09T22:59:38.766" v="537"/>
          <ac:spMkLst>
            <pc:docMk/>
            <pc:sldMk cId="2121370054" sldId="761"/>
            <ac:spMk id="14" creationId="{8AD54DB8-C150-4290-85D6-F5B0262BFEEF}"/>
          </ac:spMkLst>
        </pc:spChg>
        <pc:spChg chg="add">
          <ac:chgData name="Улитин Иван" userId="42d996a27954101f" providerId="Windows Live" clId="Web-{91917AB2-4C25-44D6-B285-D052127C6E07}" dt="2023-11-09T22:59:38.766" v="538"/>
          <ac:spMkLst>
            <pc:docMk/>
            <pc:sldMk cId="2121370054" sldId="761"/>
            <ac:spMk id="15" creationId="{DA182162-B517-4B41-B039-339F87FAE1D0}"/>
          </ac:spMkLst>
        </pc:spChg>
        <pc:spChg chg="add del">
          <ac:chgData name="Улитин Иван" userId="42d996a27954101f" providerId="Windows Live" clId="Web-{91917AB2-4C25-44D6-B285-D052127C6E07}" dt="2023-11-09T22:59:38.766" v="537"/>
          <ac:spMkLst>
            <pc:docMk/>
            <pc:sldMk cId="2121370054" sldId="761"/>
            <ac:spMk id="16" creationId="{17C35B5F-59FB-4E4A-A4E6-85CC504D7918}"/>
          </ac:spMkLst>
        </pc:spChg>
        <pc:spChg chg="add">
          <ac:chgData name="Улитин Иван" userId="42d996a27954101f" providerId="Windows Live" clId="Web-{91917AB2-4C25-44D6-B285-D052127C6E07}" dt="2023-11-09T22:59:38.766" v="538"/>
          <ac:spMkLst>
            <pc:docMk/>
            <pc:sldMk cId="2121370054" sldId="761"/>
            <ac:spMk id="17" creationId="{49B5AD54-1E68-4239-A6AF-FE0F49BB8367}"/>
          </ac:spMkLst>
        </pc:spChg>
        <pc:spChg chg="add mod">
          <ac:chgData name="Улитин Иван" userId="42d996a27954101f" providerId="Windows Live" clId="Web-{91917AB2-4C25-44D6-B285-D052127C6E07}" dt="2023-11-09T23:00:23.048" v="559" actId="20577"/>
          <ac:spMkLst>
            <pc:docMk/>
            <pc:sldMk cId="2121370054" sldId="761"/>
            <ac:spMk id="21" creationId="{D42B3594-EFDF-8E7F-8A36-462C613FD7C1}"/>
          </ac:spMkLst>
        </pc:spChg>
        <pc:grpChg chg="add del">
          <ac:chgData name="Улитин Иван" userId="42d996a27954101f" providerId="Windows Live" clId="Web-{91917AB2-4C25-44D6-B285-D052127C6E07}" dt="2023-11-09T22:59:38.766" v="537"/>
          <ac:grpSpMkLst>
            <pc:docMk/>
            <pc:sldMk cId="2121370054" sldId="761"/>
            <ac:grpSpMk id="18" creationId="{266203B4-6411-4E9D-AAC1-D798EF7311A2}"/>
          </ac:grpSpMkLst>
        </pc:grpChg>
        <pc:picChg chg="add del">
          <ac:chgData name="Улитин Иван" userId="42d996a27954101f" providerId="Windows Live" clId="Web-{91917AB2-4C25-44D6-B285-D052127C6E07}" dt="2023-11-09T22:59:38.766" v="537"/>
          <ac:picMkLst>
            <pc:docMk/>
            <pc:sldMk cId="2121370054" sldId="761"/>
            <ac:picMk id="4" creationId="{F434BCE8-04EB-A930-2992-276BE9AACAA1}"/>
          </ac:picMkLst>
        </pc:picChg>
      </pc:sldChg>
      <pc:sldChg chg="add del">
        <pc:chgData name="Улитин Иван" userId="42d996a27954101f" providerId="Windows Live" clId="Web-{91917AB2-4C25-44D6-B285-D052127C6E07}" dt="2023-11-09T22:59:08.108" v="534"/>
        <pc:sldMkLst>
          <pc:docMk/>
          <pc:sldMk cId="3724160090" sldId="761"/>
        </pc:sldMkLst>
      </pc:sldChg>
      <pc:sldChg chg="add del">
        <pc:chgData name="Улитин Иван" userId="42d996a27954101f" providerId="Windows Live" clId="Web-{91917AB2-4C25-44D6-B285-D052127C6E07}" dt="2023-11-09T23:00:28.533" v="561"/>
        <pc:sldMkLst>
          <pc:docMk/>
          <pc:sldMk cId="885167242" sldId="762"/>
        </pc:sldMkLst>
      </pc:sldChg>
      <pc:sldChg chg="add del">
        <pc:chgData name="Улитин Иван" userId="42d996a27954101f" providerId="Windows Live" clId="Web-{91917AB2-4C25-44D6-B285-D052127C6E07}" dt="2023-11-09T22:59:07.296" v="533"/>
        <pc:sldMkLst>
          <pc:docMk/>
          <pc:sldMk cId="1032620439" sldId="762"/>
        </pc:sldMkLst>
      </pc:sldChg>
      <pc:sldChg chg="modSp add replId">
        <pc:chgData name="Улитин Иван" userId="42d996a27954101f" providerId="Windows Live" clId="Web-{91917AB2-4C25-44D6-B285-D052127C6E07}" dt="2023-11-09T23:00:41.486" v="578" actId="20577"/>
        <pc:sldMkLst>
          <pc:docMk/>
          <pc:sldMk cId="3237379801" sldId="762"/>
        </pc:sldMkLst>
        <pc:spChg chg="mod">
          <ac:chgData name="Улитин Иван" userId="42d996a27954101f" providerId="Windows Live" clId="Web-{91917AB2-4C25-44D6-B285-D052127C6E07}" dt="2023-11-09T23:00:41.486" v="578" actId="20577"/>
          <ac:spMkLst>
            <pc:docMk/>
            <pc:sldMk cId="3237379801" sldId="762"/>
            <ac:spMk id="21" creationId="{D42B3594-EFDF-8E7F-8A36-462C613FD7C1}"/>
          </ac:spMkLst>
        </pc:spChg>
      </pc:sldChg>
      <pc:sldChg chg="modSp add del replId">
        <pc:chgData name="Улитин Иван" userId="42d996a27954101f" providerId="Windows Live" clId="Web-{91917AB2-4C25-44D6-B285-D052127C6E07}" dt="2023-11-09T23:00:57.893" v="592"/>
        <pc:sldMkLst>
          <pc:docMk/>
          <pc:sldMk cId="3803692824" sldId="763"/>
        </pc:sldMkLst>
        <pc:spChg chg="mod">
          <ac:chgData name="Улитин Иван" userId="42d996a27954101f" providerId="Windows Live" clId="Web-{91917AB2-4C25-44D6-B285-D052127C6E07}" dt="2023-11-09T23:00:53.346" v="590" actId="20577"/>
          <ac:spMkLst>
            <pc:docMk/>
            <pc:sldMk cId="3803692824" sldId="763"/>
            <ac:spMk id="21" creationId="{D42B3594-EFDF-8E7F-8A36-462C613FD7C1}"/>
          </ac:spMkLst>
        </pc:spChg>
      </pc:sldChg>
      <pc:sldChg chg="modSp add replId">
        <pc:chgData name="Улитин Иван" userId="42d996a27954101f" providerId="Windows Live" clId="Web-{91917AB2-4C25-44D6-B285-D052127C6E07}" dt="2023-11-09T23:01:05.596" v="599" actId="20577"/>
        <pc:sldMkLst>
          <pc:docMk/>
          <pc:sldMk cId="1117978645" sldId="764"/>
        </pc:sldMkLst>
        <pc:spChg chg="mod">
          <ac:chgData name="Улитин Иван" userId="42d996a27954101f" providerId="Windows Live" clId="Web-{91917AB2-4C25-44D6-B285-D052127C6E07}" dt="2023-11-09T23:01:05.596" v="599" actId="20577"/>
          <ac:spMkLst>
            <pc:docMk/>
            <pc:sldMk cId="1117978645" sldId="764"/>
            <ac:spMk id="21" creationId="{D42B3594-EFDF-8E7F-8A36-462C613FD7C1}"/>
          </ac:spMkLst>
        </pc:spChg>
      </pc:sldChg>
      <pc:sldChg chg="modSp add">
        <pc:chgData name="Улитин Иван" userId="42d996a27954101f" providerId="Windows Live" clId="Web-{91917AB2-4C25-44D6-B285-D052127C6E07}" dt="2023-11-10T16:10:37.489" v="918" actId="20577"/>
        <pc:sldMkLst>
          <pc:docMk/>
          <pc:sldMk cId="2196087430" sldId="765"/>
        </pc:sldMkLst>
        <pc:spChg chg="mod">
          <ac:chgData name="Улитин Иван" userId="42d996a27954101f" providerId="Windows Live" clId="Web-{91917AB2-4C25-44D6-B285-D052127C6E07}" dt="2023-11-09T23:06:26.793" v="605" actId="20577"/>
          <ac:spMkLst>
            <pc:docMk/>
            <pc:sldMk cId="2196087430" sldId="765"/>
            <ac:spMk id="2" creationId="{019E7640-A2C7-8BE8-41B8-B1A386A42150}"/>
          </ac:spMkLst>
        </pc:spChg>
        <pc:spChg chg="mod">
          <ac:chgData name="Улитин Иван" userId="42d996a27954101f" providerId="Windows Live" clId="Web-{91917AB2-4C25-44D6-B285-D052127C6E07}" dt="2023-11-10T16:10:37.489" v="918" actId="20577"/>
          <ac:spMkLst>
            <pc:docMk/>
            <pc:sldMk cId="2196087430" sldId="765"/>
            <ac:spMk id="4" creationId="{3AA2DC4D-F89A-B6D6-C778-D4ED48FB32BE}"/>
          </ac:spMkLst>
        </pc:spChg>
      </pc:sldChg>
      <pc:sldChg chg="modSp add replId">
        <pc:chgData name="Улитин Иван" userId="42d996a27954101f" providerId="Windows Live" clId="Web-{91917AB2-4C25-44D6-B285-D052127C6E07}" dt="2023-11-10T16:12:46.809" v="987" actId="20577"/>
        <pc:sldMkLst>
          <pc:docMk/>
          <pc:sldMk cId="2369840948" sldId="766"/>
        </pc:sldMkLst>
        <pc:spChg chg="mod">
          <ac:chgData name="Улитин Иван" userId="42d996a27954101f" providerId="Windows Live" clId="Web-{91917AB2-4C25-44D6-B285-D052127C6E07}" dt="2023-11-10T16:12:46.809" v="987" actId="20577"/>
          <ac:spMkLst>
            <pc:docMk/>
            <pc:sldMk cId="2369840948" sldId="766"/>
            <ac:spMk id="4" creationId="{3AA2DC4D-F89A-B6D6-C778-D4ED48FB32BE}"/>
          </ac:spMkLst>
        </pc:spChg>
      </pc:sldChg>
      <pc:sldChg chg="addSp modSp add">
        <pc:chgData name="Улитин Иван" userId="42d996a27954101f" providerId="Windows Live" clId="Web-{91917AB2-4C25-44D6-B285-D052127C6E07}" dt="2023-11-10T16:19:59.679" v="1244" actId="1076"/>
        <pc:sldMkLst>
          <pc:docMk/>
          <pc:sldMk cId="2283598283" sldId="767"/>
        </pc:sldMkLst>
        <pc:spChg chg="mod">
          <ac:chgData name="Улитин Иван" userId="42d996a27954101f" providerId="Windows Live" clId="Web-{91917AB2-4C25-44D6-B285-D052127C6E07}" dt="2023-11-10T16:13:22.983" v="1009" actId="20577"/>
          <ac:spMkLst>
            <pc:docMk/>
            <pc:sldMk cId="2283598283" sldId="767"/>
            <ac:spMk id="2" creationId="{019E7640-A2C7-8BE8-41B8-B1A386A42150}"/>
          </ac:spMkLst>
        </pc:spChg>
        <pc:spChg chg="mod">
          <ac:chgData name="Улитин Иван" userId="42d996a27954101f" providerId="Windows Live" clId="Web-{91917AB2-4C25-44D6-B285-D052127C6E07}" dt="2023-11-10T16:19:43.553" v="1240" actId="20577"/>
          <ac:spMkLst>
            <pc:docMk/>
            <pc:sldMk cId="2283598283" sldId="767"/>
            <ac:spMk id="4" creationId="{3AA2DC4D-F89A-B6D6-C778-D4ED48FB32BE}"/>
          </ac:spMkLst>
        </pc:spChg>
        <pc:picChg chg="add mod">
          <ac:chgData name="Улитин Иван" userId="42d996a27954101f" providerId="Windows Live" clId="Web-{91917AB2-4C25-44D6-B285-D052127C6E07}" dt="2023-11-10T16:19:07.660" v="1191" actId="1076"/>
          <ac:picMkLst>
            <pc:docMk/>
            <pc:sldMk cId="2283598283" sldId="767"/>
            <ac:picMk id="3" creationId="{2978B381-797D-CF84-17C7-D7A60C41578B}"/>
          </ac:picMkLst>
        </pc:picChg>
        <pc:picChg chg="add mod">
          <ac:chgData name="Улитин Иван" userId="42d996a27954101f" providerId="Windows Live" clId="Web-{91917AB2-4C25-44D6-B285-D052127C6E07}" dt="2023-11-10T16:19:59.679" v="1244" actId="1076"/>
          <ac:picMkLst>
            <pc:docMk/>
            <pc:sldMk cId="2283598283" sldId="767"/>
            <ac:picMk id="5" creationId="{C320A11E-4576-F1F9-1BA2-9DB9E1F4D50C}"/>
          </ac:picMkLst>
        </pc:picChg>
      </pc:sldChg>
      <pc:sldChg chg="addSp delSp modSp add ord">
        <pc:chgData name="Улитин Иван" userId="42d996a27954101f" providerId="Windows Live" clId="Web-{91917AB2-4C25-44D6-B285-D052127C6E07}" dt="2023-11-10T16:24:16.773" v="1297" actId="20577"/>
        <pc:sldMkLst>
          <pc:docMk/>
          <pc:sldMk cId="1016450237" sldId="768"/>
        </pc:sldMkLst>
        <pc:spChg chg="del">
          <ac:chgData name="Улитин Иван" userId="42d996a27954101f" providerId="Windows Live" clId="Web-{91917AB2-4C25-44D6-B285-D052127C6E07}" dt="2023-11-10T16:23:20.660" v="1247"/>
          <ac:spMkLst>
            <pc:docMk/>
            <pc:sldMk cId="1016450237" sldId="768"/>
            <ac:spMk id="4" creationId="{3AA2DC4D-F89A-B6D6-C778-D4ED48FB32BE}"/>
          </ac:spMkLst>
        </pc:spChg>
        <pc:spChg chg="add mod">
          <ac:chgData name="Улитин Иван" userId="42d996a27954101f" providerId="Windows Live" clId="Web-{91917AB2-4C25-44D6-B285-D052127C6E07}" dt="2023-11-10T16:24:16.773" v="1297" actId="20577"/>
          <ac:spMkLst>
            <pc:docMk/>
            <pc:sldMk cId="1016450237" sldId="768"/>
            <ac:spMk id="6" creationId="{29CBCF19-CB80-9B9F-CB2A-7FB06093904C}"/>
          </ac:spMkLst>
        </pc:spChg>
        <pc:picChg chg="add mod">
          <ac:chgData name="Улитин Иван" userId="42d996a27954101f" providerId="Windows Live" clId="Web-{91917AB2-4C25-44D6-B285-D052127C6E07}" dt="2023-11-10T16:23:28.395" v="1252" actId="1076"/>
          <ac:picMkLst>
            <pc:docMk/>
            <pc:sldMk cId="1016450237" sldId="768"/>
            <ac:picMk id="3" creationId="{EAEF376C-406B-3F2B-42FD-97D442D06403}"/>
          </ac:picMkLst>
        </pc:picChg>
      </pc:sldChg>
      <pc:sldChg chg="addSp delSp modSp add">
        <pc:chgData name="Улитин Иван" userId="42d996a27954101f" providerId="Windows Live" clId="Web-{91917AB2-4C25-44D6-B285-D052127C6E07}" dt="2023-11-10T16:36:22.504" v="1576" actId="1076"/>
        <pc:sldMkLst>
          <pc:docMk/>
          <pc:sldMk cId="2728814559" sldId="769"/>
        </pc:sldMkLst>
        <pc:spChg chg="mod">
          <ac:chgData name="Улитин Иван" userId="42d996a27954101f" providerId="Windows Live" clId="Web-{91917AB2-4C25-44D6-B285-D052127C6E07}" dt="2023-11-10T16:25:03.650" v="1302" actId="20577"/>
          <ac:spMkLst>
            <pc:docMk/>
            <pc:sldMk cId="2728814559" sldId="769"/>
            <ac:spMk id="2" creationId="{019E7640-A2C7-8BE8-41B8-B1A386A42150}"/>
          </ac:spMkLst>
        </pc:spChg>
        <pc:spChg chg="mod">
          <ac:chgData name="Улитин Иван" userId="42d996a27954101f" providerId="Windows Live" clId="Web-{91917AB2-4C25-44D6-B285-D052127C6E07}" dt="2023-11-10T16:36:06.566" v="1572" actId="20577"/>
          <ac:spMkLst>
            <pc:docMk/>
            <pc:sldMk cId="2728814559" sldId="769"/>
            <ac:spMk id="6" creationId="{29CBCF19-CB80-9B9F-CB2A-7FB06093904C}"/>
          </ac:spMkLst>
        </pc:spChg>
        <pc:picChg chg="del">
          <ac:chgData name="Улитин Иван" userId="42d996a27954101f" providerId="Windows Live" clId="Web-{91917AB2-4C25-44D6-B285-D052127C6E07}" dt="2023-11-10T16:24:45.102" v="1299"/>
          <ac:picMkLst>
            <pc:docMk/>
            <pc:sldMk cId="2728814559" sldId="769"/>
            <ac:picMk id="3" creationId="{EAEF376C-406B-3F2B-42FD-97D442D06403}"/>
          </ac:picMkLst>
        </pc:picChg>
        <pc:picChg chg="add mod">
          <ac:chgData name="Улитин Иван" userId="42d996a27954101f" providerId="Windows Live" clId="Web-{91917AB2-4C25-44D6-B285-D052127C6E07}" dt="2023-11-10T16:35:59.424" v="1565" actId="1076"/>
          <ac:picMkLst>
            <pc:docMk/>
            <pc:sldMk cId="2728814559" sldId="769"/>
            <ac:picMk id="4" creationId="{690C96A9-0150-32DB-C1F2-D08F8C79D586}"/>
          </ac:picMkLst>
        </pc:picChg>
        <pc:picChg chg="add mod">
          <ac:chgData name="Улитин Иван" userId="42d996a27954101f" providerId="Windows Live" clId="Web-{91917AB2-4C25-44D6-B285-D052127C6E07}" dt="2023-11-10T16:36:01.362" v="1566" actId="1076"/>
          <ac:picMkLst>
            <pc:docMk/>
            <pc:sldMk cId="2728814559" sldId="769"/>
            <ac:picMk id="5" creationId="{BB9C3D65-4505-A222-CF80-0A0BD9EBD3A2}"/>
          </ac:picMkLst>
        </pc:picChg>
        <pc:picChg chg="add mod">
          <ac:chgData name="Улитин Иван" userId="42d996a27954101f" providerId="Windows Live" clId="Web-{91917AB2-4C25-44D6-B285-D052127C6E07}" dt="2023-11-10T16:36:22.504" v="1576" actId="1076"/>
          <ac:picMkLst>
            <pc:docMk/>
            <pc:sldMk cId="2728814559" sldId="769"/>
            <ac:picMk id="7" creationId="{3BF2D396-C3B6-9246-B2D5-6CA4D7F3ED7E}"/>
          </ac:picMkLst>
        </pc:picChg>
      </pc:sldChg>
      <pc:sldChg chg="addSp delSp modSp add">
        <pc:chgData name="Улитин Иван" userId="42d996a27954101f" providerId="Windows Live" clId="Web-{91917AB2-4C25-44D6-B285-D052127C6E07}" dt="2023-11-10T16:58:14.599" v="2044" actId="20577"/>
        <pc:sldMkLst>
          <pc:docMk/>
          <pc:sldMk cId="3310366694" sldId="770"/>
        </pc:sldMkLst>
        <pc:spChg chg="mod">
          <ac:chgData name="Улитин Иван" userId="42d996a27954101f" providerId="Windows Live" clId="Web-{91917AB2-4C25-44D6-B285-D052127C6E07}" dt="2023-11-10T16:36:50.428" v="1587" actId="20577"/>
          <ac:spMkLst>
            <pc:docMk/>
            <pc:sldMk cId="3310366694" sldId="770"/>
            <ac:spMk id="2" creationId="{019E7640-A2C7-8BE8-41B8-B1A386A42150}"/>
          </ac:spMkLst>
        </pc:spChg>
        <pc:spChg chg="mod">
          <ac:chgData name="Улитин Иван" userId="42d996a27954101f" providerId="Windows Live" clId="Web-{91917AB2-4C25-44D6-B285-D052127C6E07}" dt="2023-11-10T16:58:14.599" v="2044" actId="20577"/>
          <ac:spMkLst>
            <pc:docMk/>
            <pc:sldMk cId="3310366694" sldId="770"/>
            <ac:spMk id="6" creationId="{29CBCF19-CB80-9B9F-CB2A-7FB06093904C}"/>
          </ac:spMkLst>
        </pc:spChg>
        <pc:picChg chg="del">
          <ac:chgData name="Улитин Иван" userId="42d996a27954101f" providerId="Windows Live" clId="Web-{91917AB2-4C25-44D6-B285-D052127C6E07}" dt="2023-11-10T16:36:35.286" v="1578"/>
          <ac:picMkLst>
            <pc:docMk/>
            <pc:sldMk cId="3310366694" sldId="770"/>
            <ac:picMk id="3" creationId="{EAEF376C-406B-3F2B-42FD-97D442D06403}"/>
          </ac:picMkLst>
        </pc:picChg>
        <pc:picChg chg="add mod">
          <ac:chgData name="Улитин Иван" userId="42d996a27954101f" providerId="Windows Live" clId="Web-{91917AB2-4C25-44D6-B285-D052127C6E07}" dt="2023-11-10T16:56:48.406" v="1952" actId="1076"/>
          <ac:picMkLst>
            <pc:docMk/>
            <pc:sldMk cId="3310366694" sldId="770"/>
            <ac:picMk id="4" creationId="{175C5326-D210-A38F-CF83-3CD81E7AF637}"/>
          </ac:picMkLst>
        </pc:picChg>
      </pc:sldChg>
    </pc:docChg>
  </pc:docChgLst>
  <pc:docChgLst>
    <pc:chgData name="Марина Барулина" userId="3f69187e786b41da" providerId="LiveId" clId="{42456E38-3148-4C45-A297-EA138B518DE5}"/>
    <pc:docChg chg="delSld modSld">
      <pc:chgData name="Марина Барулина" userId="3f69187e786b41da" providerId="LiveId" clId="{42456E38-3148-4C45-A297-EA138B518DE5}" dt="2023-11-03T13:01:19.041" v="20" actId="47"/>
      <pc:docMkLst>
        <pc:docMk/>
      </pc:docMkLst>
      <pc:sldChg chg="del">
        <pc:chgData name="Марина Барулина" userId="3f69187e786b41da" providerId="LiveId" clId="{42456E38-3148-4C45-A297-EA138B518DE5}" dt="2023-11-03T12:58:08.849" v="0" actId="47"/>
        <pc:sldMkLst>
          <pc:docMk/>
          <pc:sldMk cId="753048616" sldId="392"/>
        </pc:sldMkLst>
      </pc:sldChg>
      <pc:sldChg chg="del">
        <pc:chgData name="Марина Барулина" userId="3f69187e786b41da" providerId="LiveId" clId="{42456E38-3148-4C45-A297-EA138B518DE5}" dt="2023-11-03T12:58:08.849" v="0" actId="47"/>
        <pc:sldMkLst>
          <pc:docMk/>
          <pc:sldMk cId="2898728518" sldId="454"/>
        </pc:sldMkLst>
      </pc:sldChg>
      <pc:sldChg chg="del">
        <pc:chgData name="Марина Барулина" userId="3f69187e786b41da" providerId="LiveId" clId="{42456E38-3148-4C45-A297-EA138B518DE5}" dt="2023-11-03T12:58:08.849" v="0" actId="47"/>
        <pc:sldMkLst>
          <pc:docMk/>
          <pc:sldMk cId="1836353979" sldId="455"/>
        </pc:sldMkLst>
      </pc:sldChg>
      <pc:sldChg chg="del">
        <pc:chgData name="Марина Барулина" userId="3f69187e786b41da" providerId="LiveId" clId="{42456E38-3148-4C45-A297-EA138B518DE5}" dt="2023-11-03T12:58:08.849" v="0" actId="47"/>
        <pc:sldMkLst>
          <pc:docMk/>
          <pc:sldMk cId="1326373134" sldId="456"/>
        </pc:sldMkLst>
      </pc:sldChg>
      <pc:sldChg chg="del">
        <pc:chgData name="Марина Барулина" userId="3f69187e786b41da" providerId="LiveId" clId="{42456E38-3148-4C45-A297-EA138B518DE5}" dt="2023-11-03T12:58:08.849" v="0" actId="47"/>
        <pc:sldMkLst>
          <pc:docMk/>
          <pc:sldMk cId="2356447050" sldId="457"/>
        </pc:sldMkLst>
      </pc:sldChg>
      <pc:sldChg chg="del">
        <pc:chgData name="Марина Барулина" userId="3f69187e786b41da" providerId="LiveId" clId="{42456E38-3148-4C45-A297-EA138B518DE5}" dt="2023-11-03T12:58:08.849" v="0" actId="47"/>
        <pc:sldMkLst>
          <pc:docMk/>
          <pc:sldMk cId="2182798211" sldId="458"/>
        </pc:sldMkLst>
      </pc:sldChg>
      <pc:sldChg chg="del">
        <pc:chgData name="Марина Барулина" userId="3f69187e786b41da" providerId="LiveId" clId="{42456E38-3148-4C45-A297-EA138B518DE5}" dt="2023-11-03T12:58:08.849" v="0" actId="47"/>
        <pc:sldMkLst>
          <pc:docMk/>
          <pc:sldMk cId="2928134645" sldId="459"/>
        </pc:sldMkLst>
      </pc:sldChg>
      <pc:sldChg chg="del">
        <pc:chgData name="Марина Барулина" userId="3f69187e786b41da" providerId="LiveId" clId="{42456E38-3148-4C45-A297-EA138B518DE5}" dt="2023-11-03T12:58:08.849" v="0" actId="47"/>
        <pc:sldMkLst>
          <pc:docMk/>
          <pc:sldMk cId="169988021" sldId="460"/>
        </pc:sldMkLst>
      </pc:sldChg>
      <pc:sldChg chg="del">
        <pc:chgData name="Марина Барулина" userId="3f69187e786b41da" providerId="LiveId" clId="{42456E38-3148-4C45-A297-EA138B518DE5}" dt="2023-11-03T12:58:08.849" v="0" actId="47"/>
        <pc:sldMkLst>
          <pc:docMk/>
          <pc:sldMk cId="2381146476" sldId="461"/>
        </pc:sldMkLst>
      </pc:sldChg>
      <pc:sldChg chg="del">
        <pc:chgData name="Марина Барулина" userId="3f69187e786b41da" providerId="LiveId" clId="{42456E38-3148-4C45-A297-EA138B518DE5}" dt="2023-11-03T12:58:08.849" v="0" actId="47"/>
        <pc:sldMkLst>
          <pc:docMk/>
          <pc:sldMk cId="453543557" sldId="462"/>
        </pc:sldMkLst>
      </pc:sldChg>
      <pc:sldChg chg="del">
        <pc:chgData name="Марина Барулина" userId="3f69187e786b41da" providerId="LiveId" clId="{42456E38-3148-4C45-A297-EA138B518DE5}" dt="2023-11-03T12:58:08.849" v="0" actId="47"/>
        <pc:sldMkLst>
          <pc:docMk/>
          <pc:sldMk cId="3651267951" sldId="463"/>
        </pc:sldMkLst>
      </pc:sldChg>
      <pc:sldChg chg="del">
        <pc:chgData name="Марина Барулина" userId="3f69187e786b41da" providerId="LiveId" clId="{42456E38-3148-4C45-A297-EA138B518DE5}" dt="2023-11-03T12:58:08.849" v="0" actId="47"/>
        <pc:sldMkLst>
          <pc:docMk/>
          <pc:sldMk cId="4278527184" sldId="464"/>
        </pc:sldMkLst>
      </pc:sldChg>
      <pc:sldChg chg="del">
        <pc:chgData name="Марина Барулина" userId="3f69187e786b41da" providerId="LiveId" clId="{42456E38-3148-4C45-A297-EA138B518DE5}" dt="2023-11-03T12:58:08.849" v="0" actId="47"/>
        <pc:sldMkLst>
          <pc:docMk/>
          <pc:sldMk cId="2105290191" sldId="465"/>
        </pc:sldMkLst>
      </pc:sldChg>
      <pc:sldChg chg="del">
        <pc:chgData name="Марина Барулина" userId="3f69187e786b41da" providerId="LiveId" clId="{42456E38-3148-4C45-A297-EA138B518DE5}" dt="2023-11-03T12:58:08.849" v="0" actId="47"/>
        <pc:sldMkLst>
          <pc:docMk/>
          <pc:sldMk cId="3394431525" sldId="466"/>
        </pc:sldMkLst>
      </pc:sldChg>
      <pc:sldChg chg="del">
        <pc:chgData name="Марина Барулина" userId="3f69187e786b41da" providerId="LiveId" clId="{42456E38-3148-4C45-A297-EA138B518DE5}" dt="2023-11-03T12:58:08.849" v="0" actId="47"/>
        <pc:sldMkLst>
          <pc:docMk/>
          <pc:sldMk cId="3357391077" sldId="467"/>
        </pc:sldMkLst>
      </pc:sldChg>
      <pc:sldChg chg="del">
        <pc:chgData name="Марина Барулина" userId="3f69187e786b41da" providerId="LiveId" clId="{42456E38-3148-4C45-A297-EA138B518DE5}" dt="2023-11-03T12:58:08.849" v="0" actId="47"/>
        <pc:sldMkLst>
          <pc:docMk/>
          <pc:sldMk cId="1884800620" sldId="468"/>
        </pc:sldMkLst>
      </pc:sldChg>
      <pc:sldChg chg="del">
        <pc:chgData name="Марина Барулина" userId="3f69187e786b41da" providerId="LiveId" clId="{42456E38-3148-4C45-A297-EA138B518DE5}" dt="2023-11-03T12:58:08.849" v="0" actId="47"/>
        <pc:sldMkLst>
          <pc:docMk/>
          <pc:sldMk cId="664809708" sldId="469"/>
        </pc:sldMkLst>
      </pc:sldChg>
      <pc:sldChg chg="del">
        <pc:chgData name="Марина Барулина" userId="3f69187e786b41da" providerId="LiveId" clId="{42456E38-3148-4C45-A297-EA138B518DE5}" dt="2023-11-03T12:58:08.849" v="0" actId="47"/>
        <pc:sldMkLst>
          <pc:docMk/>
          <pc:sldMk cId="685279629" sldId="470"/>
        </pc:sldMkLst>
      </pc:sldChg>
      <pc:sldChg chg="del">
        <pc:chgData name="Марина Барулина" userId="3f69187e786b41da" providerId="LiveId" clId="{42456E38-3148-4C45-A297-EA138B518DE5}" dt="2023-11-03T12:58:08.849" v="0" actId="47"/>
        <pc:sldMkLst>
          <pc:docMk/>
          <pc:sldMk cId="4063710674" sldId="471"/>
        </pc:sldMkLst>
      </pc:sldChg>
      <pc:sldChg chg="del">
        <pc:chgData name="Марина Барулина" userId="3f69187e786b41da" providerId="LiveId" clId="{42456E38-3148-4C45-A297-EA138B518DE5}" dt="2023-11-03T12:58:08.849" v="0" actId="47"/>
        <pc:sldMkLst>
          <pc:docMk/>
          <pc:sldMk cId="3726401455" sldId="472"/>
        </pc:sldMkLst>
      </pc:sldChg>
      <pc:sldChg chg="del">
        <pc:chgData name="Марина Барулина" userId="3f69187e786b41da" providerId="LiveId" clId="{42456E38-3148-4C45-A297-EA138B518DE5}" dt="2023-11-03T12:58:08.849" v="0" actId="47"/>
        <pc:sldMkLst>
          <pc:docMk/>
          <pc:sldMk cId="859131922" sldId="473"/>
        </pc:sldMkLst>
      </pc:sldChg>
      <pc:sldChg chg="del">
        <pc:chgData name="Марина Барулина" userId="3f69187e786b41da" providerId="LiveId" clId="{42456E38-3148-4C45-A297-EA138B518DE5}" dt="2023-11-03T12:58:08.849" v="0" actId="47"/>
        <pc:sldMkLst>
          <pc:docMk/>
          <pc:sldMk cId="3528466809" sldId="474"/>
        </pc:sldMkLst>
      </pc:sldChg>
      <pc:sldChg chg="del">
        <pc:chgData name="Марина Барулина" userId="3f69187e786b41da" providerId="LiveId" clId="{42456E38-3148-4C45-A297-EA138B518DE5}" dt="2023-11-03T12:58:08.849" v="0" actId="47"/>
        <pc:sldMkLst>
          <pc:docMk/>
          <pc:sldMk cId="1665935076" sldId="475"/>
        </pc:sldMkLst>
      </pc:sldChg>
      <pc:sldChg chg="del">
        <pc:chgData name="Марина Барулина" userId="3f69187e786b41da" providerId="LiveId" clId="{42456E38-3148-4C45-A297-EA138B518DE5}" dt="2023-11-03T12:58:08.849" v="0" actId="47"/>
        <pc:sldMkLst>
          <pc:docMk/>
          <pc:sldMk cId="415223038" sldId="476"/>
        </pc:sldMkLst>
      </pc:sldChg>
      <pc:sldChg chg="del">
        <pc:chgData name="Марина Барулина" userId="3f69187e786b41da" providerId="LiveId" clId="{42456E38-3148-4C45-A297-EA138B518DE5}" dt="2023-11-03T12:58:08.849" v="0" actId="47"/>
        <pc:sldMkLst>
          <pc:docMk/>
          <pc:sldMk cId="2691114145" sldId="477"/>
        </pc:sldMkLst>
      </pc:sldChg>
      <pc:sldChg chg="del">
        <pc:chgData name="Марина Барулина" userId="3f69187e786b41da" providerId="LiveId" clId="{42456E38-3148-4C45-A297-EA138B518DE5}" dt="2023-11-03T12:58:08.849" v="0" actId="47"/>
        <pc:sldMkLst>
          <pc:docMk/>
          <pc:sldMk cId="1538136686" sldId="478"/>
        </pc:sldMkLst>
      </pc:sldChg>
      <pc:sldChg chg="del">
        <pc:chgData name="Марина Барулина" userId="3f69187e786b41da" providerId="LiveId" clId="{42456E38-3148-4C45-A297-EA138B518DE5}" dt="2023-11-03T12:58:08.849" v="0" actId="47"/>
        <pc:sldMkLst>
          <pc:docMk/>
          <pc:sldMk cId="2915592980" sldId="479"/>
        </pc:sldMkLst>
      </pc:sldChg>
      <pc:sldChg chg="modSp mod">
        <pc:chgData name="Марина Барулина" userId="3f69187e786b41da" providerId="LiveId" clId="{42456E38-3148-4C45-A297-EA138B518DE5}" dt="2023-11-03T13:00:54.092" v="19" actId="1076"/>
        <pc:sldMkLst>
          <pc:docMk/>
          <pc:sldMk cId="1493035533" sldId="556"/>
        </pc:sldMkLst>
        <pc:spChg chg="mod">
          <ac:chgData name="Марина Барулина" userId="3f69187e786b41da" providerId="LiveId" clId="{42456E38-3148-4C45-A297-EA138B518DE5}" dt="2023-11-03T13:00:54.092" v="19" actId="1076"/>
          <ac:spMkLst>
            <pc:docMk/>
            <pc:sldMk cId="1493035533" sldId="556"/>
            <ac:spMk id="3" creationId="{BEC145C0-D1DA-4250-FA0F-9D493598D6AA}"/>
          </ac:spMkLst>
        </pc:spChg>
        <pc:picChg chg="mod">
          <ac:chgData name="Марина Барулина" userId="3f69187e786b41da" providerId="LiveId" clId="{42456E38-3148-4C45-A297-EA138B518DE5}" dt="2023-11-03T13:00:47.247" v="18" actId="1076"/>
          <ac:picMkLst>
            <pc:docMk/>
            <pc:sldMk cId="1493035533" sldId="556"/>
            <ac:picMk id="6" creationId="{ACA048C0-2EA6-6FB0-BB48-6F99D16F468A}"/>
          </ac:picMkLst>
        </pc:picChg>
      </pc:sldChg>
      <pc:sldChg chg="del">
        <pc:chgData name="Марина Барулина" userId="3f69187e786b41da" providerId="LiveId" clId="{42456E38-3148-4C45-A297-EA138B518DE5}" dt="2023-11-03T12:58:08.849" v="0" actId="47"/>
        <pc:sldMkLst>
          <pc:docMk/>
          <pc:sldMk cId="3025712137" sldId="558"/>
        </pc:sldMkLst>
      </pc:sldChg>
      <pc:sldChg chg="del">
        <pc:chgData name="Марина Барулина" userId="3f69187e786b41da" providerId="LiveId" clId="{42456E38-3148-4C45-A297-EA138B518DE5}" dt="2023-11-03T12:58:08.849" v="0" actId="47"/>
        <pc:sldMkLst>
          <pc:docMk/>
          <pc:sldMk cId="693192297" sldId="559"/>
        </pc:sldMkLst>
      </pc:sldChg>
      <pc:sldChg chg="del">
        <pc:chgData name="Марина Барулина" userId="3f69187e786b41da" providerId="LiveId" clId="{42456E38-3148-4C45-A297-EA138B518DE5}" dt="2023-11-03T12:58:08.849" v="0" actId="47"/>
        <pc:sldMkLst>
          <pc:docMk/>
          <pc:sldMk cId="3236724366" sldId="560"/>
        </pc:sldMkLst>
      </pc:sldChg>
      <pc:sldChg chg="modSp mod">
        <pc:chgData name="Марина Барулина" userId="3f69187e786b41da" providerId="LiveId" clId="{42456E38-3148-4C45-A297-EA138B518DE5}" dt="2023-11-03T12:59:02.005" v="1" actId="1076"/>
        <pc:sldMkLst>
          <pc:docMk/>
          <pc:sldMk cId="2263789419" sldId="565"/>
        </pc:sldMkLst>
        <pc:spChg chg="mod">
          <ac:chgData name="Марина Барулина" userId="3f69187e786b41da" providerId="LiveId" clId="{42456E38-3148-4C45-A297-EA138B518DE5}" dt="2023-11-03T12:59:02.005" v="1" actId="1076"/>
          <ac:spMkLst>
            <pc:docMk/>
            <pc:sldMk cId="2263789419" sldId="565"/>
            <ac:spMk id="3" creationId="{BEC145C0-D1DA-4250-FA0F-9D493598D6AA}"/>
          </ac:spMkLst>
        </pc:spChg>
      </pc:sldChg>
      <pc:sldChg chg="modSp mod">
        <pc:chgData name="Марина Барулина" userId="3f69187e786b41da" providerId="LiveId" clId="{42456E38-3148-4C45-A297-EA138B518DE5}" dt="2023-11-03T12:59:14.748" v="3" actId="14100"/>
        <pc:sldMkLst>
          <pc:docMk/>
          <pc:sldMk cId="46868331" sldId="567"/>
        </pc:sldMkLst>
        <pc:spChg chg="mod">
          <ac:chgData name="Марина Барулина" userId="3f69187e786b41da" providerId="LiveId" clId="{42456E38-3148-4C45-A297-EA138B518DE5}" dt="2023-11-03T12:59:14.748" v="3" actId="14100"/>
          <ac:spMkLst>
            <pc:docMk/>
            <pc:sldMk cId="46868331" sldId="567"/>
            <ac:spMk id="2" creationId="{75924128-A22C-0BBB-1C21-50A76E482EC7}"/>
          </ac:spMkLst>
        </pc:spChg>
        <pc:spChg chg="mod">
          <ac:chgData name="Марина Барулина" userId="3f69187e786b41da" providerId="LiveId" clId="{42456E38-3148-4C45-A297-EA138B518DE5}" dt="2023-11-03T12:59:10.180" v="2" actId="1076"/>
          <ac:spMkLst>
            <pc:docMk/>
            <pc:sldMk cId="46868331" sldId="567"/>
            <ac:spMk id="3" creationId="{BEC145C0-D1DA-4250-FA0F-9D493598D6AA}"/>
          </ac:spMkLst>
        </pc:spChg>
      </pc:sldChg>
      <pc:sldChg chg="modSp mod">
        <pc:chgData name="Марина Барулина" userId="3f69187e786b41da" providerId="LiveId" clId="{42456E38-3148-4C45-A297-EA138B518DE5}" dt="2023-11-03T12:59:20.115" v="4" actId="1076"/>
        <pc:sldMkLst>
          <pc:docMk/>
          <pc:sldMk cId="1297947036" sldId="568"/>
        </pc:sldMkLst>
        <pc:spChg chg="mod">
          <ac:chgData name="Марина Барулина" userId="3f69187e786b41da" providerId="LiveId" clId="{42456E38-3148-4C45-A297-EA138B518DE5}" dt="2023-11-03T12:59:20.115" v="4" actId="1076"/>
          <ac:spMkLst>
            <pc:docMk/>
            <pc:sldMk cId="1297947036" sldId="568"/>
            <ac:spMk id="3" creationId="{BEC145C0-D1DA-4250-FA0F-9D493598D6AA}"/>
          </ac:spMkLst>
        </pc:spChg>
      </pc:sldChg>
      <pc:sldChg chg="modSp mod">
        <pc:chgData name="Марина Барулина" userId="3f69187e786b41da" providerId="LiveId" clId="{42456E38-3148-4C45-A297-EA138B518DE5}" dt="2023-11-03T12:59:40.408" v="6" actId="1076"/>
        <pc:sldMkLst>
          <pc:docMk/>
          <pc:sldMk cId="2382080144" sldId="587"/>
        </pc:sldMkLst>
        <pc:spChg chg="mod">
          <ac:chgData name="Марина Барулина" userId="3f69187e786b41da" providerId="LiveId" clId="{42456E38-3148-4C45-A297-EA138B518DE5}" dt="2023-11-03T12:59:40.408" v="6" actId="1076"/>
          <ac:spMkLst>
            <pc:docMk/>
            <pc:sldMk cId="2382080144" sldId="587"/>
            <ac:spMk id="3" creationId="{EEA40B71-EBA3-1DE1-D6A8-A2035E680620}"/>
          </ac:spMkLst>
        </pc:spChg>
        <pc:picChg chg="mod">
          <ac:chgData name="Марина Барулина" userId="3f69187e786b41da" providerId="LiveId" clId="{42456E38-3148-4C45-A297-EA138B518DE5}" dt="2023-11-03T12:59:38.149" v="5" actId="1076"/>
          <ac:picMkLst>
            <pc:docMk/>
            <pc:sldMk cId="2382080144" sldId="587"/>
            <ac:picMk id="6" creationId="{F89E8719-393C-4B6B-8BC5-50B168E3D205}"/>
          </ac:picMkLst>
        </pc:picChg>
      </pc:sldChg>
      <pc:sldChg chg="del">
        <pc:chgData name="Марина Барулина" userId="3f69187e786b41da" providerId="LiveId" clId="{42456E38-3148-4C45-A297-EA138B518DE5}" dt="2023-11-03T12:58:08.849" v="0" actId="47"/>
        <pc:sldMkLst>
          <pc:docMk/>
          <pc:sldMk cId="2832500196" sldId="588"/>
        </pc:sldMkLst>
      </pc:sldChg>
      <pc:sldChg chg="modSp mod">
        <pc:chgData name="Марина Барулина" userId="3f69187e786b41da" providerId="LiveId" clId="{42456E38-3148-4C45-A297-EA138B518DE5}" dt="2023-11-03T13:00:41.502" v="17" actId="1076"/>
        <pc:sldMkLst>
          <pc:docMk/>
          <pc:sldMk cId="3661552385" sldId="589"/>
        </pc:sldMkLst>
        <pc:spChg chg="mod">
          <ac:chgData name="Марина Барулина" userId="3f69187e786b41da" providerId="LiveId" clId="{42456E38-3148-4C45-A297-EA138B518DE5}" dt="2023-11-03T13:00:41.502" v="17" actId="1076"/>
          <ac:spMkLst>
            <pc:docMk/>
            <pc:sldMk cId="3661552385" sldId="589"/>
            <ac:spMk id="3" creationId="{8F631393-FDAA-7630-6E30-F76581B9BDC9}"/>
          </ac:spMkLst>
        </pc:spChg>
        <pc:picChg chg="mod">
          <ac:chgData name="Марина Барулина" userId="3f69187e786b41da" providerId="LiveId" clId="{42456E38-3148-4C45-A297-EA138B518DE5}" dt="2023-11-03T13:00:38.712" v="16" actId="1076"/>
          <ac:picMkLst>
            <pc:docMk/>
            <pc:sldMk cId="3661552385" sldId="589"/>
            <ac:picMk id="6" creationId="{69B0747D-EDCE-C18F-3799-F3D666828969}"/>
          </ac:picMkLst>
        </pc:picChg>
      </pc:sldChg>
      <pc:sldChg chg="del">
        <pc:chgData name="Марина Барулина" userId="3f69187e786b41da" providerId="LiveId" clId="{42456E38-3148-4C45-A297-EA138B518DE5}" dt="2023-11-03T12:58:08.849" v="0" actId="47"/>
        <pc:sldMkLst>
          <pc:docMk/>
          <pc:sldMk cId="4073312167" sldId="591"/>
        </pc:sldMkLst>
      </pc:sldChg>
      <pc:sldChg chg="del">
        <pc:chgData name="Марина Барулина" userId="3f69187e786b41da" providerId="LiveId" clId="{42456E38-3148-4C45-A297-EA138B518DE5}" dt="2023-11-03T12:58:08.849" v="0" actId="47"/>
        <pc:sldMkLst>
          <pc:docMk/>
          <pc:sldMk cId="522529495" sldId="592"/>
        </pc:sldMkLst>
      </pc:sldChg>
      <pc:sldChg chg="del">
        <pc:chgData name="Марина Барулина" userId="3f69187e786b41da" providerId="LiveId" clId="{42456E38-3148-4C45-A297-EA138B518DE5}" dt="2023-11-03T12:58:08.849" v="0" actId="47"/>
        <pc:sldMkLst>
          <pc:docMk/>
          <pc:sldMk cId="2273457800" sldId="593"/>
        </pc:sldMkLst>
      </pc:sldChg>
      <pc:sldChg chg="del">
        <pc:chgData name="Марина Барулина" userId="3f69187e786b41da" providerId="LiveId" clId="{42456E38-3148-4C45-A297-EA138B518DE5}" dt="2023-11-03T12:58:08.849" v="0" actId="47"/>
        <pc:sldMkLst>
          <pc:docMk/>
          <pc:sldMk cId="4043478885" sldId="610"/>
        </pc:sldMkLst>
      </pc:sldChg>
      <pc:sldChg chg="del">
        <pc:chgData name="Марина Барулина" userId="3f69187e786b41da" providerId="LiveId" clId="{42456E38-3148-4C45-A297-EA138B518DE5}" dt="2023-11-03T12:58:08.849" v="0" actId="47"/>
        <pc:sldMkLst>
          <pc:docMk/>
          <pc:sldMk cId="1805123367" sldId="611"/>
        </pc:sldMkLst>
      </pc:sldChg>
      <pc:sldChg chg="del">
        <pc:chgData name="Марина Барулина" userId="3f69187e786b41da" providerId="LiveId" clId="{42456E38-3148-4C45-A297-EA138B518DE5}" dt="2023-11-03T12:58:08.849" v="0" actId="47"/>
        <pc:sldMkLst>
          <pc:docMk/>
          <pc:sldMk cId="3142183600" sldId="612"/>
        </pc:sldMkLst>
      </pc:sldChg>
      <pc:sldChg chg="del">
        <pc:chgData name="Марина Барулина" userId="3f69187e786b41da" providerId="LiveId" clId="{42456E38-3148-4C45-A297-EA138B518DE5}" dt="2023-11-03T12:58:08.849" v="0" actId="47"/>
        <pc:sldMkLst>
          <pc:docMk/>
          <pc:sldMk cId="563888689" sldId="613"/>
        </pc:sldMkLst>
      </pc:sldChg>
      <pc:sldChg chg="del">
        <pc:chgData name="Марина Барулина" userId="3f69187e786b41da" providerId="LiveId" clId="{42456E38-3148-4C45-A297-EA138B518DE5}" dt="2023-11-03T12:58:08.849" v="0" actId="47"/>
        <pc:sldMkLst>
          <pc:docMk/>
          <pc:sldMk cId="3242435365" sldId="614"/>
        </pc:sldMkLst>
      </pc:sldChg>
      <pc:sldChg chg="del">
        <pc:chgData name="Марина Барулина" userId="3f69187e786b41da" providerId="LiveId" clId="{42456E38-3148-4C45-A297-EA138B518DE5}" dt="2023-11-03T12:58:08.849" v="0" actId="47"/>
        <pc:sldMkLst>
          <pc:docMk/>
          <pc:sldMk cId="4013603421" sldId="615"/>
        </pc:sldMkLst>
      </pc:sldChg>
      <pc:sldChg chg="del">
        <pc:chgData name="Марина Барулина" userId="3f69187e786b41da" providerId="LiveId" clId="{42456E38-3148-4C45-A297-EA138B518DE5}" dt="2023-11-03T12:58:08.849" v="0" actId="47"/>
        <pc:sldMkLst>
          <pc:docMk/>
          <pc:sldMk cId="325426341" sldId="616"/>
        </pc:sldMkLst>
      </pc:sldChg>
      <pc:sldChg chg="modSp mod">
        <pc:chgData name="Марина Барулина" userId="3f69187e786b41da" providerId="LiveId" clId="{42456E38-3148-4C45-A297-EA138B518DE5}" dt="2023-11-03T12:59:47.533" v="8" actId="1076"/>
        <pc:sldMkLst>
          <pc:docMk/>
          <pc:sldMk cId="2712109298" sldId="619"/>
        </pc:sldMkLst>
        <pc:spChg chg="mod">
          <ac:chgData name="Марина Барулина" userId="3f69187e786b41da" providerId="LiveId" clId="{42456E38-3148-4C45-A297-EA138B518DE5}" dt="2023-11-03T12:59:47.533" v="8" actId="1076"/>
          <ac:spMkLst>
            <pc:docMk/>
            <pc:sldMk cId="2712109298" sldId="619"/>
            <ac:spMk id="6" creationId="{00607DED-7E37-F4E4-2902-E1CCE04F385F}"/>
          </ac:spMkLst>
        </pc:spChg>
        <pc:picChg chg="mod">
          <ac:chgData name="Марина Барулина" userId="3f69187e786b41da" providerId="LiveId" clId="{42456E38-3148-4C45-A297-EA138B518DE5}" dt="2023-11-03T12:59:45.440" v="7" actId="1076"/>
          <ac:picMkLst>
            <pc:docMk/>
            <pc:sldMk cId="2712109298" sldId="619"/>
            <ac:picMk id="8" creationId="{BE975436-8B9C-A74D-8F83-7099CF075AD1}"/>
          </ac:picMkLst>
        </pc:picChg>
      </pc:sldChg>
      <pc:sldChg chg="modSp mod">
        <pc:chgData name="Марина Барулина" userId="3f69187e786b41da" providerId="LiveId" clId="{42456E38-3148-4C45-A297-EA138B518DE5}" dt="2023-11-03T13:00:19.356" v="10" actId="14100"/>
        <pc:sldMkLst>
          <pc:docMk/>
          <pc:sldMk cId="2604604706" sldId="621"/>
        </pc:sldMkLst>
        <pc:spChg chg="mod">
          <ac:chgData name="Марина Барулина" userId="3f69187e786b41da" providerId="LiveId" clId="{42456E38-3148-4C45-A297-EA138B518DE5}" dt="2023-11-03T13:00:03.432" v="9" actId="1076"/>
          <ac:spMkLst>
            <pc:docMk/>
            <pc:sldMk cId="2604604706" sldId="621"/>
            <ac:spMk id="6" creationId="{C520B16F-FB0E-5B12-F446-BF01F01ACC77}"/>
          </ac:spMkLst>
        </pc:spChg>
        <pc:picChg chg="mod">
          <ac:chgData name="Марина Барулина" userId="3f69187e786b41da" providerId="LiveId" clId="{42456E38-3148-4C45-A297-EA138B518DE5}" dt="2023-11-03T13:00:19.356" v="10" actId="14100"/>
          <ac:picMkLst>
            <pc:docMk/>
            <pc:sldMk cId="2604604706" sldId="621"/>
            <ac:picMk id="7" creationId="{2BABDA45-B411-15E8-E60C-569EBBAA794A}"/>
          </ac:picMkLst>
        </pc:picChg>
      </pc:sldChg>
      <pc:sldChg chg="modSp mod">
        <pc:chgData name="Марина Барулина" userId="3f69187e786b41da" providerId="LiveId" clId="{42456E38-3148-4C45-A297-EA138B518DE5}" dt="2023-11-03T13:00:33.448" v="15" actId="14100"/>
        <pc:sldMkLst>
          <pc:docMk/>
          <pc:sldMk cId="394080274" sldId="622"/>
        </pc:sldMkLst>
        <pc:spChg chg="mod">
          <ac:chgData name="Марина Барулина" userId="3f69187e786b41da" providerId="LiveId" clId="{42456E38-3148-4C45-A297-EA138B518DE5}" dt="2023-11-03T13:00:30.193" v="14" actId="1076"/>
          <ac:spMkLst>
            <pc:docMk/>
            <pc:sldMk cId="394080274" sldId="622"/>
            <ac:spMk id="6" creationId="{458CEF00-0013-66B9-6C45-AEC86111A555}"/>
          </ac:spMkLst>
        </pc:spChg>
        <pc:picChg chg="mod">
          <ac:chgData name="Марина Барулина" userId="3f69187e786b41da" providerId="LiveId" clId="{42456E38-3148-4C45-A297-EA138B518DE5}" dt="2023-11-03T13:00:33.448" v="15" actId="14100"/>
          <ac:picMkLst>
            <pc:docMk/>
            <pc:sldMk cId="394080274" sldId="622"/>
            <ac:picMk id="7" creationId="{D4C73588-06FE-8132-43F5-5E5986FDD1D0}"/>
          </ac:picMkLst>
        </pc:picChg>
      </pc:sldChg>
      <pc:sldChg chg="del">
        <pc:chgData name="Марина Барулина" userId="3f69187e786b41da" providerId="LiveId" clId="{42456E38-3148-4C45-A297-EA138B518DE5}" dt="2023-11-03T13:01:19.041" v="20" actId="47"/>
        <pc:sldMkLst>
          <pc:docMk/>
          <pc:sldMk cId="610838855" sldId="754"/>
        </pc:sldMkLst>
      </pc:sldChg>
      <pc:sldChg chg="del">
        <pc:chgData name="Марина Барулина" userId="3f69187e786b41da" providerId="LiveId" clId="{42456E38-3148-4C45-A297-EA138B518DE5}" dt="2023-11-03T13:01:19.041" v="20" actId="47"/>
        <pc:sldMkLst>
          <pc:docMk/>
          <pc:sldMk cId="3614794942" sldId="755"/>
        </pc:sldMkLst>
      </pc:sldChg>
      <pc:sldMasterChg chg="delSldLayout">
        <pc:chgData name="Марина Барулина" userId="3f69187e786b41da" providerId="LiveId" clId="{42456E38-3148-4C45-A297-EA138B518DE5}" dt="2023-11-03T12:58:08.849" v="0" actId="47"/>
        <pc:sldMasterMkLst>
          <pc:docMk/>
          <pc:sldMasterMk cId="82855549" sldId="2147483672"/>
        </pc:sldMasterMkLst>
        <pc:sldLayoutChg chg="del">
          <pc:chgData name="Марина Барулина" userId="3f69187e786b41da" providerId="LiveId" clId="{42456E38-3148-4C45-A297-EA138B518DE5}" dt="2023-11-03T12:58:08.849" v="0" actId="47"/>
          <pc:sldLayoutMkLst>
            <pc:docMk/>
            <pc:sldMasterMk cId="82855549" sldId="2147483672"/>
            <pc:sldLayoutMk cId="3804597075" sldId="2147483684"/>
          </pc:sldLayoutMkLst>
        </pc:sldLayoutChg>
      </pc:sldMasterChg>
    </pc:docChg>
  </pc:docChgLst>
  <pc:docChgLst>
    <pc:chgData name="Улитин Иван" userId="42d996a27954101f" providerId="Windows Live" clId="Web-{159E3093-E8EE-4FA1-9472-12A91F155285}"/>
    <pc:docChg chg="addSld delSld modSld sldOrd">
      <pc:chgData name="Улитин Иван" userId="42d996a27954101f" providerId="Windows Live" clId="Web-{159E3093-E8EE-4FA1-9472-12A91F155285}" dt="2023-11-13T23:17:21.201" v="2222" actId="1076"/>
      <pc:docMkLst>
        <pc:docMk/>
      </pc:docMkLst>
      <pc:sldChg chg="modSp">
        <pc:chgData name="Улитин Иван" userId="42d996a27954101f" providerId="Windows Live" clId="Web-{159E3093-E8EE-4FA1-9472-12A91F155285}" dt="2023-11-13T20:34:04.812" v="19" actId="20577"/>
        <pc:sldMkLst>
          <pc:docMk/>
          <pc:sldMk cId="1487700712" sldId="256"/>
        </pc:sldMkLst>
        <pc:spChg chg="mod">
          <ac:chgData name="Улитин Иван" userId="42d996a27954101f" providerId="Windows Live" clId="Web-{159E3093-E8EE-4FA1-9472-12A91F155285}" dt="2023-11-13T20:34:04.812" v="19" actId="20577"/>
          <ac:spMkLst>
            <pc:docMk/>
            <pc:sldMk cId="1487700712" sldId="256"/>
            <ac:spMk id="3" creationId="{48B6CF59-4E5B-494D-A2F7-97ADD01E6497}"/>
          </ac:spMkLst>
        </pc:spChg>
      </pc:sldChg>
      <pc:sldChg chg="modSp add">
        <pc:chgData name="Улитин Иван" userId="42d996a27954101f" providerId="Windows Live" clId="Web-{159E3093-E8EE-4FA1-9472-12A91F155285}" dt="2023-11-13T21:01:45.251" v="177" actId="20577"/>
        <pc:sldMkLst>
          <pc:docMk/>
          <pc:sldMk cId="3556641226" sldId="771"/>
        </pc:sldMkLst>
        <pc:spChg chg="mod">
          <ac:chgData name="Улитин Иван" userId="42d996a27954101f" providerId="Windows Live" clId="Web-{159E3093-E8EE-4FA1-9472-12A91F155285}" dt="2023-11-13T20:34:36.798" v="34" actId="20577"/>
          <ac:spMkLst>
            <pc:docMk/>
            <pc:sldMk cId="3556641226" sldId="771"/>
            <ac:spMk id="2" creationId="{019E7640-A2C7-8BE8-41B8-B1A386A42150}"/>
          </ac:spMkLst>
        </pc:spChg>
        <pc:spChg chg="mod">
          <ac:chgData name="Улитин Иван" userId="42d996a27954101f" providerId="Windows Live" clId="Web-{159E3093-E8EE-4FA1-9472-12A91F155285}" dt="2023-11-13T21:01:45.251" v="177" actId="20577"/>
          <ac:spMkLst>
            <pc:docMk/>
            <pc:sldMk cId="3556641226" sldId="771"/>
            <ac:spMk id="4" creationId="{3AA2DC4D-F89A-B6D6-C778-D4ED48FB32BE}"/>
          </ac:spMkLst>
        </pc:spChg>
      </pc:sldChg>
      <pc:sldChg chg="modSp add">
        <pc:chgData name="Улитин Иван" userId="42d996a27954101f" providerId="Windows Live" clId="Web-{159E3093-E8EE-4FA1-9472-12A91F155285}" dt="2023-11-13T21:06:01.932" v="276" actId="20577"/>
        <pc:sldMkLst>
          <pc:docMk/>
          <pc:sldMk cId="1528971118" sldId="772"/>
        </pc:sldMkLst>
        <pc:spChg chg="mod">
          <ac:chgData name="Улитин Иван" userId="42d996a27954101f" providerId="Windows Live" clId="Web-{159E3093-E8EE-4FA1-9472-12A91F155285}" dt="2023-11-13T21:01:53.923" v="183" actId="20577"/>
          <ac:spMkLst>
            <pc:docMk/>
            <pc:sldMk cId="1528971118" sldId="772"/>
            <ac:spMk id="2" creationId="{019E7640-A2C7-8BE8-41B8-B1A386A42150}"/>
          </ac:spMkLst>
        </pc:spChg>
        <pc:spChg chg="mod">
          <ac:chgData name="Улитин Иван" userId="42d996a27954101f" providerId="Windows Live" clId="Web-{159E3093-E8EE-4FA1-9472-12A91F155285}" dt="2023-11-13T21:06:01.932" v="276" actId="20577"/>
          <ac:spMkLst>
            <pc:docMk/>
            <pc:sldMk cId="1528971118" sldId="772"/>
            <ac:spMk id="4" creationId="{3AA2DC4D-F89A-B6D6-C778-D4ED48FB32BE}"/>
          </ac:spMkLst>
        </pc:spChg>
      </pc:sldChg>
      <pc:sldChg chg="addSp modSp add">
        <pc:chgData name="Улитин Иван" userId="42d996a27954101f" providerId="Windows Live" clId="Web-{159E3093-E8EE-4FA1-9472-12A91F155285}" dt="2023-11-13T21:59:32.354" v="771" actId="20577"/>
        <pc:sldMkLst>
          <pc:docMk/>
          <pc:sldMk cId="799526498" sldId="773"/>
        </pc:sldMkLst>
        <pc:spChg chg="mod">
          <ac:chgData name="Улитин Иван" userId="42d996a27954101f" providerId="Windows Live" clId="Web-{159E3093-E8EE-4FA1-9472-12A91F155285}" dt="2023-11-13T21:07:00.231" v="280" actId="20577"/>
          <ac:spMkLst>
            <pc:docMk/>
            <pc:sldMk cId="799526498" sldId="773"/>
            <ac:spMk id="2" creationId="{019E7640-A2C7-8BE8-41B8-B1A386A42150}"/>
          </ac:spMkLst>
        </pc:spChg>
        <pc:spChg chg="mod">
          <ac:chgData name="Улитин Иван" userId="42d996a27954101f" providerId="Windows Live" clId="Web-{159E3093-E8EE-4FA1-9472-12A91F155285}" dt="2023-11-13T21:59:32.354" v="771" actId="20577"/>
          <ac:spMkLst>
            <pc:docMk/>
            <pc:sldMk cId="799526498" sldId="773"/>
            <ac:spMk id="4" creationId="{3AA2DC4D-F89A-B6D6-C778-D4ED48FB32BE}"/>
          </ac:spMkLst>
        </pc:spChg>
        <pc:picChg chg="add mod">
          <ac:chgData name="Улитин Иван" userId="42d996a27954101f" providerId="Windows Live" clId="Web-{159E3093-E8EE-4FA1-9472-12A91F155285}" dt="2023-11-13T21:57:37.850" v="728" actId="1076"/>
          <ac:picMkLst>
            <pc:docMk/>
            <pc:sldMk cId="799526498" sldId="773"/>
            <ac:picMk id="3" creationId="{E5A9968D-057C-8753-8AD2-03B2A405C93F}"/>
          </ac:picMkLst>
        </pc:picChg>
      </pc:sldChg>
      <pc:sldChg chg="addSp delSp modSp add ord">
        <pc:chgData name="Улитин Иван" userId="42d996a27954101f" providerId="Windows Live" clId="Web-{159E3093-E8EE-4FA1-9472-12A91F155285}" dt="2023-11-13T21:42:26.100" v="593" actId="20577"/>
        <pc:sldMkLst>
          <pc:docMk/>
          <pc:sldMk cId="3391782266" sldId="774"/>
        </pc:sldMkLst>
        <pc:spChg chg="mod">
          <ac:chgData name="Улитин Иван" userId="42d996a27954101f" providerId="Windows Live" clId="Web-{159E3093-E8EE-4FA1-9472-12A91F155285}" dt="2023-11-13T21:42:26.100" v="593" actId="20577"/>
          <ac:spMkLst>
            <pc:docMk/>
            <pc:sldMk cId="3391782266" sldId="774"/>
            <ac:spMk id="2" creationId="{019E7640-A2C7-8BE8-41B8-B1A386A42150}"/>
          </ac:spMkLst>
        </pc:spChg>
        <pc:spChg chg="add del mod">
          <ac:chgData name="Улитин Иван" userId="42d996a27954101f" providerId="Windows Live" clId="Web-{159E3093-E8EE-4FA1-9472-12A91F155285}" dt="2023-11-13T21:15:05.872" v="477"/>
          <ac:spMkLst>
            <pc:docMk/>
            <pc:sldMk cId="3391782266" sldId="774"/>
            <ac:spMk id="3" creationId="{60CBA943-2CD4-DBA6-D60B-0208D4582E92}"/>
          </ac:spMkLst>
        </pc:spChg>
        <pc:spChg chg="mod">
          <ac:chgData name="Улитин Иван" userId="42d996a27954101f" providerId="Windows Live" clId="Web-{159E3093-E8EE-4FA1-9472-12A91F155285}" dt="2023-11-13T21:41:10.957" v="586" actId="20577"/>
          <ac:spMkLst>
            <pc:docMk/>
            <pc:sldMk cId="3391782266" sldId="774"/>
            <ac:spMk id="4" creationId="{3AA2DC4D-F89A-B6D6-C778-D4ED48FB32BE}"/>
          </ac:spMkLst>
        </pc:spChg>
        <pc:spChg chg="add del mod">
          <ac:chgData name="Улитин Иван" userId="42d996a27954101f" providerId="Windows Live" clId="Web-{159E3093-E8EE-4FA1-9472-12A91F155285}" dt="2023-11-13T21:26:14.567" v="552"/>
          <ac:spMkLst>
            <pc:docMk/>
            <pc:sldMk cId="3391782266" sldId="774"/>
            <ac:spMk id="12" creationId="{EB33EC10-64D2-7B0B-A396-B217C48D54F0}"/>
          </ac:spMkLst>
        </pc:spChg>
        <pc:spChg chg="add del mod">
          <ac:chgData name="Улитин Иван" userId="42d996a27954101f" providerId="Windows Live" clId="Web-{159E3093-E8EE-4FA1-9472-12A91F155285}" dt="2023-11-13T21:26:38.974" v="567"/>
          <ac:spMkLst>
            <pc:docMk/>
            <pc:sldMk cId="3391782266" sldId="774"/>
            <ac:spMk id="14" creationId="{1675F95B-DB0E-260D-AF34-CE70FE836D6C}"/>
          </ac:spMkLst>
        </pc:spChg>
        <pc:graphicFrameChg chg="add del mod">
          <ac:chgData name="Улитин Иван" userId="42d996a27954101f" providerId="Windows Live" clId="Web-{159E3093-E8EE-4FA1-9472-12A91F155285}" dt="2023-11-13T21:26:14.582" v="558"/>
          <ac:graphicFrameMkLst>
            <pc:docMk/>
            <pc:sldMk cId="3391782266" sldId="774"/>
            <ac:graphicFrameMk id="6" creationId="{48EE5F21-A1AF-02B1-DEE8-13C562687B82}"/>
          </ac:graphicFrameMkLst>
        </pc:graphicFrameChg>
        <pc:picChg chg="add del mod">
          <ac:chgData name="Улитин Иван" userId="42d996a27954101f" providerId="Windows Live" clId="Web-{159E3093-E8EE-4FA1-9472-12A91F155285}" dt="2023-11-13T21:26:14.582" v="557"/>
          <ac:picMkLst>
            <pc:docMk/>
            <pc:sldMk cId="3391782266" sldId="774"/>
            <ac:picMk id="7" creationId="{D09B379A-AAAB-0F55-B459-7022796561AF}"/>
          </ac:picMkLst>
        </pc:picChg>
        <pc:picChg chg="add del mod">
          <ac:chgData name="Улитин Иван" userId="42d996a27954101f" providerId="Windows Live" clId="Web-{159E3093-E8EE-4FA1-9472-12A91F155285}" dt="2023-11-13T21:26:14.582" v="556"/>
          <ac:picMkLst>
            <pc:docMk/>
            <pc:sldMk cId="3391782266" sldId="774"/>
            <ac:picMk id="8" creationId="{C5EF05D6-8F43-56A8-FA2B-D4F6A085E2CA}"/>
          </ac:picMkLst>
        </pc:picChg>
        <pc:picChg chg="add del mod">
          <ac:chgData name="Улитин Иван" userId="42d996a27954101f" providerId="Windows Live" clId="Web-{159E3093-E8EE-4FA1-9472-12A91F155285}" dt="2023-11-13T21:26:14.582" v="555"/>
          <ac:picMkLst>
            <pc:docMk/>
            <pc:sldMk cId="3391782266" sldId="774"/>
            <ac:picMk id="9" creationId="{EEC79F01-0735-1623-F337-9B2E914177AF}"/>
          </ac:picMkLst>
        </pc:picChg>
        <pc:picChg chg="add del mod">
          <ac:chgData name="Улитин Иван" userId="42d996a27954101f" providerId="Windows Live" clId="Web-{159E3093-E8EE-4FA1-9472-12A91F155285}" dt="2023-11-13T21:26:14.567" v="554"/>
          <ac:picMkLst>
            <pc:docMk/>
            <pc:sldMk cId="3391782266" sldId="774"/>
            <ac:picMk id="10" creationId="{18879B2D-FF66-C995-D29E-9916F63C20FC}"/>
          </ac:picMkLst>
        </pc:picChg>
        <pc:picChg chg="add del mod">
          <ac:chgData name="Улитин Иван" userId="42d996a27954101f" providerId="Windows Live" clId="Web-{159E3093-E8EE-4FA1-9472-12A91F155285}" dt="2023-11-13T21:26:14.567" v="553"/>
          <ac:picMkLst>
            <pc:docMk/>
            <pc:sldMk cId="3391782266" sldId="774"/>
            <ac:picMk id="11" creationId="{9C6644B6-F2EB-9739-4841-5D6F37850BF2}"/>
          </ac:picMkLst>
        </pc:picChg>
        <pc:picChg chg="add del mod">
          <ac:chgData name="Улитин Иван" userId="42d996a27954101f" providerId="Windows Live" clId="Web-{159E3093-E8EE-4FA1-9472-12A91F155285}" dt="2023-11-13T21:26:37.708" v="566"/>
          <ac:picMkLst>
            <pc:docMk/>
            <pc:sldMk cId="3391782266" sldId="774"/>
            <ac:picMk id="13" creationId="{B26B1981-2B55-EE01-BF2D-67A58782A3BA}"/>
          </ac:picMkLst>
        </pc:picChg>
        <pc:picChg chg="add mod">
          <ac:chgData name="Улитин Иван" userId="42d996a27954101f" providerId="Windows Live" clId="Web-{159E3093-E8EE-4FA1-9472-12A91F155285}" dt="2023-11-13T21:40:59.878" v="582" actId="1076"/>
          <ac:picMkLst>
            <pc:docMk/>
            <pc:sldMk cId="3391782266" sldId="774"/>
            <ac:picMk id="15" creationId="{B419D39E-C9D3-C072-0096-DCE875C41CA5}"/>
          </ac:picMkLst>
        </pc:picChg>
        <pc:picChg chg="add mod">
          <ac:chgData name="Улитин Иван" userId="42d996a27954101f" providerId="Windows Live" clId="Web-{159E3093-E8EE-4FA1-9472-12A91F155285}" dt="2023-11-13T21:41:02.550" v="583" actId="1076"/>
          <ac:picMkLst>
            <pc:docMk/>
            <pc:sldMk cId="3391782266" sldId="774"/>
            <ac:picMk id="16" creationId="{E109353B-7823-9A55-BB01-E7FA31388422}"/>
          </ac:picMkLst>
        </pc:picChg>
      </pc:sldChg>
      <pc:sldChg chg="modSp add">
        <pc:chgData name="Улитин Иван" userId="42d996a27954101f" providerId="Windows Live" clId="Web-{159E3093-E8EE-4FA1-9472-12A91F155285}" dt="2023-11-13T22:33:29.486" v="1652" actId="20577"/>
        <pc:sldMkLst>
          <pc:docMk/>
          <pc:sldMk cId="565599995" sldId="775"/>
        </pc:sldMkLst>
        <pc:spChg chg="mod">
          <ac:chgData name="Улитин Иван" userId="42d996a27954101f" providerId="Windows Live" clId="Web-{159E3093-E8EE-4FA1-9472-12A91F155285}" dt="2023-11-13T21:43:20.086" v="599" actId="20577"/>
          <ac:spMkLst>
            <pc:docMk/>
            <pc:sldMk cId="565599995" sldId="775"/>
            <ac:spMk id="2" creationId="{019E7640-A2C7-8BE8-41B8-B1A386A42150}"/>
          </ac:spMkLst>
        </pc:spChg>
        <pc:spChg chg="mod">
          <ac:chgData name="Улитин Иван" userId="42d996a27954101f" providerId="Windows Live" clId="Web-{159E3093-E8EE-4FA1-9472-12A91F155285}" dt="2023-11-13T22:33:29.486" v="1652" actId="20577"/>
          <ac:spMkLst>
            <pc:docMk/>
            <pc:sldMk cId="565599995" sldId="775"/>
            <ac:spMk id="4" creationId="{3AA2DC4D-F89A-B6D6-C778-D4ED48FB32BE}"/>
          </ac:spMkLst>
        </pc:spChg>
      </pc:sldChg>
      <pc:sldChg chg="modSp add">
        <pc:chgData name="Улитин Иван" userId="42d996a27954101f" providerId="Windows Live" clId="Web-{159E3093-E8EE-4FA1-9472-12A91F155285}" dt="2023-11-13T22:34:02.643" v="1663" actId="20577"/>
        <pc:sldMkLst>
          <pc:docMk/>
          <pc:sldMk cId="3516167028" sldId="776"/>
        </pc:sldMkLst>
        <pc:spChg chg="mod">
          <ac:chgData name="Улитин Иван" userId="42d996a27954101f" providerId="Windows Live" clId="Web-{159E3093-E8EE-4FA1-9472-12A91F155285}" dt="2023-11-13T22:33:33.470" v="1654" actId="20577"/>
          <ac:spMkLst>
            <pc:docMk/>
            <pc:sldMk cId="3516167028" sldId="776"/>
            <ac:spMk id="2" creationId="{019E7640-A2C7-8BE8-41B8-B1A386A42150}"/>
          </ac:spMkLst>
        </pc:spChg>
        <pc:spChg chg="mod">
          <ac:chgData name="Улитин Иван" userId="42d996a27954101f" providerId="Windows Live" clId="Web-{159E3093-E8EE-4FA1-9472-12A91F155285}" dt="2023-11-13T22:34:02.643" v="1663" actId="20577"/>
          <ac:spMkLst>
            <pc:docMk/>
            <pc:sldMk cId="3516167028" sldId="776"/>
            <ac:spMk id="4" creationId="{3AA2DC4D-F89A-B6D6-C778-D4ED48FB32BE}"/>
          </ac:spMkLst>
        </pc:spChg>
      </pc:sldChg>
      <pc:sldChg chg="modSp add">
        <pc:chgData name="Улитин Иван" userId="42d996a27954101f" providerId="Windows Live" clId="Web-{159E3093-E8EE-4FA1-9472-12A91F155285}" dt="2023-11-13T21:56:08.878" v="685" actId="20577"/>
        <pc:sldMkLst>
          <pc:docMk/>
          <pc:sldMk cId="2373423438" sldId="777"/>
        </pc:sldMkLst>
        <pc:spChg chg="mod">
          <ac:chgData name="Улитин Иван" userId="42d996a27954101f" providerId="Windows Live" clId="Web-{159E3093-E8EE-4FA1-9472-12A91F155285}" dt="2023-11-13T21:51:28.634" v="605" actId="20577"/>
          <ac:spMkLst>
            <pc:docMk/>
            <pc:sldMk cId="2373423438" sldId="777"/>
            <ac:spMk id="2" creationId="{019E7640-A2C7-8BE8-41B8-B1A386A42150}"/>
          </ac:spMkLst>
        </pc:spChg>
        <pc:spChg chg="mod">
          <ac:chgData name="Улитин Иван" userId="42d996a27954101f" providerId="Windows Live" clId="Web-{159E3093-E8EE-4FA1-9472-12A91F155285}" dt="2023-11-13T21:56:08.878" v="685" actId="20577"/>
          <ac:spMkLst>
            <pc:docMk/>
            <pc:sldMk cId="2373423438" sldId="777"/>
            <ac:spMk id="4" creationId="{3AA2DC4D-F89A-B6D6-C778-D4ED48FB32BE}"/>
          </ac:spMkLst>
        </pc:spChg>
      </pc:sldChg>
      <pc:sldChg chg="modSp add">
        <pc:chgData name="Улитин Иван" userId="42d996a27954101f" providerId="Windows Live" clId="Web-{159E3093-E8EE-4FA1-9472-12A91F155285}" dt="2023-11-13T22:33:37.986" v="1659" actId="20577"/>
        <pc:sldMkLst>
          <pc:docMk/>
          <pc:sldMk cId="3510934978" sldId="778"/>
        </pc:sldMkLst>
        <pc:spChg chg="mod">
          <ac:chgData name="Улитин Иван" userId="42d996a27954101f" providerId="Windows Live" clId="Web-{159E3093-E8EE-4FA1-9472-12A91F155285}" dt="2023-11-13T22:33:37.986" v="1659" actId="20577"/>
          <ac:spMkLst>
            <pc:docMk/>
            <pc:sldMk cId="3510934978" sldId="778"/>
            <ac:spMk id="2" creationId="{019E7640-A2C7-8BE8-41B8-B1A386A42150}"/>
          </ac:spMkLst>
        </pc:spChg>
        <pc:spChg chg="mod">
          <ac:chgData name="Улитин Иван" userId="42d996a27954101f" providerId="Windows Live" clId="Web-{159E3093-E8EE-4FA1-9472-12A91F155285}" dt="2023-11-13T22:22:29.807" v="1359" actId="20577"/>
          <ac:spMkLst>
            <pc:docMk/>
            <pc:sldMk cId="3510934978" sldId="778"/>
            <ac:spMk id="4" creationId="{3AA2DC4D-F89A-B6D6-C778-D4ED48FB32BE}"/>
          </ac:spMkLst>
        </pc:spChg>
      </pc:sldChg>
      <pc:sldChg chg="modSp add">
        <pc:chgData name="Улитин Иван" userId="42d996a27954101f" providerId="Windows Live" clId="Web-{159E3093-E8EE-4FA1-9472-12A91F155285}" dt="2023-11-13T22:48:45.158" v="2169" actId="20577"/>
        <pc:sldMkLst>
          <pc:docMk/>
          <pc:sldMk cId="1740517960" sldId="779"/>
        </pc:sldMkLst>
        <pc:spChg chg="mod">
          <ac:chgData name="Улитин Иван" userId="42d996a27954101f" providerId="Windows Live" clId="Web-{159E3093-E8EE-4FA1-9472-12A91F155285}" dt="2023-11-13T22:33:41.924" v="1662" actId="20577"/>
          <ac:spMkLst>
            <pc:docMk/>
            <pc:sldMk cId="1740517960" sldId="779"/>
            <ac:spMk id="2" creationId="{019E7640-A2C7-8BE8-41B8-B1A386A42150}"/>
          </ac:spMkLst>
        </pc:spChg>
        <pc:spChg chg="mod">
          <ac:chgData name="Улитин Иван" userId="42d996a27954101f" providerId="Windows Live" clId="Web-{159E3093-E8EE-4FA1-9472-12A91F155285}" dt="2023-11-13T22:48:45.158" v="2169" actId="20577"/>
          <ac:spMkLst>
            <pc:docMk/>
            <pc:sldMk cId="1740517960" sldId="779"/>
            <ac:spMk id="4" creationId="{3AA2DC4D-F89A-B6D6-C778-D4ED48FB32BE}"/>
          </ac:spMkLst>
        </pc:spChg>
      </pc:sldChg>
      <pc:sldChg chg="addSp modSp add">
        <pc:chgData name="Улитин Иван" userId="42d996a27954101f" providerId="Windows Live" clId="Web-{159E3093-E8EE-4FA1-9472-12A91F155285}" dt="2023-11-13T23:03:15.391" v="2208" actId="20577"/>
        <pc:sldMkLst>
          <pc:docMk/>
          <pc:sldMk cId="2546741195" sldId="780"/>
        </pc:sldMkLst>
        <pc:spChg chg="mod">
          <ac:chgData name="Улитин Иван" userId="42d996a27954101f" providerId="Windows Live" clId="Web-{159E3093-E8EE-4FA1-9472-12A91F155285}" dt="2023-11-13T22:45:55.011" v="2031" actId="20577"/>
          <ac:spMkLst>
            <pc:docMk/>
            <pc:sldMk cId="2546741195" sldId="780"/>
            <ac:spMk id="2" creationId="{019E7640-A2C7-8BE8-41B8-B1A386A42150}"/>
          </ac:spMkLst>
        </pc:spChg>
        <pc:spChg chg="mod">
          <ac:chgData name="Улитин Иван" userId="42d996a27954101f" providerId="Windows Live" clId="Web-{159E3093-E8EE-4FA1-9472-12A91F155285}" dt="2023-11-13T23:03:15.391" v="2208" actId="20577"/>
          <ac:spMkLst>
            <pc:docMk/>
            <pc:sldMk cId="2546741195" sldId="780"/>
            <ac:spMk id="4" creationId="{3AA2DC4D-F89A-B6D6-C778-D4ED48FB32BE}"/>
          </ac:spMkLst>
        </pc:spChg>
        <pc:picChg chg="add mod">
          <ac:chgData name="Улитин Иван" userId="42d996a27954101f" providerId="Windows Live" clId="Web-{159E3093-E8EE-4FA1-9472-12A91F155285}" dt="2023-11-13T22:40:23.906" v="1898" actId="1076"/>
          <ac:picMkLst>
            <pc:docMk/>
            <pc:sldMk cId="2546741195" sldId="780"/>
            <ac:picMk id="3" creationId="{DA07A5E1-1774-EA16-155D-9B0AD95C5FD8}"/>
          </ac:picMkLst>
        </pc:picChg>
        <pc:picChg chg="add mod modCrop">
          <ac:chgData name="Улитин Иван" userId="42d996a27954101f" providerId="Windows Live" clId="Web-{159E3093-E8EE-4FA1-9472-12A91F155285}" dt="2023-11-13T22:44:32.884" v="2027" actId="1076"/>
          <ac:picMkLst>
            <pc:docMk/>
            <pc:sldMk cId="2546741195" sldId="780"/>
            <ac:picMk id="5" creationId="{35BC14E9-720C-7926-05E7-8CBEBDE3BB0E}"/>
          </ac:picMkLst>
        </pc:picChg>
      </pc:sldChg>
      <pc:sldChg chg="modSp add del">
        <pc:chgData name="Улитин Иван" userId="42d996a27954101f" providerId="Windows Live" clId="Web-{159E3093-E8EE-4FA1-9472-12A91F155285}" dt="2023-11-13T22:49:30.659" v="2172"/>
        <pc:sldMkLst>
          <pc:docMk/>
          <pc:sldMk cId="1501081656" sldId="781"/>
        </pc:sldMkLst>
        <pc:spChg chg="mod">
          <ac:chgData name="Улитин Иван" userId="42d996a27954101f" providerId="Windows Live" clId="Web-{159E3093-E8EE-4FA1-9472-12A91F155285}" dt="2023-11-13T22:49:26.940" v="2171" actId="20577"/>
          <ac:spMkLst>
            <pc:docMk/>
            <pc:sldMk cId="1501081656" sldId="781"/>
            <ac:spMk id="4" creationId="{3AA2DC4D-F89A-B6D6-C778-D4ED48FB32BE}"/>
          </ac:spMkLst>
        </pc:spChg>
      </pc:sldChg>
      <pc:sldChg chg="addSp delSp modSp add">
        <pc:chgData name="Улитин Иван" userId="42d996a27954101f" providerId="Windows Live" clId="Web-{159E3093-E8EE-4FA1-9472-12A91F155285}" dt="2023-11-13T23:17:21.201" v="2222" actId="1076"/>
        <pc:sldMkLst>
          <pc:docMk/>
          <pc:sldMk cId="3391205352" sldId="781"/>
        </pc:sldMkLst>
        <pc:spChg chg="mod">
          <ac:chgData name="Улитин Иван" userId="42d996a27954101f" providerId="Windows Live" clId="Web-{159E3093-E8EE-4FA1-9472-12A91F155285}" dt="2023-11-13T22:54:15.482" v="2187" actId="20577"/>
          <ac:spMkLst>
            <pc:docMk/>
            <pc:sldMk cId="3391205352" sldId="781"/>
            <ac:spMk id="2" creationId="{019E7640-A2C7-8BE8-41B8-B1A386A42150}"/>
          </ac:spMkLst>
        </pc:spChg>
        <pc:spChg chg="del mod">
          <ac:chgData name="Улитин Иван" userId="42d996a27954101f" providerId="Windows Live" clId="Web-{159E3093-E8EE-4FA1-9472-12A91F155285}" dt="2023-11-13T23:17:09.966" v="2219"/>
          <ac:spMkLst>
            <pc:docMk/>
            <pc:sldMk cId="3391205352" sldId="781"/>
            <ac:spMk id="4" creationId="{3AA2DC4D-F89A-B6D6-C778-D4ED48FB32BE}"/>
          </ac:spMkLst>
        </pc:spChg>
        <pc:picChg chg="add mod">
          <ac:chgData name="Улитин Иван" userId="42d996a27954101f" providerId="Windows Live" clId="Web-{159E3093-E8EE-4FA1-9472-12A91F155285}" dt="2023-11-13T23:17:21.201" v="2222" actId="1076"/>
          <ac:picMkLst>
            <pc:docMk/>
            <pc:sldMk cId="3391205352" sldId="781"/>
            <ac:picMk id="3" creationId="{50F0AB5B-C7E9-7418-7BA9-D6A1EA8B4BE2}"/>
          </ac:picMkLst>
        </pc:picChg>
      </pc:sldChg>
    </pc:docChg>
  </pc:docChgLst>
  <pc:docChgLst>
    <pc:chgData name="Марина Барулина" userId="3f69187e786b41da" providerId="LiveId" clId="{ACEE041B-B37E-4908-BBBD-9F16151823B4}"/>
    <pc:docChg chg="undo custSel addSld delSld modSld sldOrd">
      <pc:chgData name="Марина Барулина" userId="3f69187e786b41da" providerId="LiveId" clId="{ACEE041B-B37E-4908-BBBD-9F16151823B4}" dt="2023-11-17T08:33:18.033" v="1242" actId="1076"/>
      <pc:docMkLst>
        <pc:docMk/>
      </pc:docMkLst>
      <pc:sldChg chg="modSp mod">
        <pc:chgData name="Марина Барулина" userId="3f69187e786b41da" providerId="LiveId" clId="{ACEE041B-B37E-4908-BBBD-9F16151823B4}" dt="2023-11-10T17:37:14.418" v="0" actId="20577"/>
        <pc:sldMkLst>
          <pc:docMk/>
          <pc:sldMk cId="2964149920" sldId="757"/>
        </pc:sldMkLst>
        <pc:spChg chg="mod">
          <ac:chgData name="Марина Барулина" userId="3f69187e786b41da" providerId="LiveId" clId="{ACEE041B-B37E-4908-BBBD-9F16151823B4}" dt="2023-11-10T17:37:14.418" v="0" actId="20577"/>
          <ac:spMkLst>
            <pc:docMk/>
            <pc:sldMk cId="2964149920" sldId="757"/>
            <ac:spMk id="2" creationId="{CCF49DD9-7C17-5447-5BB0-F5C1DE00595E}"/>
          </ac:spMkLst>
        </pc:spChg>
      </pc:sldChg>
      <pc:sldChg chg="del">
        <pc:chgData name="Марина Барулина" userId="3f69187e786b41da" providerId="LiveId" clId="{ACEE041B-B37E-4908-BBBD-9F16151823B4}" dt="2023-11-16T19:49:45.548" v="1" actId="2696"/>
        <pc:sldMkLst>
          <pc:docMk/>
          <pc:sldMk cId="2121370054" sldId="761"/>
        </pc:sldMkLst>
      </pc:sldChg>
      <pc:sldChg chg="del">
        <pc:chgData name="Марина Барулина" userId="3f69187e786b41da" providerId="LiveId" clId="{ACEE041B-B37E-4908-BBBD-9F16151823B4}" dt="2023-11-17T08:18:22.935" v="1230" actId="47"/>
        <pc:sldMkLst>
          <pc:docMk/>
          <pc:sldMk cId="3237379801" sldId="762"/>
        </pc:sldMkLst>
      </pc:sldChg>
      <pc:sldChg chg="del">
        <pc:chgData name="Марина Барулина" userId="3f69187e786b41da" providerId="LiveId" clId="{ACEE041B-B37E-4908-BBBD-9F16151823B4}" dt="2023-11-17T08:18:22.935" v="1230" actId="47"/>
        <pc:sldMkLst>
          <pc:docMk/>
          <pc:sldMk cId="3803692824" sldId="763"/>
        </pc:sldMkLst>
      </pc:sldChg>
      <pc:sldChg chg="del">
        <pc:chgData name="Марина Барулина" userId="3f69187e786b41da" providerId="LiveId" clId="{ACEE041B-B37E-4908-BBBD-9F16151823B4}" dt="2023-11-16T19:51:34.422" v="7" actId="47"/>
        <pc:sldMkLst>
          <pc:docMk/>
          <pc:sldMk cId="1117978645" sldId="764"/>
        </pc:sldMkLst>
      </pc:sldChg>
      <pc:sldChg chg="ord">
        <pc:chgData name="Марина Барулина" userId="3f69187e786b41da" providerId="LiveId" clId="{ACEE041B-B37E-4908-BBBD-9F16151823B4}" dt="2023-11-17T07:29:10.887" v="146"/>
        <pc:sldMkLst>
          <pc:docMk/>
          <pc:sldMk cId="1016450237" sldId="768"/>
        </pc:sldMkLst>
      </pc:sldChg>
      <pc:sldChg chg="modSp del mod">
        <pc:chgData name="Марина Барулина" userId="3f69187e786b41da" providerId="LiveId" clId="{ACEE041B-B37E-4908-BBBD-9F16151823B4}" dt="2023-11-17T08:18:22.935" v="1230" actId="47"/>
        <pc:sldMkLst>
          <pc:docMk/>
          <pc:sldMk cId="3556641226" sldId="771"/>
        </pc:sldMkLst>
        <pc:spChg chg="mod">
          <ac:chgData name="Марина Барулина" userId="3f69187e786b41da" providerId="LiveId" clId="{ACEE041B-B37E-4908-BBBD-9F16151823B4}" dt="2023-11-16T19:50:32.365" v="6" actId="20577"/>
          <ac:spMkLst>
            <pc:docMk/>
            <pc:sldMk cId="3556641226" sldId="771"/>
            <ac:spMk id="4" creationId="{3AA2DC4D-F89A-B6D6-C778-D4ED48FB32BE}"/>
          </ac:spMkLst>
        </pc:spChg>
      </pc:sldChg>
      <pc:sldChg chg="del">
        <pc:chgData name="Марина Барулина" userId="3f69187e786b41da" providerId="LiveId" clId="{ACEE041B-B37E-4908-BBBD-9F16151823B4}" dt="2023-11-17T08:18:22.935" v="1230" actId="47"/>
        <pc:sldMkLst>
          <pc:docMk/>
          <pc:sldMk cId="1528971118" sldId="772"/>
        </pc:sldMkLst>
      </pc:sldChg>
      <pc:sldChg chg="del">
        <pc:chgData name="Марина Барулина" userId="3f69187e786b41da" providerId="LiveId" clId="{ACEE041B-B37E-4908-BBBD-9F16151823B4}" dt="2023-11-17T08:18:22.935" v="1230" actId="47"/>
        <pc:sldMkLst>
          <pc:docMk/>
          <pc:sldMk cId="799526498" sldId="773"/>
        </pc:sldMkLst>
      </pc:sldChg>
      <pc:sldChg chg="del">
        <pc:chgData name="Марина Барулина" userId="3f69187e786b41da" providerId="LiveId" clId="{ACEE041B-B37E-4908-BBBD-9F16151823B4}" dt="2023-11-17T08:18:22.935" v="1230" actId="47"/>
        <pc:sldMkLst>
          <pc:docMk/>
          <pc:sldMk cId="3391782266" sldId="774"/>
        </pc:sldMkLst>
      </pc:sldChg>
      <pc:sldChg chg="del">
        <pc:chgData name="Марина Барулина" userId="3f69187e786b41da" providerId="LiveId" clId="{ACEE041B-B37E-4908-BBBD-9F16151823B4}" dt="2023-11-17T08:18:22.935" v="1230" actId="47"/>
        <pc:sldMkLst>
          <pc:docMk/>
          <pc:sldMk cId="565599995" sldId="775"/>
        </pc:sldMkLst>
      </pc:sldChg>
      <pc:sldChg chg="del">
        <pc:chgData name="Марина Барулина" userId="3f69187e786b41da" providerId="LiveId" clId="{ACEE041B-B37E-4908-BBBD-9F16151823B4}" dt="2023-11-17T08:18:22.935" v="1230" actId="47"/>
        <pc:sldMkLst>
          <pc:docMk/>
          <pc:sldMk cId="3516167028" sldId="776"/>
        </pc:sldMkLst>
      </pc:sldChg>
      <pc:sldChg chg="del">
        <pc:chgData name="Марина Барулина" userId="3f69187e786b41da" providerId="LiveId" clId="{ACEE041B-B37E-4908-BBBD-9F16151823B4}" dt="2023-11-17T08:18:22.935" v="1230" actId="47"/>
        <pc:sldMkLst>
          <pc:docMk/>
          <pc:sldMk cId="2373423438" sldId="777"/>
        </pc:sldMkLst>
      </pc:sldChg>
      <pc:sldChg chg="del">
        <pc:chgData name="Марина Барулина" userId="3f69187e786b41da" providerId="LiveId" clId="{ACEE041B-B37E-4908-BBBD-9F16151823B4}" dt="2023-11-17T08:18:22.935" v="1230" actId="47"/>
        <pc:sldMkLst>
          <pc:docMk/>
          <pc:sldMk cId="3510934978" sldId="778"/>
        </pc:sldMkLst>
      </pc:sldChg>
      <pc:sldChg chg="del">
        <pc:chgData name="Марина Барулина" userId="3f69187e786b41da" providerId="LiveId" clId="{ACEE041B-B37E-4908-BBBD-9F16151823B4}" dt="2023-11-17T08:18:22.935" v="1230" actId="47"/>
        <pc:sldMkLst>
          <pc:docMk/>
          <pc:sldMk cId="1740517960" sldId="779"/>
        </pc:sldMkLst>
      </pc:sldChg>
      <pc:sldChg chg="del">
        <pc:chgData name="Марина Барулина" userId="3f69187e786b41da" providerId="LiveId" clId="{ACEE041B-B37E-4908-BBBD-9F16151823B4}" dt="2023-11-17T08:18:22.935" v="1230" actId="47"/>
        <pc:sldMkLst>
          <pc:docMk/>
          <pc:sldMk cId="2546741195" sldId="780"/>
        </pc:sldMkLst>
      </pc:sldChg>
      <pc:sldChg chg="addSp delSp new del mod">
        <pc:chgData name="Марина Барулина" userId="3f69187e786b41da" providerId="LiveId" clId="{ACEE041B-B37E-4908-BBBD-9F16151823B4}" dt="2023-11-17T07:13:41.151" v="14" actId="47"/>
        <pc:sldMkLst>
          <pc:docMk/>
          <pc:sldMk cId="846915045" sldId="781"/>
        </pc:sldMkLst>
        <pc:spChg chg="del">
          <ac:chgData name="Марина Барулина" userId="3f69187e786b41da" providerId="LiveId" clId="{ACEE041B-B37E-4908-BBBD-9F16151823B4}" dt="2023-11-17T07:13:28.111" v="9" actId="478"/>
          <ac:spMkLst>
            <pc:docMk/>
            <pc:sldMk cId="846915045" sldId="781"/>
            <ac:spMk id="2" creationId="{87782A08-D12C-1DDF-0E61-E5F985A55AE2}"/>
          </ac:spMkLst>
        </pc:spChg>
        <pc:picChg chg="add">
          <ac:chgData name="Марина Барулина" userId="3f69187e786b41da" providerId="LiveId" clId="{ACEE041B-B37E-4908-BBBD-9F16151823B4}" dt="2023-11-17T07:13:28.622" v="10" actId="22"/>
          <ac:picMkLst>
            <pc:docMk/>
            <pc:sldMk cId="846915045" sldId="781"/>
            <ac:picMk id="4" creationId="{EBA6AB89-6F73-14B8-C2BC-1A2179C24CE5}"/>
          </ac:picMkLst>
        </pc:picChg>
      </pc:sldChg>
      <pc:sldChg chg="del">
        <pc:chgData name="Марина Барулина" userId="3f69187e786b41da" providerId="LiveId" clId="{ACEE041B-B37E-4908-BBBD-9F16151823B4}" dt="2023-11-16T19:51:34.422" v="7" actId="47"/>
        <pc:sldMkLst>
          <pc:docMk/>
          <pc:sldMk cId="3391205352" sldId="781"/>
        </pc:sldMkLst>
      </pc:sldChg>
      <pc:sldChg chg="addSp modSp new mod">
        <pc:chgData name="Марина Барулина" userId="3f69187e786b41da" providerId="LiveId" clId="{ACEE041B-B37E-4908-BBBD-9F16151823B4}" dt="2023-11-17T07:13:37.286" v="13" actId="1076"/>
        <pc:sldMkLst>
          <pc:docMk/>
          <pc:sldMk cId="3733460899" sldId="782"/>
        </pc:sldMkLst>
        <pc:picChg chg="add mod">
          <ac:chgData name="Марина Барулина" userId="3f69187e786b41da" providerId="LiveId" clId="{ACEE041B-B37E-4908-BBBD-9F16151823B4}" dt="2023-11-17T07:13:37.286" v="13" actId="1076"/>
          <ac:picMkLst>
            <pc:docMk/>
            <pc:sldMk cId="3733460899" sldId="782"/>
            <ac:picMk id="3" creationId="{B1C2D700-4424-E544-2CB1-B36F47BDC653}"/>
          </ac:picMkLst>
        </pc:picChg>
      </pc:sldChg>
      <pc:sldChg chg="addSp modSp new mod ord">
        <pc:chgData name="Марина Барулина" userId="3f69187e786b41da" providerId="LiveId" clId="{ACEE041B-B37E-4908-BBBD-9F16151823B4}" dt="2023-11-17T07:14:47.438" v="20" actId="1076"/>
        <pc:sldMkLst>
          <pc:docMk/>
          <pc:sldMk cId="1664065765" sldId="783"/>
        </pc:sldMkLst>
        <pc:picChg chg="add mod">
          <ac:chgData name="Марина Барулина" userId="3f69187e786b41da" providerId="LiveId" clId="{ACEE041B-B37E-4908-BBBD-9F16151823B4}" dt="2023-11-17T07:14:47.438" v="20" actId="1076"/>
          <ac:picMkLst>
            <pc:docMk/>
            <pc:sldMk cId="1664065765" sldId="783"/>
            <ac:picMk id="3" creationId="{9E733DF2-5DEA-C6FA-882E-9D490FCA9589}"/>
          </ac:picMkLst>
        </pc:picChg>
      </pc:sldChg>
      <pc:sldChg chg="addSp modSp new mod">
        <pc:chgData name="Марина Барулина" userId="3f69187e786b41da" providerId="LiveId" clId="{ACEE041B-B37E-4908-BBBD-9F16151823B4}" dt="2023-11-17T08:33:18.033" v="1242" actId="1076"/>
        <pc:sldMkLst>
          <pc:docMk/>
          <pc:sldMk cId="2759662480" sldId="784"/>
        </pc:sldMkLst>
        <pc:picChg chg="add">
          <ac:chgData name="Марина Барулина" userId="3f69187e786b41da" providerId="LiveId" clId="{ACEE041B-B37E-4908-BBBD-9F16151823B4}" dt="2023-11-17T07:15:45.766" v="22" actId="22"/>
          <ac:picMkLst>
            <pc:docMk/>
            <pc:sldMk cId="2759662480" sldId="784"/>
            <ac:picMk id="3" creationId="{71F8064B-AF09-5048-A7A0-28B51DB22DC8}"/>
          </ac:picMkLst>
        </pc:picChg>
        <pc:picChg chg="add mod">
          <ac:chgData name="Марина Барулина" userId="3f69187e786b41da" providerId="LiveId" clId="{ACEE041B-B37E-4908-BBBD-9F16151823B4}" dt="2023-11-17T08:33:18.033" v="1242" actId="1076"/>
          <ac:picMkLst>
            <pc:docMk/>
            <pc:sldMk cId="2759662480" sldId="784"/>
            <ac:picMk id="5" creationId="{8CE79B6E-06FB-3B0B-BD67-AF8E5087044E}"/>
          </ac:picMkLst>
        </pc:picChg>
      </pc:sldChg>
      <pc:sldChg chg="addSp modSp new mod">
        <pc:chgData name="Марина Барулина" userId="3f69187e786b41da" providerId="LiveId" clId="{ACEE041B-B37E-4908-BBBD-9F16151823B4}" dt="2023-11-17T07:16:51.312" v="26" actId="1076"/>
        <pc:sldMkLst>
          <pc:docMk/>
          <pc:sldMk cId="1218568187" sldId="785"/>
        </pc:sldMkLst>
        <pc:picChg chg="add mod">
          <ac:chgData name="Марина Барулина" userId="3f69187e786b41da" providerId="LiveId" clId="{ACEE041B-B37E-4908-BBBD-9F16151823B4}" dt="2023-11-17T07:16:51.312" v="26" actId="1076"/>
          <ac:picMkLst>
            <pc:docMk/>
            <pc:sldMk cId="1218568187" sldId="785"/>
            <ac:picMk id="3" creationId="{74972E78-F22D-E4FC-6177-2EA218A131AE}"/>
          </ac:picMkLst>
        </pc:picChg>
      </pc:sldChg>
      <pc:sldChg chg="addSp delSp modSp new mod">
        <pc:chgData name="Марина Барулина" userId="3f69187e786b41da" providerId="LiveId" clId="{ACEE041B-B37E-4908-BBBD-9F16151823B4}" dt="2023-11-17T07:21:22.411" v="98" actId="20577"/>
        <pc:sldMkLst>
          <pc:docMk/>
          <pc:sldMk cId="3486437769" sldId="786"/>
        </pc:sldMkLst>
        <pc:spChg chg="add mod">
          <ac:chgData name="Марина Барулина" userId="3f69187e786b41da" providerId="LiveId" clId="{ACEE041B-B37E-4908-BBBD-9F16151823B4}" dt="2023-11-17T07:18:13.256" v="30" actId="14100"/>
          <ac:spMkLst>
            <pc:docMk/>
            <pc:sldMk cId="3486437769" sldId="786"/>
            <ac:spMk id="3" creationId="{427BED4D-60C7-4F27-F8BF-B7BBA55A74FC}"/>
          </ac:spMkLst>
        </pc:spChg>
        <pc:spChg chg="add del">
          <ac:chgData name="Марина Барулина" userId="3f69187e786b41da" providerId="LiveId" clId="{ACEE041B-B37E-4908-BBBD-9F16151823B4}" dt="2023-11-17T07:19:44.087" v="34" actId="22"/>
          <ac:spMkLst>
            <pc:docMk/>
            <pc:sldMk cId="3486437769" sldId="786"/>
            <ac:spMk id="7" creationId="{D64D4EBA-33AE-60B9-E460-E90BCED62693}"/>
          </ac:spMkLst>
        </pc:spChg>
        <pc:spChg chg="add mod">
          <ac:chgData name="Марина Барулина" userId="3f69187e786b41da" providerId="LiveId" clId="{ACEE041B-B37E-4908-BBBD-9F16151823B4}" dt="2023-11-17T07:20:36.440" v="66" actId="20577"/>
          <ac:spMkLst>
            <pc:docMk/>
            <pc:sldMk cId="3486437769" sldId="786"/>
            <ac:spMk id="9" creationId="{93C2216E-6F15-AF9B-E14C-FA2935ABE3CF}"/>
          </ac:spMkLst>
        </pc:spChg>
        <pc:spChg chg="add mod">
          <ac:chgData name="Марина Барулина" userId="3f69187e786b41da" providerId="LiveId" clId="{ACEE041B-B37E-4908-BBBD-9F16151823B4}" dt="2023-11-17T07:21:22.411" v="98" actId="20577"/>
          <ac:spMkLst>
            <pc:docMk/>
            <pc:sldMk cId="3486437769" sldId="786"/>
            <ac:spMk id="12" creationId="{C79F6629-D983-1451-1733-20611F5227CE}"/>
          </ac:spMkLst>
        </pc:spChg>
        <pc:picChg chg="add mod">
          <ac:chgData name="Марина Барулина" userId="3f69187e786b41da" providerId="LiveId" clId="{ACEE041B-B37E-4908-BBBD-9F16151823B4}" dt="2023-11-17T07:18:31.751" v="32" actId="1076"/>
          <ac:picMkLst>
            <pc:docMk/>
            <pc:sldMk cId="3486437769" sldId="786"/>
            <ac:picMk id="5" creationId="{FE356639-3DF3-5111-1DB2-CE65FD3DF492}"/>
          </ac:picMkLst>
        </pc:picChg>
        <pc:picChg chg="add mod">
          <ac:chgData name="Марина Барулина" userId="3f69187e786b41da" providerId="LiveId" clId="{ACEE041B-B37E-4908-BBBD-9F16151823B4}" dt="2023-11-17T07:21:06.339" v="68" actId="1076"/>
          <ac:picMkLst>
            <pc:docMk/>
            <pc:sldMk cId="3486437769" sldId="786"/>
            <ac:picMk id="11" creationId="{5D4C43A9-EFC9-479D-B4DE-7A02C036345A}"/>
          </ac:picMkLst>
        </pc:picChg>
      </pc:sldChg>
      <pc:sldChg chg="addSp modSp new mod modNotesTx">
        <pc:chgData name="Марина Барулина" userId="3f69187e786b41da" providerId="LiveId" clId="{ACEE041B-B37E-4908-BBBD-9F16151823B4}" dt="2023-11-17T07:28:57.057" v="144" actId="20577"/>
        <pc:sldMkLst>
          <pc:docMk/>
          <pc:sldMk cId="1246645733" sldId="787"/>
        </pc:sldMkLst>
        <pc:spChg chg="mod">
          <ac:chgData name="Марина Барулина" userId="3f69187e786b41da" providerId="LiveId" clId="{ACEE041B-B37E-4908-BBBD-9F16151823B4}" dt="2023-11-17T07:27:37.391" v="119" actId="20577"/>
          <ac:spMkLst>
            <pc:docMk/>
            <pc:sldMk cId="1246645733" sldId="787"/>
            <ac:spMk id="2" creationId="{32B18DFC-81F0-2209-9FF4-875FACB02F7D}"/>
          </ac:spMkLst>
        </pc:spChg>
        <pc:picChg chg="add mod">
          <ac:chgData name="Марина Барулина" userId="3f69187e786b41da" providerId="LiveId" clId="{ACEE041B-B37E-4908-BBBD-9F16151823B4}" dt="2023-11-17T07:25:53.806" v="107" actId="1076"/>
          <ac:picMkLst>
            <pc:docMk/>
            <pc:sldMk cId="1246645733" sldId="787"/>
            <ac:picMk id="4" creationId="{9A1C6CA7-BC9E-2037-F0A7-40C167A4AE94}"/>
          </ac:picMkLst>
        </pc:picChg>
      </pc:sldChg>
      <pc:sldChg chg="addSp delSp modSp new mod setBg addAnim">
        <pc:chgData name="Марина Барулина" userId="3f69187e786b41da" providerId="LiveId" clId="{ACEE041B-B37E-4908-BBBD-9F16151823B4}" dt="2023-11-17T08:19:15.504" v="1239"/>
        <pc:sldMkLst>
          <pc:docMk/>
          <pc:sldMk cId="1153068385" sldId="788"/>
        </pc:sldMkLst>
        <pc:spChg chg="mod">
          <ac:chgData name="Марина Барулина" userId="3f69187e786b41da" providerId="LiveId" clId="{ACEE041B-B37E-4908-BBBD-9F16151823B4}" dt="2023-11-17T08:19:15.495" v="1238" actId="26606"/>
          <ac:spMkLst>
            <pc:docMk/>
            <pc:sldMk cId="1153068385" sldId="788"/>
            <ac:spMk id="2" creationId="{BCEE672A-6B32-B1D2-9361-DE082C5606BC}"/>
          </ac:spMkLst>
        </pc:spChg>
        <pc:spChg chg="add del mod">
          <ac:chgData name="Марина Барулина" userId="3f69187e786b41da" providerId="LiveId" clId="{ACEE041B-B37E-4908-BBBD-9F16151823B4}" dt="2023-11-17T08:18:56.074" v="1232" actId="21"/>
          <ac:spMkLst>
            <pc:docMk/>
            <pc:sldMk cId="1153068385" sldId="788"/>
            <ac:spMk id="3" creationId="{45734EFC-F4D5-5DCD-BC13-685145820E8F}"/>
          </ac:spMkLst>
        </pc:spChg>
        <pc:spChg chg="add">
          <ac:chgData name="Марина Барулина" userId="3f69187e786b41da" providerId="LiveId" clId="{ACEE041B-B37E-4908-BBBD-9F16151823B4}" dt="2023-11-17T08:19:15.495" v="1238" actId="26606"/>
          <ac:spMkLst>
            <pc:docMk/>
            <pc:sldMk cId="1153068385" sldId="788"/>
            <ac:spMk id="8" creationId="{A078A52F-85EA-4C0B-962B-D9D9DD4DD78C}"/>
          </ac:spMkLst>
        </pc:spChg>
        <pc:spChg chg="add">
          <ac:chgData name="Марина Барулина" userId="3f69187e786b41da" providerId="LiveId" clId="{ACEE041B-B37E-4908-BBBD-9F16151823B4}" dt="2023-11-17T08:19:15.495" v="1238" actId="26606"/>
          <ac:spMkLst>
            <pc:docMk/>
            <pc:sldMk cId="1153068385" sldId="788"/>
            <ac:spMk id="10" creationId="{919797D5-5700-4683-B30A-5B4D56CB8270}"/>
          </ac:spMkLst>
        </pc:spChg>
        <pc:spChg chg="add">
          <ac:chgData name="Марина Барулина" userId="3f69187e786b41da" providerId="LiveId" clId="{ACEE041B-B37E-4908-BBBD-9F16151823B4}" dt="2023-11-17T08:19:15.495" v="1238" actId="26606"/>
          <ac:spMkLst>
            <pc:docMk/>
            <pc:sldMk cId="1153068385" sldId="788"/>
            <ac:spMk id="12" creationId="{4856A7B9-9801-42EC-A4C9-7E22A56EF53D}"/>
          </ac:spMkLst>
        </pc:spChg>
        <pc:spChg chg="add">
          <ac:chgData name="Марина Барулина" userId="3f69187e786b41da" providerId="LiveId" clId="{ACEE041B-B37E-4908-BBBD-9F16151823B4}" dt="2023-11-17T08:19:15.495" v="1238" actId="26606"/>
          <ac:spMkLst>
            <pc:docMk/>
            <pc:sldMk cId="1153068385" sldId="788"/>
            <ac:spMk id="14" creationId="{8AD54DB8-C150-4290-85D6-F5B0262BFEEF}"/>
          </ac:spMkLst>
        </pc:spChg>
        <pc:spChg chg="add">
          <ac:chgData name="Марина Барулина" userId="3f69187e786b41da" providerId="LiveId" clId="{ACEE041B-B37E-4908-BBBD-9F16151823B4}" dt="2023-11-17T08:19:15.495" v="1238" actId="26606"/>
          <ac:spMkLst>
            <pc:docMk/>
            <pc:sldMk cId="1153068385" sldId="788"/>
            <ac:spMk id="16" creationId="{28D511D2-9CF1-40DE-BB88-A5A48A0E8AC6}"/>
          </ac:spMkLst>
        </pc:spChg>
        <pc:grpChg chg="add">
          <ac:chgData name="Марина Барулина" userId="3f69187e786b41da" providerId="LiveId" clId="{ACEE041B-B37E-4908-BBBD-9F16151823B4}" dt="2023-11-17T08:19:15.495" v="1238" actId="26606"/>
          <ac:grpSpMkLst>
            <pc:docMk/>
            <pc:sldMk cId="1153068385" sldId="788"/>
            <ac:grpSpMk id="18" creationId="{40ADCA80-A0B1-4379-94EC-0A1A73BE1E7C}"/>
          </ac:grpSpMkLst>
        </pc:grpChg>
        <pc:picChg chg="add">
          <ac:chgData name="Марина Барулина" userId="3f69187e786b41da" providerId="LiveId" clId="{ACEE041B-B37E-4908-BBBD-9F16151823B4}" dt="2023-11-17T08:19:15.495" v="1238" actId="26606"/>
          <ac:picMkLst>
            <pc:docMk/>
            <pc:sldMk cId="1153068385" sldId="788"/>
            <ac:picMk id="4" creationId="{3165AADC-A199-3009-4081-440AE79AA8B7}"/>
          </ac:picMkLst>
        </pc:picChg>
      </pc:sldChg>
      <pc:sldChg chg="addSp delSp modSp new mod">
        <pc:chgData name="Марина Барулина" userId="3f69187e786b41da" providerId="LiveId" clId="{ACEE041B-B37E-4908-BBBD-9F16151823B4}" dt="2023-11-17T08:19:07.794" v="1237" actId="1076"/>
        <pc:sldMkLst>
          <pc:docMk/>
          <pc:sldMk cId="1748581753" sldId="789"/>
        </pc:sldMkLst>
        <pc:spChg chg="add del">
          <ac:chgData name="Марина Барулина" userId="3f69187e786b41da" providerId="LiveId" clId="{ACEE041B-B37E-4908-BBBD-9F16151823B4}" dt="2023-11-17T07:31:49.406" v="220" actId="478"/>
          <ac:spMkLst>
            <pc:docMk/>
            <pc:sldMk cId="1748581753" sldId="789"/>
            <ac:spMk id="2" creationId="{B1BD2376-3577-378E-4EC4-3656BA4B29E1}"/>
          </ac:spMkLst>
        </pc:spChg>
        <pc:spChg chg="add del">
          <ac:chgData name="Марина Барулина" userId="3f69187e786b41da" providerId="LiveId" clId="{ACEE041B-B37E-4908-BBBD-9F16151823B4}" dt="2023-11-17T07:31:10.485" v="216" actId="22"/>
          <ac:spMkLst>
            <pc:docMk/>
            <pc:sldMk cId="1748581753" sldId="789"/>
            <ac:spMk id="4" creationId="{40154054-5D1B-311D-417D-AEBBE728E7A1}"/>
          </ac:spMkLst>
        </pc:spChg>
        <pc:spChg chg="add mod">
          <ac:chgData name="Марина Барулина" userId="3f69187e786b41da" providerId="LiveId" clId="{ACEE041B-B37E-4908-BBBD-9F16151823B4}" dt="2023-11-17T08:19:02.397" v="1235" actId="1076"/>
          <ac:spMkLst>
            <pc:docMk/>
            <pc:sldMk cId="1748581753" sldId="789"/>
            <ac:spMk id="8" creationId="{8848A857-F7F4-1784-E5D0-9A3C384AE829}"/>
          </ac:spMkLst>
        </pc:spChg>
        <pc:spChg chg="add mod">
          <ac:chgData name="Марина Барулина" userId="3f69187e786b41da" providerId="LiveId" clId="{ACEE041B-B37E-4908-BBBD-9F16151823B4}" dt="2023-11-17T08:19:07.794" v="1237" actId="1076"/>
          <ac:spMkLst>
            <pc:docMk/>
            <pc:sldMk cId="1748581753" sldId="789"/>
            <ac:spMk id="9" creationId="{ECEFDF10-E952-E56E-037E-F80E5A5865B9}"/>
          </ac:spMkLst>
        </pc:spChg>
        <pc:picChg chg="add mod">
          <ac:chgData name="Марина Барулина" userId="3f69187e786b41da" providerId="LiveId" clId="{ACEE041B-B37E-4908-BBBD-9F16151823B4}" dt="2023-11-17T07:31:54.171" v="222" actId="1076"/>
          <ac:picMkLst>
            <pc:docMk/>
            <pc:sldMk cId="1748581753" sldId="789"/>
            <ac:picMk id="6" creationId="{3CBBBFC2-51BF-E081-F43D-C02A019881D9}"/>
          </ac:picMkLst>
        </pc:picChg>
      </pc:sldChg>
      <pc:sldChg chg="addSp delSp modSp new mod">
        <pc:chgData name="Марина Барулина" userId="3f69187e786b41da" providerId="LiveId" clId="{ACEE041B-B37E-4908-BBBD-9F16151823B4}" dt="2023-11-17T07:33:18.331" v="244" actId="1076"/>
        <pc:sldMkLst>
          <pc:docMk/>
          <pc:sldMk cId="1771363737" sldId="790"/>
        </pc:sldMkLst>
        <pc:spChg chg="del">
          <ac:chgData name="Марина Барулина" userId="3f69187e786b41da" providerId="LiveId" clId="{ACEE041B-B37E-4908-BBBD-9F16151823B4}" dt="2023-11-17T07:32:29.317" v="238" actId="478"/>
          <ac:spMkLst>
            <pc:docMk/>
            <pc:sldMk cId="1771363737" sldId="790"/>
            <ac:spMk id="2" creationId="{3DD80E58-4520-7C56-0ABD-80C6986C3755}"/>
          </ac:spMkLst>
        </pc:spChg>
        <pc:spChg chg="add mod">
          <ac:chgData name="Марина Барулина" userId="3f69187e786b41da" providerId="LiveId" clId="{ACEE041B-B37E-4908-BBBD-9F16151823B4}" dt="2023-11-17T07:32:55.736" v="240" actId="1076"/>
          <ac:spMkLst>
            <pc:docMk/>
            <pc:sldMk cId="1771363737" sldId="790"/>
            <ac:spMk id="4" creationId="{4956D392-A1C1-B4CF-57DE-1F21DED85A31}"/>
          </ac:spMkLst>
        </pc:spChg>
        <pc:picChg chg="add mod">
          <ac:chgData name="Марина Барулина" userId="3f69187e786b41da" providerId="LiveId" clId="{ACEE041B-B37E-4908-BBBD-9F16151823B4}" dt="2023-11-17T07:33:18.331" v="244" actId="1076"/>
          <ac:picMkLst>
            <pc:docMk/>
            <pc:sldMk cId="1771363737" sldId="790"/>
            <ac:picMk id="6" creationId="{2BB985A2-181A-2BD2-986B-FF86DA7F7446}"/>
          </ac:picMkLst>
        </pc:picChg>
      </pc:sldChg>
      <pc:sldChg chg="addSp modSp new mod">
        <pc:chgData name="Марина Барулина" userId="3f69187e786b41da" providerId="LiveId" clId="{ACEE041B-B37E-4908-BBBD-9F16151823B4}" dt="2023-11-17T07:38:01.856" v="293" actId="1076"/>
        <pc:sldMkLst>
          <pc:docMk/>
          <pc:sldMk cId="934116030" sldId="791"/>
        </pc:sldMkLst>
        <pc:spChg chg="mod">
          <ac:chgData name="Марина Барулина" userId="3f69187e786b41da" providerId="LiveId" clId="{ACEE041B-B37E-4908-BBBD-9F16151823B4}" dt="2023-11-17T07:36:01.454" v="268" actId="20577"/>
          <ac:spMkLst>
            <pc:docMk/>
            <pc:sldMk cId="934116030" sldId="791"/>
            <ac:spMk id="2" creationId="{8B647134-95C6-9C23-C312-627B409D3337}"/>
          </ac:spMkLst>
        </pc:spChg>
        <pc:spChg chg="add mod">
          <ac:chgData name="Марина Барулина" userId="3f69187e786b41da" providerId="LiveId" clId="{ACEE041B-B37E-4908-BBBD-9F16151823B4}" dt="2023-11-17T07:38:01.856" v="293" actId="1076"/>
          <ac:spMkLst>
            <pc:docMk/>
            <pc:sldMk cId="934116030" sldId="791"/>
            <ac:spMk id="6" creationId="{20580C97-CB6C-5FC2-8961-3CD430E2C7C9}"/>
          </ac:spMkLst>
        </pc:spChg>
        <pc:picChg chg="add mod">
          <ac:chgData name="Марина Барулина" userId="3f69187e786b41da" providerId="LiveId" clId="{ACEE041B-B37E-4908-BBBD-9F16151823B4}" dt="2023-11-17T07:37:19.161" v="273" actId="1076"/>
          <ac:picMkLst>
            <pc:docMk/>
            <pc:sldMk cId="934116030" sldId="791"/>
            <ac:picMk id="4" creationId="{AD6726B8-3FAC-3763-CBC9-518CC5ED2A38}"/>
          </ac:picMkLst>
        </pc:picChg>
      </pc:sldChg>
      <pc:sldChg chg="addSp delSp modSp new mod setBg">
        <pc:chgData name="Марина Барулина" userId="3f69187e786b41da" providerId="LiveId" clId="{ACEE041B-B37E-4908-BBBD-9F16151823B4}" dt="2023-11-17T08:18:40.839" v="1231" actId="26606"/>
        <pc:sldMkLst>
          <pc:docMk/>
          <pc:sldMk cId="3002213616" sldId="792"/>
        </pc:sldMkLst>
        <pc:spChg chg="mod">
          <ac:chgData name="Марина Барулина" userId="3f69187e786b41da" providerId="LiveId" clId="{ACEE041B-B37E-4908-BBBD-9F16151823B4}" dt="2023-11-17T08:08:12.622" v="1098" actId="26606"/>
          <ac:spMkLst>
            <pc:docMk/>
            <pc:sldMk cId="3002213616" sldId="792"/>
            <ac:spMk id="2" creationId="{F0AE9CD8-9F00-EDA3-CBC4-74B2B680A933}"/>
          </ac:spMkLst>
        </pc:spChg>
        <pc:spChg chg="add del mod">
          <ac:chgData name="Марина Барулина" userId="3f69187e786b41da" providerId="LiveId" clId="{ACEE041B-B37E-4908-BBBD-9F16151823B4}" dt="2023-11-17T08:08:12.622" v="1098" actId="26606"/>
          <ac:spMkLst>
            <pc:docMk/>
            <pc:sldMk cId="3002213616" sldId="792"/>
            <ac:spMk id="5" creationId="{18793236-A2AE-14DB-87CB-AEA717D02957}"/>
          </ac:spMkLst>
        </pc:spChg>
        <pc:spChg chg="add del">
          <ac:chgData name="Марина Барулина" userId="3f69187e786b41da" providerId="LiveId" clId="{ACEE041B-B37E-4908-BBBD-9F16151823B4}" dt="2023-11-17T08:18:40.839" v="1231" actId="26606"/>
          <ac:spMkLst>
            <pc:docMk/>
            <pc:sldMk cId="3002213616" sldId="792"/>
            <ac:spMk id="11" creationId="{71B62618-0D02-4C29-88C5-1EDF7F32343E}"/>
          </ac:spMkLst>
        </pc:spChg>
        <pc:spChg chg="add del">
          <ac:chgData name="Марина Барулина" userId="3f69187e786b41da" providerId="LiveId" clId="{ACEE041B-B37E-4908-BBBD-9F16151823B4}" dt="2023-11-17T08:18:40.839" v="1231" actId="26606"/>
          <ac:spMkLst>
            <pc:docMk/>
            <pc:sldMk cId="3002213616" sldId="792"/>
            <ac:spMk id="13" creationId="{1E2747F4-A0AE-425C-B527-E3E32461FEF5}"/>
          </ac:spMkLst>
        </pc:spChg>
        <pc:spChg chg="add del">
          <ac:chgData name="Марина Барулина" userId="3f69187e786b41da" providerId="LiveId" clId="{ACEE041B-B37E-4908-BBBD-9F16151823B4}" dt="2023-11-17T08:18:40.839" v="1231" actId="26606"/>
          <ac:spMkLst>
            <pc:docMk/>
            <pc:sldMk cId="3002213616" sldId="792"/>
            <ac:spMk id="15" creationId="{9707F29A-1576-479E-B227-0D6498601B4A}"/>
          </ac:spMkLst>
        </pc:spChg>
        <pc:spChg chg="add del">
          <ac:chgData name="Марина Барулина" userId="3f69187e786b41da" providerId="LiveId" clId="{ACEE041B-B37E-4908-BBBD-9F16151823B4}" dt="2023-11-17T08:18:40.839" v="1231" actId="26606"/>
          <ac:spMkLst>
            <pc:docMk/>
            <pc:sldMk cId="3002213616" sldId="792"/>
            <ac:spMk id="17" creationId="{F17B26C7-6F2F-453C-9C08-71E199E527A8}"/>
          </ac:spMkLst>
        </pc:spChg>
        <pc:spChg chg="add">
          <ac:chgData name="Марина Барулина" userId="3f69187e786b41da" providerId="LiveId" clId="{ACEE041B-B37E-4908-BBBD-9F16151823B4}" dt="2023-11-17T08:18:40.839" v="1231" actId="26606"/>
          <ac:spMkLst>
            <pc:docMk/>
            <pc:sldMk cId="3002213616" sldId="792"/>
            <ac:spMk id="22" creationId="{71B62618-0D02-4C29-88C5-1EDF7F32343E}"/>
          </ac:spMkLst>
        </pc:spChg>
        <pc:spChg chg="add">
          <ac:chgData name="Марина Барулина" userId="3f69187e786b41da" providerId="LiveId" clId="{ACEE041B-B37E-4908-BBBD-9F16151823B4}" dt="2023-11-17T08:18:40.839" v="1231" actId="26606"/>
          <ac:spMkLst>
            <pc:docMk/>
            <pc:sldMk cId="3002213616" sldId="792"/>
            <ac:spMk id="24" creationId="{1E2747F4-A0AE-425C-B527-E3E32461FEF5}"/>
          </ac:spMkLst>
        </pc:spChg>
        <pc:spChg chg="add">
          <ac:chgData name="Марина Барулина" userId="3f69187e786b41da" providerId="LiveId" clId="{ACEE041B-B37E-4908-BBBD-9F16151823B4}" dt="2023-11-17T08:18:40.839" v="1231" actId="26606"/>
          <ac:spMkLst>
            <pc:docMk/>
            <pc:sldMk cId="3002213616" sldId="792"/>
            <ac:spMk id="26" creationId="{9707F29A-1576-479E-B227-0D6498601B4A}"/>
          </ac:spMkLst>
        </pc:spChg>
        <pc:spChg chg="add">
          <ac:chgData name="Марина Барулина" userId="3f69187e786b41da" providerId="LiveId" clId="{ACEE041B-B37E-4908-BBBD-9F16151823B4}" dt="2023-11-17T08:18:40.839" v="1231" actId="26606"/>
          <ac:spMkLst>
            <pc:docMk/>
            <pc:sldMk cId="3002213616" sldId="792"/>
            <ac:spMk id="28" creationId="{F17B26C7-6F2F-453C-9C08-71E199E527A8}"/>
          </ac:spMkLst>
        </pc:spChg>
        <pc:graphicFrameChg chg="add mod modGraphic">
          <ac:chgData name="Марина Барулина" userId="3f69187e786b41da" providerId="LiveId" clId="{ACEE041B-B37E-4908-BBBD-9F16151823B4}" dt="2023-11-17T08:18:40.839" v="1231" actId="26606"/>
          <ac:graphicFrameMkLst>
            <pc:docMk/>
            <pc:sldMk cId="3002213616" sldId="792"/>
            <ac:graphicFrameMk id="8" creationId="{1530116C-358D-E1C1-579B-C6E62A9C8114}"/>
          </ac:graphicFrameMkLst>
        </pc:graphicFrameChg>
        <pc:picChg chg="add del mod">
          <ac:chgData name="Марина Барулина" userId="3f69187e786b41da" providerId="LiveId" clId="{ACEE041B-B37E-4908-BBBD-9F16151823B4}" dt="2023-11-17T08:06:53.666" v="1053" actId="21"/>
          <ac:picMkLst>
            <pc:docMk/>
            <pc:sldMk cId="3002213616" sldId="792"/>
            <ac:picMk id="4" creationId="{3793B350-17E4-CEFA-A7F1-A792F148F0B1}"/>
          </ac:picMkLst>
        </pc:picChg>
        <pc:picChg chg="add del mod">
          <ac:chgData name="Марина Барулина" userId="3f69187e786b41da" providerId="LiveId" clId="{ACEE041B-B37E-4908-BBBD-9F16151823B4}" dt="2023-11-17T08:07:11.359" v="1061" actId="21"/>
          <ac:picMkLst>
            <pc:docMk/>
            <pc:sldMk cId="3002213616" sldId="792"/>
            <ac:picMk id="7" creationId="{12BCC826-C321-92D9-274F-121C3463DAE1}"/>
          </ac:picMkLst>
        </pc:picChg>
      </pc:sldChg>
      <pc:sldChg chg="addSp modSp new mod">
        <pc:chgData name="Марина Барулина" userId="3f69187e786b41da" providerId="LiveId" clId="{ACEE041B-B37E-4908-BBBD-9F16151823B4}" dt="2023-11-17T07:39:42.932" v="311" actId="1076"/>
        <pc:sldMkLst>
          <pc:docMk/>
          <pc:sldMk cId="2976429178" sldId="793"/>
        </pc:sldMkLst>
        <pc:spChg chg="add mod">
          <ac:chgData name="Марина Барулина" userId="3f69187e786b41da" providerId="LiveId" clId="{ACEE041B-B37E-4908-BBBD-9F16151823B4}" dt="2023-11-17T07:39:42.932" v="311" actId="1076"/>
          <ac:spMkLst>
            <pc:docMk/>
            <pc:sldMk cId="2976429178" sldId="793"/>
            <ac:spMk id="5" creationId="{130A6246-7D16-E179-196B-54E7513EDAF8}"/>
          </ac:spMkLst>
        </pc:spChg>
        <pc:picChg chg="add mod">
          <ac:chgData name="Марина Барулина" userId="3f69187e786b41da" providerId="LiveId" clId="{ACEE041B-B37E-4908-BBBD-9F16151823B4}" dt="2023-11-17T07:39:06.750" v="297" actId="1076"/>
          <ac:picMkLst>
            <pc:docMk/>
            <pc:sldMk cId="2976429178" sldId="793"/>
            <ac:picMk id="3" creationId="{AAE77EC1-9940-2B17-837F-37864589F443}"/>
          </ac:picMkLst>
        </pc:picChg>
      </pc:sldChg>
      <pc:sldChg chg="addSp modSp new mod modNotesTx">
        <pc:chgData name="Марина Барулина" userId="3f69187e786b41da" providerId="LiveId" clId="{ACEE041B-B37E-4908-BBBD-9F16151823B4}" dt="2023-11-17T07:55:07.653" v="741" actId="20577"/>
        <pc:sldMkLst>
          <pc:docMk/>
          <pc:sldMk cId="3729445311" sldId="794"/>
        </pc:sldMkLst>
        <pc:spChg chg="add mod">
          <ac:chgData name="Марина Барулина" userId="3f69187e786b41da" providerId="LiveId" clId="{ACEE041B-B37E-4908-BBBD-9F16151823B4}" dt="2023-11-17T07:54:58.208" v="740" actId="20577"/>
          <ac:spMkLst>
            <pc:docMk/>
            <pc:sldMk cId="3729445311" sldId="794"/>
            <ac:spMk id="5" creationId="{2AC08A32-B768-355F-781F-9A6C4C3C913E}"/>
          </ac:spMkLst>
        </pc:spChg>
        <pc:spChg chg="add mod">
          <ac:chgData name="Марина Барулина" userId="3f69187e786b41da" providerId="LiveId" clId="{ACEE041B-B37E-4908-BBBD-9F16151823B4}" dt="2023-11-17T07:55:07.653" v="741" actId="20577"/>
          <ac:spMkLst>
            <pc:docMk/>
            <pc:sldMk cId="3729445311" sldId="794"/>
            <ac:spMk id="7" creationId="{64CAAF0A-8819-E330-D4BC-082C78DCF0D4}"/>
          </ac:spMkLst>
        </pc:spChg>
        <pc:picChg chg="add mod">
          <ac:chgData name="Марина Барулина" userId="3f69187e786b41da" providerId="LiveId" clId="{ACEE041B-B37E-4908-BBBD-9F16151823B4}" dt="2023-11-17T07:48:45.154" v="462" actId="1076"/>
          <ac:picMkLst>
            <pc:docMk/>
            <pc:sldMk cId="3729445311" sldId="794"/>
            <ac:picMk id="3" creationId="{28D55BBE-0EB4-288F-3CAC-E0575613FFDC}"/>
          </ac:picMkLst>
        </pc:picChg>
      </pc:sldChg>
      <pc:sldChg chg="addSp delSp modSp new mod modNotesTx">
        <pc:chgData name="Марина Барулина" userId="3f69187e786b41da" providerId="LiveId" clId="{ACEE041B-B37E-4908-BBBD-9F16151823B4}" dt="2023-11-17T07:47:49.424" v="460" actId="1076"/>
        <pc:sldMkLst>
          <pc:docMk/>
          <pc:sldMk cId="777162374" sldId="795"/>
        </pc:sldMkLst>
        <pc:spChg chg="mod">
          <ac:chgData name="Марина Барулина" userId="3f69187e786b41da" providerId="LiveId" clId="{ACEE041B-B37E-4908-BBBD-9F16151823B4}" dt="2023-11-17T07:41:04.099" v="352" actId="20577"/>
          <ac:spMkLst>
            <pc:docMk/>
            <pc:sldMk cId="777162374" sldId="795"/>
            <ac:spMk id="2" creationId="{47EAA6A3-4200-910B-4EA2-8FC9A9E6E883}"/>
          </ac:spMkLst>
        </pc:spChg>
        <pc:spChg chg="del">
          <ac:chgData name="Марина Барулина" userId="3f69187e786b41da" providerId="LiveId" clId="{ACEE041B-B37E-4908-BBBD-9F16151823B4}" dt="2023-11-17T07:40:42.321" v="314" actId="478"/>
          <ac:spMkLst>
            <pc:docMk/>
            <pc:sldMk cId="777162374" sldId="795"/>
            <ac:spMk id="3" creationId="{5B8A13AB-D7F2-1CCB-A71E-1938BBEA8B4E}"/>
          </ac:spMkLst>
        </pc:spChg>
        <pc:spChg chg="add mod">
          <ac:chgData name="Марина Барулина" userId="3f69187e786b41da" providerId="LiveId" clId="{ACEE041B-B37E-4908-BBBD-9F16151823B4}" dt="2023-11-17T07:43:42.861" v="360" actId="1076"/>
          <ac:spMkLst>
            <pc:docMk/>
            <pc:sldMk cId="777162374" sldId="795"/>
            <ac:spMk id="7" creationId="{B1FE2785-8D8C-A5FF-0007-4CDF53A08198}"/>
          </ac:spMkLst>
        </pc:spChg>
        <pc:spChg chg="add mod">
          <ac:chgData name="Марина Барулина" userId="3f69187e786b41da" providerId="LiveId" clId="{ACEE041B-B37E-4908-BBBD-9F16151823B4}" dt="2023-11-17T07:47:49.424" v="460" actId="1076"/>
          <ac:spMkLst>
            <pc:docMk/>
            <pc:sldMk cId="777162374" sldId="795"/>
            <ac:spMk id="9" creationId="{84BB3090-2049-A1E7-BE94-03D14834E0B8}"/>
          </ac:spMkLst>
        </pc:spChg>
        <pc:spChg chg="add mod">
          <ac:chgData name="Марина Барулина" userId="3f69187e786b41da" providerId="LiveId" clId="{ACEE041B-B37E-4908-BBBD-9F16151823B4}" dt="2023-11-17T07:47:44.780" v="458" actId="1076"/>
          <ac:spMkLst>
            <pc:docMk/>
            <pc:sldMk cId="777162374" sldId="795"/>
            <ac:spMk id="10" creationId="{A4F50ACD-5F45-7E4C-EB58-CDEA776C2E29}"/>
          </ac:spMkLst>
        </pc:spChg>
        <pc:picChg chg="add mod">
          <ac:chgData name="Марина Барулина" userId="3f69187e786b41da" providerId="LiveId" clId="{ACEE041B-B37E-4908-BBBD-9F16151823B4}" dt="2023-11-17T07:43:40.426" v="359" actId="1076"/>
          <ac:picMkLst>
            <pc:docMk/>
            <pc:sldMk cId="777162374" sldId="795"/>
            <ac:picMk id="5" creationId="{3457E264-B52E-6E48-1544-237AAE500BFF}"/>
          </ac:picMkLst>
        </pc:picChg>
      </pc:sldChg>
      <pc:sldChg chg="addSp delSp modSp new del mod">
        <pc:chgData name="Марина Барулина" userId="3f69187e786b41da" providerId="LiveId" clId="{ACEE041B-B37E-4908-BBBD-9F16151823B4}" dt="2023-11-17T08:17:52.061" v="1212" actId="47"/>
        <pc:sldMkLst>
          <pc:docMk/>
          <pc:sldMk cId="1411740964" sldId="796"/>
        </pc:sldMkLst>
        <pc:spChg chg="del">
          <ac:chgData name="Марина Барулина" userId="3f69187e786b41da" providerId="LiveId" clId="{ACEE041B-B37E-4908-BBBD-9F16151823B4}" dt="2023-11-17T08:10:36.424" v="1105" actId="478"/>
          <ac:spMkLst>
            <pc:docMk/>
            <pc:sldMk cId="1411740964" sldId="796"/>
            <ac:spMk id="2" creationId="{2C5AE912-DAFA-E4E9-246F-92ABF1AF25F7}"/>
          </ac:spMkLst>
        </pc:spChg>
        <pc:spChg chg="add">
          <ac:chgData name="Марина Барулина" userId="3f69187e786b41da" providerId="LiveId" clId="{ACEE041B-B37E-4908-BBBD-9F16151823B4}" dt="2023-11-17T08:14:04.712" v="1175" actId="22"/>
          <ac:spMkLst>
            <pc:docMk/>
            <pc:sldMk cId="1411740964" sldId="796"/>
            <ac:spMk id="7" creationId="{10953730-BEB5-8B32-A1BD-F73CA226B9A6}"/>
          </ac:spMkLst>
        </pc:spChg>
        <pc:picChg chg="add del mod">
          <ac:chgData name="Марина Барулина" userId="3f69187e786b41da" providerId="LiveId" clId="{ACEE041B-B37E-4908-BBBD-9F16151823B4}" dt="2023-11-17T08:07:04.840" v="1057" actId="21"/>
          <ac:picMkLst>
            <pc:docMk/>
            <pc:sldMk cId="1411740964" sldId="796"/>
            <ac:picMk id="3" creationId="{99FEAC3D-AC52-2117-AC9D-B754C6EBBF2E}"/>
          </ac:picMkLst>
        </pc:picChg>
        <pc:picChg chg="add del mod">
          <ac:chgData name="Марина Барулина" userId="3f69187e786b41da" providerId="LiveId" clId="{ACEE041B-B37E-4908-BBBD-9F16151823B4}" dt="2023-11-17T08:10:46.227" v="1107" actId="21"/>
          <ac:picMkLst>
            <pc:docMk/>
            <pc:sldMk cId="1411740964" sldId="796"/>
            <ac:picMk id="5" creationId="{EB00B40A-1E77-9034-7494-DADE5B99108E}"/>
          </ac:picMkLst>
        </pc:picChg>
      </pc:sldChg>
      <pc:sldChg chg="addSp modSp new mod">
        <pc:chgData name="Марина Барулина" userId="3f69187e786b41da" providerId="LiveId" clId="{ACEE041B-B37E-4908-BBBD-9F16151823B4}" dt="2023-11-17T08:07:19.994" v="1065" actId="14100"/>
        <pc:sldMkLst>
          <pc:docMk/>
          <pc:sldMk cId="447308640" sldId="797"/>
        </pc:sldMkLst>
        <pc:picChg chg="add mod">
          <ac:chgData name="Марина Барулина" userId="3f69187e786b41da" providerId="LiveId" clId="{ACEE041B-B37E-4908-BBBD-9F16151823B4}" dt="2023-11-17T08:07:09.166" v="1060" actId="14100"/>
          <ac:picMkLst>
            <pc:docMk/>
            <pc:sldMk cId="447308640" sldId="797"/>
            <ac:picMk id="2" creationId="{FF588756-87C3-2D00-1975-9D2455430AC5}"/>
          </ac:picMkLst>
        </pc:picChg>
        <pc:picChg chg="add mod">
          <ac:chgData name="Марина Барулина" userId="3f69187e786b41da" providerId="LiveId" clId="{ACEE041B-B37E-4908-BBBD-9F16151823B4}" dt="2023-11-17T08:07:19.994" v="1065" actId="14100"/>
          <ac:picMkLst>
            <pc:docMk/>
            <pc:sldMk cId="447308640" sldId="797"/>
            <ac:picMk id="3" creationId="{FAA02761-60E4-8A7F-D374-C71F9A4D8A59}"/>
          </ac:picMkLst>
        </pc:picChg>
      </pc:sldChg>
      <pc:sldChg chg="addSp modSp new mod">
        <pc:chgData name="Марина Барулина" userId="3f69187e786b41da" providerId="LiveId" clId="{ACEE041B-B37E-4908-BBBD-9F16151823B4}" dt="2023-11-17T08:13:03.447" v="1174" actId="20577"/>
        <pc:sldMkLst>
          <pc:docMk/>
          <pc:sldMk cId="2524640937" sldId="798"/>
        </pc:sldMkLst>
        <pc:spChg chg="add mod">
          <ac:chgData name="Марина Барулина" userId="3f69187e786b41da" providerId="LiveId" clId="{ACEE041B-B37E-4908-BBBD-9F16151823B4}" dt="2023-11-17T08:13:03.447" v="1174" actId="20577"/>
          <ac:spMkLst>
            <pc:docMk/>
            <pc:sldMk cId="2524640937" sldId="798"/>
            <ac:spMk id="3" creationId="{E378C45D-AFCA-614A-EDF3-A437AA82CD05}"/>
          </ac:spMkLst>
        </pc:spChg>
        <pc:picChg chg="add mod">
          <ac:chgData name="Марина Барулина" userId="3f69187e786b41da" providerId="LiveId" clId="{ACEE041B-B37E-4908-BBBD-9F16151823B4}" dt="2023-11-17T08:10:56.418" v="1109" actId="1076"/>
          <ac:picMkLst>
            <pc:docMk/>
            <pc:sldMk cId="2524640937" sldId="798"/>
            <ac:picMk id="2" creationId="{26697ECB-4E3F-6C7F-2076-3FC5521521A0}"/>
          </ac:picMkLst>
        </pc:picChg>
      </pc:sldChg>
      <pc:sldChg chg="addSp modSp new mod">
        <pc:chgData name="Марина Барулина" userId="3f69187e786b41da" providerId="LiveId" clId="{ACEE041B-B37E-4908-BBBD-9F16151823B4}" dt="2023-11-17T08:18:00.407" v="1229" actId="20577"/>
        <pc:sldMkLst>
          <pc:docMk/>
          <pc:sldMk cId="1895915518" sldId="799"/>
        </pc:sldMkLst>
        <pc:spChg chg="mod">
          <ac:chgData name="Марина Барулина" userId="3f69187e786b41da" providerId="LiveId" clId="{ACEE041B-B37E-4908-BBBD-9F16151823B4}" dt="2023-11-17T08:18:00.407" v="1229" actId="20577"/>
          <ac:spMkLst>
            <pc:docMk/>
            <pc:sldMk cId="1895915518" sldId="799"/>
            <ac:spMk id="2" creationId="{143A00B4-13E5-D245-7D20-A5177D05F1C8}"/>
          </ac:spMkLst>
        </pc:spChg>
        <pc:picChg chg="add mod">
          <ac:chgData name="Марина Барулина" userId="3f69187e786b41da" providerId="LiveId" clId="{ACEE041B-B37E-4908-BBBD-9F16151823B4}" dt="2023-11-17T08:15:24.368" v="1181" actId="1076"/>
          <ac:picMkLst>
            <pc:docMk/>
            <pc:sldMk cId="1895915518" sldId="799"/>
            <ac:picMk id="4" creationId="{30464290-9FA0-C623-3C3E-493B3D4DA21D}"/>
          </ac:picMkLst>
        </pc:picChg>
        <pc:picChg chg="add mod">
          <ac:chgData name="Марина Барулина" userId="3f69187e786b41da" providerId="LiveId" clId="{ACEE041B-B37E-4908-BBBD-9F16151823B4}" dt="2023-11-17T08:15:33.998" v="1186" actId="1076"/>
          <ac:picMkLst>
            <pc:docMk/>
            <pc:sldMk cId="1895915518" sldId="799"/>
            <ac:picMk id="6" creationId="{F7027C54-C6D4-4F6F-89D6-954AB35C592F}"/>
          </ac:picMkLst>
        </pc:picChg>
      </pc:sldChg>
      <pc:sldChg chg="addSp modSp new mod">
        <pc:chgData name="Марина Барулина" userId="3f69187e786b41da" providerId="LiveId" clId="{ACEE041B-B37E-4908-BBBD-9F16151823B4}" dt="2023-11-17T08:17:48.835" v="1211" actId="1076"/>
        <pc:sldMkLst>
          <pc:docMk/>
          <pc:sldMk cId="637403354" sldId="800"/>
        </pc:sldMkLst>
        <pc:spChg chg="add mod">
          <ac:chgData name="Марина Барулина" userId="3f69187e786b41da" providerId="LiveId" clId="{ACEE041B-B37E-4908-BBBD-9F16151823B4}" dt="2023-11-17T08:17:48.835" v="1211" actId="1076"/>
          <ac:spMkLst>
            <pc:docMk/>
            <pc:sldMk cId="637403354" sldId="800"/>
            <ac:spMk id="5" creationId="{AB071AE1-C913-EA1D-3F57-D00A18594011}"/>
          </ac:spMkLst>
        </pc:spChg>
        <pc:picChg chg="add mod">
          <ac:chgData name="Марина Барулина" userId="3f69187e786b41da" providerId="LiveId" clId="{ACEE041B-B37E-4908-BBBD-9F16151823B4}" dt="2023-11-17T08:16:29.491" v="1190" actId="14100"/>
          <ac:picMkLst>
            <pc:docMk/>
            <pc:sldMk cId="637403354" sldId="800"/>
            <ac:picMk id="3" creationId="{B8587E0E-B2D9-9A7B-A50C-CB28B511B8A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FB3FC-8C77-46D0-B088-EE8D8179B96A}"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8EFCD274-BEC2-407D-976B-24D70108CC6E}">
      <dgm:prSet phldr="0"/>
      <dgm:spPr/>
      <dgm:t>
        <a:bodyPr/>
        <a:lstStyle/>
        <a:p>
          <a:pPr rtl="0"/>
          <a:r>
            <a:rPr lang="en-US" dirty="0" err="1">
              <a:latin typeface="Gill Sans MT"/>
            </a:rPr>
            <a:t>Shapelet</a:t>
          </a:r>
          <a:r>
            <a:rPr lang="en-US" dirty="0">
              <a:latin typeface="Gill Sans MT"/>
            </a:rPr>
            <a:t> подход</a:t>
          </a:r>
        </a:p>
      </dgm:t>
    </dgm:pt>
    <dgm:pt modelId="{1D90883E-9D2E-4B67-8C55-7C8C21A468AE}" type="parTrans" cxnId="{C669EF71-01C7-47B2-B3C1-BCE2A36D1A51}">
      <dgm:prSet/>
      <dgm:spPr/>
      <dgm:t>
        <a:bodyPr/>
        <a:lstStyle/>
        <a:p>
          <a:endParaRPr lang="en-US"/>
        </a:p>
      </dgm:t>
    </dgm:pt>
    <dgm:pt modelId="{194383AD-0FCD-47BE-A245-2A5470858C03}" type="sibTrans" cxnId="{C669EF71-01C7-47B2-B3C1-BCE2A36D1A51}">
      <dgm:prSet/>
      <dgm:spPr/>
      <dgm:t>
        <a:bodyPr/>
        <a:lstStyle/>
        <a:p>
          <a:endParaRPr lang="en-US"/>
        </a:p>
      </dgm:t>
    </dgm:pt>
    <dgm:pt modelId="{2C84B735-9D29-4AC5-B167-A548B36A39F4}">
      <dgm:prSet phldr="0"/>
      <dgm:spPr/>
      <dgm:t>
        <a:bodyPr/>
        <a:lstStyle/>
        <a:p>
          <a:pPr rtl="0"/>
          <a:r>
            <a:rPr lang="en-US" b="0" i="0" dirty="0">
              <a:latin typeface="Gill Sans MT" panose="020B0502020104020203"/>
            </a:rPr>
            <a:t>Kernel-based алгоритмы</a:t>
          </a:r>
        </a:p>
      </dgm:t>
    </dgm:pt>
    <dgm:pt modelId="{AC3B651E-3F92-4EF8-BB0D-685B4F4A41F5}" type="parTrans" cxnId="{34E990BA-F730-4F69-B3B2-F6C988FA1009}">
      <dgm:prSet/>
      <dgm:spPr/>
    </dgm:pt>
    <dgm:pt modelId="{0A509417-D615-49E1-8EC3-73E731F8978F}" type="sibTrans" cxnId="{34E990BA-F730-4F69-B3B2-F6C988FA1009}">
      <dgm:prSet/>
      <dgm:spPr/>
    </dgm:pt>
    <dgm:pt modelId="{107B43D4-9BA2-4A39-BF36-4240068580EA}">
      <dgm:prSet phldr="0"/>
      <dgm:spPr/>
      <dgm:t>
        <a:bodyPr/>
        <a:lstStyle/>
        <a:p>
          <a:pPr rtl="0"/>
          <a:r>
            <a:rPr lang="en-US" b="0" i="0" dirty="0">
              <a:latin typeface="Gill Sans MT" panose="020B0502020104020203"/>
            </a:rPr>
            <a:t>Feature-based подходы</a:t>
          </a:r>
        </a:p>
      </dgm:t>
    </dgm:pt>
    <dgm:pt modelId="{A1735425-5E74-453F-8DA9-6CCB40ECDCCD}" type="parTrans" cxnId="{644A7507-E552-4F48-A5B8-C5FAE8F2A096}">
      <dgm:prSet/>
      <dgm:spPr/>
    </dgm:pt>
    <dgm:pt modelId="{86775E17-DA6E-4DB7-AD3B-243540A126E1}" type="sibTrans" cxnId="{644A7507-E552-4F48-A5B8-C5FAE8F2A096}">
      <dgm:prSet/>
      <dgm:spPr/>
    </dgm:pt>
    <dgm:pt modelId="{74B7B6F7-2164-459B-BCFF-EFDE42797976}">
      <dgm:prSet phldr="0"/>
      <dgm:spPr/>
      <dgm:t>
        <a:bodyPr/>
        <a:lstStyle/>
        <a:p>
          <a:pPr rtl="0"/>
          <a:r>
            <a:rPr lang="en-US" b="0" i="0" dirty="0">
              <a:latin typeface="Gill Sans MT" panose="020B0502020104020203"/>
            </a:rPr>
            <a:t>State-of-art подходы</a:t>
          </a:r>
        </a:p>
      </dgm:t>
    </dgm:pt>
    <dgm:pt modelId="{008D5F3E-93E2-4295-A603-9B7B71904534}" type="parTrans" cxnId="{2ED60613-7885-433D-A455-3E5A85BE0B0B}">
      <dgm:prSet/>
      <dgm:spPr/>
    </dgm:pt>
    <dgm:pt modelId="{2474A695-C8DD-4F9D-AA18-C9996F0E1A3A}" type="sibTrans" cxnId="{2ED60613-7885-433D-A455-3E5A85BE0B0B}">
      <dgm:prSet/>
      <dgm:spPr/>
    </dgm:pt>
    <dgm:pt modelId="{33E916EC-881C-46B7-B904-A3A2B57D783B}" type="pres">
      <dgm:prSet presAssocID="{864FB3FC-8C77-46D0-B088-EE8D8179B96A}" presName="vert0" presStyleCnt="0">
        <dgm:presLayoutVars>
          <dgm:dir/>
          <dgm:animOne val="branch"/>
          <dgm:animLvl val="lvl"/>
        </dgm:presLayoutVars>
      </dgm:prSet>
      <dgm:spPr/>
    </dgm:pt>
    <dgm:pt modelId="{13A29B50-2FC0-47A5-9A43-E14FD55E926C}" type="pres">
      <dgm:prSet presAssocID="{8EFCD274-BEC2-407D-976B-24D70108CC6E}" presName="thickLine" presStyleLbl="alignNode1" presStyleIdx="0" presStyleCnt="4"/>
      <dgm:spPr/>
    </dgm:pt>
    <dgm:pt modelId="{A469B864-E296-40AF-A99D-6D21CFC11667}" type="pres">
      <dgm:prSet presAssocID="{8EFCD274-BEC2-407D-976B-24D70108CC6E}" presName="horz1" presStyleCnt="0"/>
      <dgm:spPr/>
    </dgm:pt>
    <dgm:pt modelId="{C17F9186-1D7A-4FCB-9DEF-6C60CBAC10E6}" type="pres">
      <dgm:prSet presAssocID="{8EFCD274-BEC2-407D-976B-24D70108CC6E}" presName="tx1" presStyleLbl="revTx" presStyleIdx="0" presStyleCnt="4"/>
      <dgm:spPr/>
    </dgm:pt>
    <dgm:pt modelId="{0E8AD32E-5AAA-4590-BF8A-2A9DF1E5CCF5}" type="pres">
      <dgm:prSet presAssocID="{8EFCD274-BEC2-407D-976B-24D70108CC6E}" presName="vert1" presStyleCnt="0"/>
      <dgm:spPr/>
    </dgm:pt>
    <dgm:pt modelId="{38EDC49B-FA5A-4044-81C3-6E73DEB269CE}" type="pres">
      <dgm:prSet presAssocID="{2C84B735-9D29-4AC5-B167-A548B36A39F4}" presName="thickLine" presStyleLbl="alignNode1" presStyleIdx="1" presStyleCnt="4"/>
      <dgm:spPr/>
    </dgm:pt>
    <dgm:pt modelId="{1104BF37-41B7-475E-9ADF-2E0AF35E531A}" type="pres">
      <dgm:prSet presAssocID="{2C84B735-9D29-4AC5-B167-A548B36A39F4}" presName="horz1" presStyleCnt="0"/>
      <dgm:spPr/>
    </dgm:pt>
    <dgm:pt modelId="{7C9B5EA2-511E-4931-8C14-A4575C7C2350}" type="pres">
      <dgm:prSet presAssocID="{2C84B735-9D29-4AC5-B167-A548B36A39F4}" presName="tx1" presStyleLbl="revTx" presStyleIdx="1" presStyleCnt="4"/>
      <dgm:spPr/>
    </dgm:pt>
    <dgm:pt modelId="{20DD8268-E0BD-40EA-8740-893E2D1485E5}" type="pres">
      <dgm:prSet presAssocID="{2C84B735-9D29-4AC5-B167-A548B36A39F4}" presName="vert1" presStyleCnt="0"/>
      <dgm:spPr/>
    </dgm:pt>
    <dgm:pt modelId="{8883A0A6-8CE2-4242-9B90-BB542A441A08}" type="pres">
      <dgm:prSet presAssocID="{107B43D4-9BA2-4A39-BF36-4240068580EA}" presName="thickLine" presStyleLbl="alignNode1" presStyleIdx="2" presStyleCnt="4"/>
      <dgm:spPr/>
    </dgm:pt>
    <dgm:pt modelId="{36DD3DFA-4BE7-4A30-BB73-12B978023748}" type="pres">
      <dgm:prSet presAssocID="{107B43D4-9BA2-4A39-BF36-4240068580EA}" presName="horz1" presStyleCnt="0"/>
      <dgm:spPr/>
    </dgm:pt>
    <dgm:pt modelId="{F6911C01-1204-4906-AC2B-5B5BA08658FA}" type="pres">
      <dgm:prSet presAssocID="{107B43D4-9BA2-4A39-BF36-4240068580EA}" presName="tx1" presStyleLbl="revTx" presStyleIdx="2" presStyleCnt="4"/>
      <dgm:spPr/>
    </dgm:pt>
    <dgm:pt modelId="{AEC91F35-633B-419C-902D-87DE5C70DA77}" type="pres">
      <dgm:prSet presAssocID="{107B43D4-9BA2-4A39-BF36-4240068580EA}" presName="vert1" presStyleCnt="0"/>
      <dgm:spPr/>
    </dgm:pt>
    <dgm:pt modelId="{94E602F2-9483-45CE-A45D-858D85E6F06D}" type="pres">
      <dgm:prSet presAssocID="{74B7B6F7-2164-459B-BCFF-EFDE42797976}" presName="thickLine" presStyleLbl="alignNode1" presStyleIdx="3" presStyleCnt="4"/>
      <dgm:spPr/>
    </dgm:pt>
    <dgm:pt modelId="{D8827DE1-7532-4180-81B9-4212F21ADB38}" type="pres">
      <dgm:prSet presAssocID="{74B7B6F7-2164-459B-BCFF-EFDE42797976}" presName="horz1" presStyleCnt="0"/>
      <dgm:spPr/>
    </dgm:pt>
    <dgm:pt modelId="{4F5C82D0-183D-4BB0-AFB5-22A8D41D4353}" type="pres">
      <dgm:prSet presAssocID="{74B7B6F7-2164-459B-BCFF-EFDE42797976}" presName="tx1" presStyleLbl="revTx" presStyleIdx="3" presStyleCnt="4"/>
      <dgm:spPr/>
    </dgm:pt>
    <dgm:pt modelId="{06C6E4A7-4DD3-4851-B3C6-57F61EF98794}" type="pres">
      <dgm:prSet presAssocID="{74B7B6F7-2164-459B-BCFF-EFDE42797976}" presName="vert1" presStyleCnt="0"/>
      <dgm:spPr/>
    </dgm:pt>
  </dgm:ptLst>
  <dgm:cxnLst>
    <dgm:cxn modelId="{644A7507-E552-4F48-A5B8-C5FAE8F2A096}" srcId="{864FB3FC-8C77-46D0-B088-EE8D8179B96A}" destId="{107B43D4-9BA2-4A39-BF36-4240068580EA}" srcOrd="2" destOrd="0" parTransId="{A1735425-5E74-453F-8DA9-6CCB40ECDCCD}" sibTransId="{86775E17-DA6E-4DB7-AD3B-243540A126E1}"/>
    <dgm:cxn modelId="{2ED60613-7885-433D-A455-3E5A85BE0B0B}" srcId="{864FB3FC-8C77-46D0-B088-EE8D8179B96A}" destId="{74B7B6F7-2164-459B-BCFF-EFDE42797976}" srcOrd="3" destOrd="0" parTransId="{008D5F3E-93E2-4295-A603-9B7B71904534}" sibTransId="{2474A695-C8DD-4F9D-AA18-C9996F0E1A3A}"/>
    <dgm:cxn modelId="{11639425-A54C-4639-8880-5773E611ACF5}" type="presOf" srcId="{2C84B735-9D29-4AC5-B167-A548B36A39F4}" destId="{7C9B5EA2-511E-4931-8C14-A4575C7C2350}" srcOrd="0" destOrd="0" presId="urn:microsoft.com/office/officeart/2008/layout/LinedList"/>
    <dgm:cxn modelId="{3672144D-4709-4902-9976-CA10889C7B4D}" type="presOf" srcId="{107B43D4-9BA2-4A39-BF36-4240068580EA}" destId="{F6911C01-1204-4906-AC2B-5B5BA08658FA}" srcOrd="0" destOrd="0" presId="urn:microsoft.com/office/officeart/2008/layout/LinedList"/>
    <dgm:cxn modelId="{C669EF71-01C7-47B2-B3C1-BCE2A36D1A51}" srcId="{864FB3FC-8C77-46D0-B088-EE8D8179B96A}" destId="{8EFCD274-BEC2-407D-976B-24D70108CC6E}" srcOrd="0" destOrd="0" parTransId="{1D90883E-9D2E-4B67-8C55-7C8C21A468AE}" sibTransId="{194383AD-0FCD-47BE-A245-2A5470858C03}"/>
    <dgm:cxn modelId="{8DF13F73-69BA-4982-BCBC-32D8D29EC1AF}" type="presOf" srcId="{74B7B6F7-2164-459B-BCFF-EFDE42797976}" destId="{4F5C82D0-183D-4BB0-AFB5-22A8D41D4353}" srcOrd="0" destOrd="0" presId="urn:microsoft.com/office/officeart/2008/layout/LinedList"/>
    <dgm:cxn modelId="{A714B554-2AE4-4192-B0EE-DED74C21ADB9}" type="presOf" srcId="{8EFCD274-BEC2-407D-976B-24D70108CC6E}" destId="{C17F9186-1D7A-4FCB-9DEF-6C60CBAC10E6}" srcOrd="0" destOrd="0" presId="urn:microsoft.com/office/officeart/2008/layout/LinedList"/>
    <dgm:cxn modelId="{34E990BA-F730-4F69-B3B2-F6C988FA1009}" srcId="{864FB3FC-8C77-46D0-B088-EE8D8179B96A}" destId="{2C84B735-9D29-4AC5-B167-A548B36A39F4}" srcOrd="1" destOrd="0" parTransId="{AC3B651E-3F92-4EF8-BB0D-685B4F4A41F5}" sibTransId="{0A509417-D615-49E1-8EC3-73E731F8978F}"/>
    <dgm:cxn modelId="{6F2385EF-6982-4E06-ABC4-5A0CF9D6F8BB}" type="presOf" srcId="{864FB3FC-8C77-46D0-B088-EE8D8179B96A}" destId="{33E916EC-881C-46B7-B904-A3A2B57D783B}" srcOrd="0" destOrd="0" presId="urn:microsoft.com/office/officeart/2008/layout/LinedList"/>
    <dgm:cxn modelId="{7C7F5DEB-75C8-4CAE-ACB1-1D0A35F226F3}" type="presParOf" srcId="{33E916EC-881C-46B7-B904-A3A2B57D783B}" destId="{13A29B50-2FC0-47A5-9A43-E14FD55E926C}" srcOrd="0" destOrd="0" presId="urn:microsoft.com/office/officeart/2008/layout/LinedList"/>
    <dgm:cxn modelId="{CDD0431F-D650-4016-9798-3BA31F974D26}" type="presParOf" srcId="{33E916EC-881C-46B7-B904-A3A2B57D783B}" destId="{A469B864-E296-40AF-A99D-6D21CFC11667}" srcOrd="1" destOrd="0" presId="urn:microsoft.com/office/officeart/2008/layout/LinedList"/>
    <dgm:cxn modelId="{AC887E31-9FDE-4631-8393-E7060CCCB915}" type="presParOf" srcId="{A469B864-E296-40AF-A99D-6D21CFC11667}" destId="{C17F9186-1D7A-4FCB-9DEF-6C60CBAC10E6}" srcOrd="0" destOrd="0" presId="urn:microsoft.com/office/officeart/2008/layout/LinedList"/>
    <dgm:cxn modelId="{CCFD967B-0607-4E04-BD62-FE9913DB6F8C}" type="presParOf" srcId="{A469B864-E296-40AF-A99D-6D21CFC11667}" destId="{0E8AD32E-5AAA-4590-BF8A-2A9DF1E5CCF5}" srcOrd="1" destOrd="0" presId="urn:microsoft.com/office/officeart/2008/layout/LinedList"/>
    <dgm:cxn modelId="{DD56832A-7F9A-4465-B2E0-C75860616889}" type="presParOf" srcId="{33E916EC-881C-46B7-B904-A3A2B57D783B}" destId="{38EDC49B-FA5A-4044-81C3-6E73DEB269CE}" srcOrd="2" destOrd="0" presId="urn:microsoft.com/office/officeart/2008/layout/LinedList"/>
    <dgm:cxn modelId="{84C1D584-000A-4ABD-8006-1D1549920CA3}" type="presParOf" srcId="{33E916EC-881C-46B7-B904-A3A2B57D783B}" destId="{1104BF37-41B7-475E-9ADF-2E0AF35E531A}" srcOrd="3" destOrd="0" presId="urn:microsoft.com/office/officeart/2008/layout/LinedList"/>
    <dgm:cxn modelId="{FBE447E2-26F7-4E11-BE4B-11EF485DBD38}" type="presParOf" srcId="{1104BF37-41B7-475E-9ADF-2E0AF35E531A}" destId="{7C9B5EA2-511E-4931-8C14-A4575C7C2350}" srcOrd="0" destOrd="0" presId="urn:microsoft.com/office/officeart/2008/layout/LinedList"/>
    <dgm:cxn modelId="{9927A570-098A-43F2-A67C-B71C51049674}" type="presParOf" srcId="{1104BF37-41B7-475E-9ADF-2E0AF35E531A}" destId="{20DD8268-E0BD-40EA-8740-893E2D1485E5}" srcOrd="1" destOrd="0" presId="urn:microsoft.com/office/officeart/2008/layout/LinedList"/>
    <dgm:cxn modelId="{3F0630A7-5690-4BBC-B6F2-0A6CAC4947F5}" type="presParOf" srcId="{33E916EC-881C-46B7-B904-A3A2B57D783B}" destId="{8883A0A6-8CE2-4242-9B90-BB542A441A08}" srcOrd="4" destOrd="0" presId="urn:microsoft.com/office/officeart/2008/layout/LinedList"/>
    <dgm:cxn modelId="{3DACDDBE-329A-44AE-970B-1AFD86550630}" type="presParOf" srcId="{33E916EC-881C-46B7-B904-A3A2B57D783B}" destId="{36DD3DFA-4BE7-4A30-BB73-12B978023748}" srcOrd="5" destOrd="0" presId="urn:microsoft.com/office/officeart/2008/layout/LinedList"/>
    <dgm:cxn modelId="{C68B6206-27CD-44D5-A929-855C9B986365}" type="presParOf" srcId="{36DD3DFA-4BE7-4A30-BB73-12B978023748}" destId="{F6911C01-1204-4906-AC2B-5B5BA08658FA}" srcOrd="0" destOrd="0" presId="urn:microsoft.com/office/officeart/2008/layout/LinedList"/>
    <dgm:cxn modelId="{EDE258F3-AAAA-4A87-979B-5C7FC5A15391}" type="presParOf" srcId="{36DD3DFA-4BE7-4A30-BB73-12B978023748}" destId="{AEC91F35-633B-419C-902D-87DE5C70DA77}" srcOrd="1" destOrd="0" presId="urn:microsoft.com/office/officeart/2008/layout/LinedList"/>
    <dgm:cxn modelId="{3F4570E2-4B86-46EB-B790-28D910744AEF}" type="presParOf" srcId="{33E916EC-881C-46B7-B904-A3A2B57D783B}" destId="{94E602F2-9483-45CE-A45D-858D85E6F06D}" srcOrd="6" destOrd="0" presId="urn:microsoft.com/office/officeart/2008/layout/LinedList"/>
    <dgm:cxn modelId="{9AE8E091-A81A-402C-9505-BA98A96EE091}" type="presParOf" srcId="{33E916EC-881C-46B7-B904-A3A2B57D783B}" destId="{D8827DE1-7532-4180-81B9-4212F21ADB38}" srcOrd="7" destOrd="0" presId="urn:microsoft.com/office/officeart/2008/layout/LinedList"/>
    <dgm:cxn modelId="{5E74D055-6D6E-46D0-A3CA-6B172D63F91F}" type="presParOf" srcId="{D8827DE1-7532-4180-81B9-4212F21ADB38}" destId="{4F5C82D0-183D-4BB0-AFB5-22A8D41D4353}" srcOrd="0" destOrd="0" presId="urn:microsoft.com/office/officeart/2008/layout/LinedList"/>
    <dgm:cxn modelId="{F706F812-9AD7-4D37-970A-9B0DDC0FA16F}" type="presParOf" srcId="{D8827DE1-7532-4180-81B9-4212F21ADB38}" destId="{06C6E4A7-4DD3-4851-B3C6-57F61EF9879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F5AF69-8BB6-4BEB-BD6B-D167DE5BD91F}"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48466996-E4E5-4D05-A926-83EE04844B5B}">
      <dgm:prSet/>
      <dgm:spPr/>
      <dgm:t>
        <a:bodyPr/>
        <a:lstStyle/>
        <a:p>
          <a:r>
            <a:rPr lang="ru-RU"/>
            <a:t>Длинные мосты</a:t>
          </a:r>
          <a:endParaRPr lang="en-US"/>
        </a:p>
      </dgm:t>
    </dgm:pt>
    <dgm:pt modelId="{B8FE8C59-F6D3-49EA-944F-28AE4E96734E}" type="parTrans" cxnId="{5894B197-698F-4148-8CF8-F20EF715A426}">
      <dgm:prSet/>
      <dgm:spPr/>
      <dgm:t>
        <a:bodyPr/>
        <a:lstStyle/>
        <a:p>
          <a:endParaRPr lang="en-US"/>
        </a:p>
      </dgm:t>
    </dgm:pt>
    <dgm:pt modelId="{89938CA2-AE66-4960-84BA-FF23A7B49F78}" type="sibTrans" cxnId="{5894B197-698F-4148-8CF8-F20EF715A426}">
      <dgm:prSet/>
      <dgm:spPr/>
      <dgm:t>
        <a:bodyPr/>
        <a:lstStyle/>
        <a:p>
          <a:endParaRPr lang="en-US"/>
        </a:p>
      </dgm:t>
    </dgm:pt>
    <dgm:pt modelId="{69C6B15C-86F3-46A8-905F-28AE92BE6B05}">
      <dgm:prSet/>
      <dgm:spPr/>
      <dgm:t>
        <a:bodyPr/>
        <a:lstStyle/>
        <a:p>
          <a:r>
            <a:rPr lang="ru-RU"/>
            <a:t>Сильные вибрации</a:t>
          </a:r>
          <a:endParaRPr lang="en-US"/>
        </a:p>
      </dgm:t>
    </dgm:pt>
    <dgm:pt modelId="{81D8178E-EFA0-4109-B8D3-F3B48A43068F}" type="parTrans" cxnId="{AD943D2B-FB40-45C2-AE08-890FDFE9BE57}">
      <dgm:prSet/>
      <dgm:spPr/>
      <dgm:t>
        <a:bodyPr/>
        <a:lstStyle/>
        <a:p>
          <a:endParaRPr lang="en-US"/>
        </a:p>
      </dgm:t>
    </dgm:pt>
    <dgm:pt modelId="{09C24C66-7A51-4F95-9DE4-2D6EDCEDE1AA}" type="sibTrans" cxnId="{AD943D2B-FB40-45C2-AE08-890FDFE9BE57}">
      <dgm:prSet/>
      <dgm:spPr/>
      <dgm:t>
        <a:bodyPr/>
        <a:lstStyle/>
        <a:p>
          <a:endParaRPr lang="en-US"/>
        </a:p>
      </dgm:t>
    </dgm:pt>
    <dgm:pt modelId="{C8969570-2AF1-457D-A56C-4BBEBB8A8C29}">
      <dgm:prSet/>
      <dgm:spPr/>
      <dgm:t>
        <a:bodyPr/>
        <a:lstStyle/>
        <a:p>
          <a:r>
            <a:rPr lang="ru-RU"/>
            <a:t>Усталость материала</a:t>
          </a:r>
          <a:endParaRPr lang="en-US"/>
        </a:p>
      </dgm:t>
    </dgm:pt>
    <dgm:pt modelId="{B75434D0-ED41-4EB8-8F14-3AA426CCD29D}" type="parTrans" cxnId="{77FA3967-2D31-4820-B4A5-E8BE4FB4963D}">
      <dgm:prSet/>
      <dgm:spPr/>
      <dgm:t>
        <a:bodyPr/>
        <a:lstStyle/>
        <a:p>
          <a:endParaRPr lang="en-US"/>
        </a:p>
      </dgm:t>
    </dgm:pt>
    <dgm:pt modelId="{82B8C611-FEEA-4E61-A043-72520B0752DC}" type="sibTrans" cxnId="{77FA3967-2D31-4820-B4A5-E8BE4FB4963D}">
      <dgm:prSet/>
      <dgm:spPr/>
      <dgm:t>
        <a:bodyPr/>
        <a:lstStyle/>
        <a:p>
          <a:endParaRPr lang="en-US"/>
        </a:p>
      </dgm:t>
    </dgm:pt>
    <dgm:pt modelId="{455C04FA-7966-482D-87BF-588C9BF58D9D}">
      <dgm:prSet/>
      <dgm:spPr/>
      <dgm:t>
        <a:bodyPr/>
        <a:lstStyle/>
        <a:p>
          <a:r>
            <a:rPr lang="ru-RU"/>
            <a:t>Разрушение конструкции</a:t>
          </a:r>
          <a:endParaRPr lang="en-US"/>
        </a:p>
      </dgm:t>
    </dgm:pt>
    <dgm:pt modelId="{7B20177C-C8A4-47B2-9FD3-C01873C2ADCC}" type="parTrans" cxnId="{754E8A0B-F4D9-493D-9519-A7B6125F4965}">
      <dgm:prSet/>
      <dgm:spPr/>
      <dgm:t>
        <a:bodyPr/>
        <a:lstStyle/>
        <a:p>
          <a:endParaRPr lang="en-US"/>
        </a:p>
      </dgm:t>
    </dgm:pt>
    <dgm:pt modelId="{0C992DFD-5F49-4645-B61C-F09EF4D9E763}" type="sibTrans" cxnId="{754E8A0B-F4D9-493D-9519-A7B6125F4965}">
      <dgm:prSet/>
      <dgm:spPr/>
      <dgm:t>
        <a:bodyPr/>
        <a:lstStyle/>
        <a:p>
          <a:endParaRPr lang="en-US"/>
        </a:p>
      </dgm:t>
    </dgm:pt>
    <dgm:pt modelId="{94CDD16D-32CE-4FD3-9DAD-A9CAE0361EEA}">
      <dgm:prSet/>
      <dgm:spPr/>
      <dgm:t>
        <a:bodyPr/>
        <a:lstStyle/>
        <a:p>
          <a:r>
            <a:rPr lang="ru-RU"/>
            <a:t>Нужен непрерывный мониторинг</a:t>
          </a:r>
          <a:endParaRPr lang="en-US"/>
        </a:p>
      </dgm:t>
    </dgm:pt>
    <dgm:pt modelId="{8314B076-4058-4D6E-983E-F79CD367BEAF}" type="parTrans" cxnId="{6DD2BD6F-2CF1-4A1B-BF6F-FC4E7F8D61E4}">
      <dgm:prSet/>
      <dgm:spPr/>
      <dgm:t>
        <a:bodyPr/>
        <a:lstStyle/>
        <a:p>
          <a:endParaRPr lang="en-US"/>
        </a:p>
      </dgm:t>
    </dgm:pt>
    <dgm:pt modelId="{730E4E27-2307-4D57-BB6E-23093E27F902}" type="sibTrans" cxnId="{6DD2BD6F-2CF1-4A1B-BF6F-FC4E7F8D61E4}">
      <dgm:prSet/>
      <dgm:spPr/>
      <dgm:t>
        <a:bodyPr/>
        <a:lstStyle/>
        <a:p>
          <a:endParaRPr lang="en-US"/>
        </a:p>
      </dgm:t>
    </dgm:pt>
    <dgm:pt modelId="{CE47E1AD-72C6-40AC-B42C-367FD0A631C5}">
      <dgm:prSet/>
      <dgm:spPr/>
      <dgm:t>
        <a:bodyPr/>
        <a:lstStyle/>
        <a:p>
          <a:r>
            <a:rPr lang="ru-RU"/>
            <a:t>Большой объем данных</a:t>
          </a:r>
          <a:endParaRPr lang="en-US"/>
        </a:p>
      </dgm:t>
    </dgm:pt>
    <dgm:pt modelId="{3D7F7776-7705-4063-9F83-E59826E41578}" type="parTrans" cxnId="{777DECB0-BF5A-49DF-87A3-7E65ACE41F8D}">
      <dgm:prSet/>
      <dgm:spPr/>
      <dgm:t>
        <a:bodyPr/>
        <a:lstStyle/>
        <a:p>
          <a:endParaRPr lang="en-US"/>
        </a:p>
      </dgm:t>
    </dgm:pt>
    <dgm:pt modelId="{091DB0A3-79F4-4FEF-B8B0-886D218C4254}" type="sibTrans" cxnId="{777DECB0-BF5A-49DF-87A3-7E65ACE41F8D}">
      <dgm:prSet/>
      <dgm:spPr/>
      <dgm:t>
        <a:bodyPr/>
        <a:lstStyle/>
        <a:p>
          <a:endParaRPr lang="en-US"/>
        </a:p>
      </dgm:t>
    </dgm:pt>
    <dgm:pt modelId="{FADF031C-3160-40C3-A781-9D64D6F51491}">
      <dgm:prSet/>
      <dgm:spPr/>
      <dgm:t>
        <a:bodyPr/>
        <a:lstStyle/>
        <a:p>
          <a:r>
            <a:rPr lang="ru-RU" dirty="0"/>
            <a:t>Много шумов (доп вибрации от различных источников)</a:t>
          </a:r>
          <a:endParaRPr lang="en-US" dirty="0"/>
        </a:p>
      </dgm:t>
    </dgm:pt>
    <dgm:pt modelId="{8F059542-1444-4C9C-AC23-837A6A606A59}" type="parTrans" cxnId="{7199D610-1CB3-459E-A4FE-8C2E6E83967B}">
      <dgm:prSet/>
      <dgm:spPr/>
      <dgm:t>
        <a:bodyPr/>
        <a:lstStyle/>
        <a:p>
          <a:endParaRPr lang="en-US"/>
        </a:p>
      </dgm:t>
    </dgm:pt>
    <dgm:pt modelId="{A4F1283D-7B92-4289-8A63-6958FC659E28}" type="sibTrans" cxnId="{7199D610-1CB3-459E-A4FE-8C2E6E83967B}">
      <dgm:prSet/>
      <dgm:spPr/>
      <dgm:t>
        <a:bodyPr/>
        <a:lstStyle/>
        <a:p>
          <a:endParaRPr lang="en-US"/>
        </a:p>
      </dgm:t>
    </dgm:pt>
    <dgm:pt modelId="{0E723856-5975-4A59-A3B3-11AF86189A2B}" type="pres">
      <dgm:prSet presAssocID="{EDF5AF69-8BB6-4BEB-BD6B-D167DE5BD91F}" presName="Name0" presStyleCnt="0">
        <dgm:presLayoutVars>
          <dgm:dir/>
          <dgm:resizeHandles val="exact"/>
        </dgm:presLayoutVars>
      </dgm:prSet>
      <dgm:spPr/>
    </dgm:pt>
    <dgm:pt modelId="{B505964E-57B7-43BC-8F94-56866FAF2C4D}" type="pres">
      <dgm:prSet presAssocID="{48466996-E4E5-4D05-A926-83EE04844B5B}" presName="node" presStyleLbl="node1" presStyleIdx="0" presStyleCnt="7">
        <dgm:presLayoutVars>
          <dgm:bulletEnabled val="1"/>
        </dgm:presLayoutVars>
      </dgm:prSet>
      <dgm:spPr/>
    </dgm:pt>
    <dgm:pt modelId="{278DDF68-1E40-4095-AB53-14FA03861790}" type="pres">
      <dgm:prSet presAssocID="{89938CA2-AE66-4960-84BA-FF23A7B49F78}" presName="sibTrans" presStyleLbl="sibTrans1D1" presStyleIdx="0" presStyleCnt="6"/>
      <dgm:spPr/>
    </dgm:pt>
    <dgm:pt modelId="{030A72BC-D143-4280-9067-E8A47785C6B2}" type="pres">
      <dgm:prSet presAssocID="{89938CA2-AE66-4960-84BA-FF23A7B49F78}" presName="connectorText" presStyleLbl="sibTrans1D1" presStyleIdx="0" presStyleCnt="6"/>
      <dgm:spPr/>
    </dgm:pt>
    <dgm:pt modelId="{1A59CFF6-A9C2-4BB1-AE76-8EFBDF3EB5AE}" type="pres">
      <dgm:prSet presAssocID="{69C6B15C-86F3-46A8-905F-28AE92BE6B05}" presName="node" presStyleLbl="node1" presStyleIdx="1" presStyleCnt="7">
        <dgm:presLayoutVars>
          <dgm:bulletEnabled val="1"/>
        </dgm:presLayoutVars>
      </dgm:prSet>
      <dgm:spPr/>
    </dgm:pt>
    <dgm:pt modelId="{16E5F875-D3F4-4A5B-A297-040F22FF4A7D}" type="pres">
      <dgm:prSet presAssocID="{09C24C66-7A51-4F95-9DE4-2D6EDCEDE1AA}" presName="sibTrans" presStyleLbl="sibTrans1D1" presStyleIdx="1" presStyleCnt="6"/>
      <dgm:spPr/>
    </dgm:pt>
    <dgm:pt modelId="{047B9D50-3E47-4F01-AC2A-A9BAD3D93FE4}" type="pres">
      <dgm:prSet presAssocID="{09C24C66-7A51-4F95-9DE4-2D6EDCEDE1AA}" presName="connectorText" presStyleLbl="sibTrans1D1" presStyleIdx="1" presStyleCnt="6"/>
      <dgm:spPr/>
    </dgm:pt>
    <dgm:pt modelId="{673B979A-40A4-4C9B-8ED9-748809CEA6A6}" type="pres">
      <dgm:prSet presAssocID="{C8969570-2AF1-457D-A56C-4BBEBB8A8C29}" presName="node" presStyleLbl="node1" presStyleIdx="2" presStyleCnt="7">
        <dgm:presLayoutVars>
          <dgm:bulletEnabled val="1"/>
        </dgm:presLayoutVars>
      </dgm:prSet>
      <dgm:spPr/>
    </dgm:pt>
    <dgm:pt modelId="{E9D844FA-C743-4017-86C3-D6B20829522B}" type="pres">
      <dgm:prSet presAssocID="{82B8C611-FEEA-4E61-A043-72520B0752DC}" presName="sibTrans" presStyleLbl="sibTrans1D1" presStyleIdx="2" presStyleCnt="6"/>
      <dgm:spPr/>
    </dgm:pt>
    <dgm:pt modelId="{7E882A50-07A5-46B3-9BD1-5F50CCE28A71}" type="pres">
      <dgm:prSet presAssocID="{82B8C611-FEEA-4E61-A043-72520B0752DC}" presName="connectorText" presStyleLbl="sibTrans1D1" presStyleIdx="2" presStyleCnt="6"/>
      <dgm:spPr/>
    </dgm:pt>
    <dgm:pt modelId="{40891CA2-A6F5-40A8-8D65-AB0F6EF32E83}" type="pres">
      <dgm:prSet presAssocID="{455C04FA-7966-482D-87BF-588C9BF58D9D}" presName="node" presStyleLbl="node1" presStyleIdx="3" presStyleCnt="7">
        <dgm:presLayoutVars>
          <dgm:bulletEnabled val="1"/>
        </dgm:presLayoutVars>
      </dgm:prSet>
      <dgm:spPr/>
    </dgm:pt>
    <dgm:pt modelId="{D40D7B3D-58AE-4F09-A878-099897C256B6}" type="pres">
      <dgm:prSet presAssocID="{0C992DFD-5F49-4645-B61C-F09EF4D9E763}" presName="sibTrans" presStyleLbl="sibTrans1D1" presStyleIdx="3" presStyleCnt="6"/>
      <dgm:spPr/>
    </dgm:pt>
    <dgm:pt modelId="{35213F47-6AA5-43A6-B941-D2028FDC84B8}" type="pres">
      <dgm:prSet presAssocID="{0C992DFD-5F49-4645-B61C-F09EF4D9E763}" presName="connectorText" presStyleLbl="sibTrans1D1" presStyleIdx="3" presStyleCnt="6"/>
      <dgm:spPr/>
    </dgm:pt>
    <dgm:pt modelId="{2B5841E3-E555-4577-95F6-4FFBC1505625}" type="pres">
      <dgm:prSet presAssocID="{94CDD16D-32CE-4FD3-9DAD-A9CAE0361EEA}" presName="node" presStyleLbl="node1" presStyleIdx="4" presStyleCnt="7">
        <dgm:presLayoutVars>
          <dgm:bulletEnabled val="1"/>
        </dgm:presLayoutVars>
      </dgm:prSet>
      <dgm:spPr/>
    </dgm:pt>
    <dgm:pt modelId="{02FF15B4-78F7-48BE-8C52-F135C5785F07}" type="pres">
      <dgm:prSet presAssocID="{730E4E27-2307-4D57-BB6E-23093E27F902}" presName="sibTrans" presStyleLbl="sibTrans1D1" presStyleIdx="4" presStyleCnt="6"/>
      <dgm:spPr/>
    </dgm:pt>
    <dgm:pt modelId="{8A46759F-9580-4BFB-BA33-D3B3ADAB75B5}" type="pres">
      <dgm:prSet presAssocID="{730E4E27-2307-4D57-BB6E-23093E27F902}" presName="connectorText" presStyleLbl="sibTrans1D1" presStyleIdx="4" presStyleCnt="6"/>
      <dgm:spPr/>
    </dgm:pt>
    <dgm:pt modelId="{A7479A20-D7E5-4A0B-B8EB-CD24EBE61AB4}" type="pres">
      <dgm:prSet presAssocID="{CE47E1AD-72C6-40AC-B42C-367FD0A631C5}" presName="node" presStyleLbl="node1" presStyleIdx="5" presStyleCnt="7">
        <dgm:presLayoutVars>
          <dgm:bulletEnabled val="1"/>
        </dgm:presLayoutVars>
      </dgm:prSet>
      <dgm:spPr/>
    </dgm:pt>
    <dgm:pt modelId="{C6B1882C-C5BE-4FBD-A76D-FD544F346078}" type="pres">
      <dgm:prSet presAssocID="{091DB0A3-79F4-4FEF-B8B0-886D218C4254}" presName="sibTrans" presStyleLbl="sibTrans1D1" presStyleIdx="5" presStyleCnt="6"/>
      <dgm:spPr/>
    </dgm:pt>
    <dgm:pt modelId="{936D771E-D6CE-41EE-8E85-4FA6E1E222AE}" type="pres">
      <dgm:prSet presAssocID="{091DB0A3-79F4-4FEF-B8B0-886D218C4254}" presName="connectorText" presStyleLbl="sibTrans1D1" presStyleIdx="5" presStyleCnt="6"/>
      <dgm:spPr/>
    </dgm:pt>
    <dgm:pt modelId="{2CC6F625-FB88-4279-9F7F-DC0A7E37611B}" type="pres">
      <dgm:prSet presAssocID="{FADF031C-3160-40C3-A781-9D64D6F51491}" presName="node" presStyleLbl="node1" presStyleIdx="6" presStyleCnt="7">
        <dgm:presLayoutVars>
          <dgm:bulletEnabled val="1"/>
        </dgm:presLayoutVars>
      </dgm:prSet>
      <dgm:spPr/>
    </dgm:pt>
  </dgm:ptLst>
  <dgm:cxnLst>
    <dgm:cxn modelId="{754E8A0B-F4D9-493D-9519-A7B6125F4965}" srcId="{EDF5AF69-8BB6-4BEB-BD6B-D167DE5BD91F}" destId="{455C04FA-7966-482D-87BF-588C9BF58D9D}" srcOrd="3" destOrd="0" parTransId="{7B20177C-C8A4-47B2-9FD3-C01873C2ADCC}" sibTransId="{0C992DFD-5F49-4645-B61C-F09EF4D9E763}"/>
    <dgm:cxn modelId="{0DDBBE0C-D7E3-409E-98C5-7659FDE5DD73}" type="presOf" srcId="{EDF5AF69-8BB6-4BEB-BD6B-D167DE5BD91F}" destId="{0E723856-5975-4A59-A3B3-11AF86189A2B}" srcOrd="0" destOrd="0" presId="urn:microsoft.com/office/officeart/2016/7/layout/RepeatingBendingProcessNew"/>
    <dgm:cxn modelId="{7199D610-1CB3-459E-A4FE-8C2E6E83967B}" srcId="{EDF5AF69-8BB6-4BEB-BD6B-D167DE5BD91F}" destId="{FADF031C-3160-40C3-A781-9D64D6F51491}" srcOrd="6" destOrd="0" parTransId="{8F059542-1444-4C9C-AC23-837A6A606A59}" sibTransId="{A4F1283D-7B92-4289-8A63-6958FC659E28}"/>
    <dgm:cxn modelId="{AD943D2B-FB40-45C2-AE08-890FDFE9BE57}" srcId="{EDF5AF69-8BB6-4BEB-BD6B-D167DE5BD91F}" destId="{69C6B15C-86F3-46A8-905F-28AE92BE6B05}" srcOrd="1" destOrd="0" parTransId="{81D8178E-EFA0-4109-B8D3-F3B48A43068F}" sibTransId="{09C24C66-7A51-4F95-9DE4-2D6EDCEDE1AA}"/>
    <dgm:cxn modelId="{B186D05D-3462-48CE-85E0-E605AAF38A2E}" type="presOf" srcId="{FADF031C-3160-40C3-A781-9D64D6F51491}" destId="{2CC6F625-FB88-4279-9F7F-DC0A7E37611B}" srcOrd="0" destOrd="0" presId="urn:microsoft.com/office/officeart/2016/7/layout/RepeatingBendingProcessNew"/>
    <dgm:cxn modelId="{8FC1E960-138A-454B-995B-E31D68E892AF}" type="presOf" srcId="{89938CA2-AE66-4960-84BA-FF23A7B49F78}" destId="{030A72BC-D143-4280-9067-E8A47785C6B2}" srcOrd="1" destOrd="0" presId="urn:microsoft.com/office/officeart/2016/7/layout/RepeatingBendingProcessNew"/>
    <dgm:cxn modelId="{77FA3967-2D31-4820-B4A5-E8BE4FB4963D}" srcId="{EDF5AF69-8BB6-4BEB-BD6B-D167DE5BD91F}" destId="{C8969570-2AF1-457D-A56C-4BBEBB8A8C29}" srcOrd="2" destOrd="0" parTransId="{B75434D0-ED41-4EB8-8F14-3AA426CCD29D}" sibTransId="{82B8C611-FEEA-4E61-A043-72520B0752DC}"/>
    <dgm:cxn modelId="{A74BEF67-31F5-4453-971E-D7E631005ADB}" type="presOf" srcId="{730E4E27-2307-4D57-BB6E-23093E27F902}" destId="{02FF15B4-78F7-48BE-8C52-F135C5785F07}" srcOrd="0" destOrd="0" presId="urn:microsoft.com/office/officeart/2016/7/layout/RepeatingBendingProcessNew"/>
    <dgm:cxn modelId="{210AB049-A7B5-4342-A76F-36DC3F2011DD}" type="presOf" srcId="{09C24C66-7A51-4F95-9DE4-2D6EDCEDE1AA}" destId="{047B9D50-3E47-4F01-AC2A-A9BAD3D93FE4}" srcOrd="1" destOrd="0" presId="urn:microsoft.com/office/officeart/2016/7/layout/RepeatingBendingProcessNew"/>
    <dgm:cxn modelId="{C3714E4F-42A1-41ED-872D-8199A80C6812}" type="presOf" srcId="{0C992DFD-5F49-4645-B61C-F09EF4D9E763}" destId="{D40D7B3D-58AE-4F09-A878-099897C256B6}" srcOrd="0" destOrd="0" presId="urn:microsoft.com/office/officeart/2016/7/layout/RepeatingBendingProcessNew"/>
    <dgm:cxn modelId="{6DD2BD6F-2CF1-4A1B-BF6F-FC4E7F8D61E4}" srcId="{EDF5AF69-8BB6-4BEB-BD6B-D167DE5BD91F}" destId="{94CDD16D-32CE-4FD3-9DAD-A9CAE0361EEA}" srcOrd="4" destOrd="0" parTransId="{8314B076-4058-4D6E-983E-F79CD367BEAF}" sibTransId="{730E4E27-2307-4D57-BB6E-23093E27F902}"/>
    <dgm:cxn modelId="{8AC0BD90-00C3-4C8A-A3DC-FA6A609D2D3A}" type="presOf" srcId="{091DB0A3-79F4-4FEF-B8B0-886D218C4254}" destId="{936D771E-D6CE-41EE-8E85-4FA6E1E222AE}" srcOrd="1" destOrd="0" presId="urn:microsoft.com/office/officeart/2016/7/layout/RepeatingBendingProcessNew"/>
    <dgm:cxn modelId="{2260BC94-75C7-4513-A428-9E0B3CC45730}" type="presOf" srcId="{82B8C611-FEEA-4E61-A043-72520B0752DC}" destId="{7E882A50-07A5-46B3-9BD1-5F50CCE28A71}" srcOrd="1" destOrd="0" presId="urn:microsoft.com/office/officeart/2016/7/layout/RepeatingBendingProcessNew"/>
    <dgm:cxn modelId="{7831E896-975E-4F86-A0D1-A9294DCF0A6D}" type="presOf" srcId="{CE47E1AD-72C6-40AC-B42C-367FD0A631C5}" destId="{A7479A20-D7E5-4A0B-B8EB-CD24EBE61AB4}" srcOrd="0" destOrd="0" presId="urn:microsoft.com/office/officeart/2016/7/layout/RepeatingBendingProcessNew"/>
    <dgm:cxn modelId="{5894B197-698F-4148-8CF8-F20EF715A426}" srcId="{EDF5AF69-8BB6-4BEB-BD6B-D167DE5BD91F}" destId="{48466996-E4E5-4D05-A926-83EE04844B5B}" srcOrd="0" destOrd="0" parTransId="{B8FE8C59-F6D3-49EA-944F-28AE4E96734E}" sibTransId="{89938CA2-AE66-4960-84BA-FF23A7B49F78}"/>
    <dgm:cxn modelId="{CA5DB998-3D9D-40F6-A47D-0B687A6A1734}" type="presOf" srcId="{69C6B15C-86F3-46A8-905F-28AE92BE6B05}" destId="{1A59CFF6-A9C2-4BB1-AE76-8EFBDF3EB5AE}" srcOrd="0" destOrd="0" presId="urn:microsoft.com/office/officeart/2016/7/layout/RepeatingBendingProcessNew"/>
    <dgm:cxn modelId="{420E789B-F36F-452A-B00C-63E9B2FD153D}" type="presOf" srcId="{730E4E27-2307-4D57-BB6E-23093E27F902}" destId="{8A46759F-9580-4BFB-BA33-D3B3ADAB75B5}" srcOrd="1" destOrd="0" presId="urn:microsoft.com/office/officeart/2016/7/layout/RepeatingBendingProcessNew"/>
    <dgm:cxn modelId="{12F375A1-8457-4AC9-A26C-014C48063610}" type="presOf" srcId="{82B8C611-FEEA-4E61-A043-72520B0752DC}" destId="{E9D844FA-C743-4017-86C3-D6B20829522B}" srcOrd="0" destOrd="0" presId="urn:microsoft.com/office/officeart/2016/7/layout/RepeatingBendingProcessNew"/>
    <dgm:cxn modelId="{05F352A9-45C8-4EBA-BD18-4D061450F8CB}" type="presOf" srcId="{89938CA2-AE66-4960-84BA-FF23A7B49F78}" destId="{278DDF68-1E40-4095-AB53-14FA03861790}" srcOrd="0" destOrd="0" presId="urn:microsoft.com/office/officeart/2016/7/layout/RepeatingBendingProcessNew"/>
    <dgm:cxn modelId="{777DECB0-BF5A-49DF-87A3-7E65ACE41F8D}" srcId="{EDF5AF69-8BB6-4BEB-BD6B-D167DE5BD91F}" destId="{CE47E1AD-72C6-40AC-B42C-367FD0A631C5}" srcOrd="5" destOrd="0" parTransId="{3D7F7776-7705-4063-9F83-E59826E41578}" sibTransId="{091DB0A3-79F4-4FEF-B8B0-886D218C4254}"/>
    <dgm:cxn modelId="{88D07EB5-6395-425C-B179-4EC84EFCFFEC}" type="presOf" srcId="{94CDD16D-32CE-4FD3-9DAD-A9CAE0361EEA}" destId="{2B5841E3-E555-4577-95F6-4FFBC1505625}" srcOrd="0" destOrd="0" presId="urn:microsoft.com/office/officeart/2016/7/layout/RepeatingBendingProcessNew"/>
    <dgm:cxn modelId="{42D6D6C4-C4E1-4862-AA7E-6338B945A18C}" type="presOf" srcId="{09C24C66-7A51-4F95-9DE4-2D6EDCEDE1AA}" destId="{16E5F875-D3F4-4A5B-A297-040F22FF4A7D}" srcOrd="0" destOrd="0" presId="urn:microsoft.com/office/officeart/2016/7/layout/RepeatingBendingProcessNew"/>
    <dgm:cxn modelId="{505BF2C8-AC21-4993-9D60-DF244D0DC080}" type="presOf" srcId="{48466996-E4E5-4D05-A926-83EE04844B5B}" destId="{B505964E-57B7-43BC-8F94-56866FAF2C4D}" srcOrd="0" destOrd="0" presId="urn:microsoft.com/office/officeart/2016/7/layout/RepeatingBendingProcessNew"/>
    <dgm:cxn modelId="{F86D74D0-40BF-4929-8F46-45FCFE60679D}" type="presOf" srcId="{C8969570-2AF1-457D-A56C-4BBEBB8A8C29}" destId="{673B979A-40A4-4C9B-8ED9-748809CEA6A6}" srcOrd="0" destOrd="0" presId="urn:microsoft.com/office/officeart/2016/7/layout/RepeatingBendingProcessNew"/>
    <dgm:cxn modelId="{282E1FF1-5B1B-4D70-AF71-34844C92FB99}" type="presOf" srcId="{455C04FA-7966-482D-87BF-588C9BF58D9D}" destId="{40891CA2-A6F5-40A8-8D65-AB0F6EF32E83}" srcOrd="0" destOrd="0" presId="urn:microsoft.com/office/officeart/2016/7/layout/RepeatingBendingProcessNew"/>
    <dgm:cxn modelId="{27E199F5-C550-4914-B776-A768B34C064F}" type="presOf" srcId="{0C992DFD-5F49-4645-B61C-F09EF4D9E763}" destId="{35213F47-6AA5-43A6-B941-D2028FDC84B8}" srcOrd="1" destOrd="0" presId="urn:microsoft.com/office/officeart/2016/7/layout/RepeatingBendingProcessNew"/>
    <dgm:cxn modelId="{771213FD-226D-4947-A27C-89E53C0875A5}" type="presOf" srcId="{091DB0A3-79F4-4FEF-B8B0-886D218C4254}" destId="{C6B1882C-C5BE-4FBD-A76D-FD544F346078}" srcOrd="0" destOrd="0" presId="urn:microsoft.com/office/officeart/2016/7/layout/RepeatingBendingProcessNew"/>
    <dgm:cxn modelId="{D6745760-6EA9-4D95-8041-BCDDFBE37B60}" type="presParOf" srcId="{0E723856-5975-4A59-A3B3-11AF86189A2B}" destId="{B505964E-57B7-43BC-8F94-56866FAF2C4D}" srcOrd="0" destOrd="0" presId="urn:microsoft.com/office/officeart/2016/7/layout/RepeatingBendingProcessNew"/>
    <dgm:cxn modelId="{FF622EED-E9E5-4725-BE2E-664424CA3ED6}" type="presParOf" srcId="{0E723856-5975-4A59-A3B3-11AF86189A2B}" destId="{278DDF68-1E40-4095-AB53-14FA03861790}" srcOrd="1" destOrd="0" presId="urn:microsoft.com/office/officeart/2016/7/layout/RepeatingBendingProcessNew"/>
    <dgm:cxn modelId="{C02A281B-D920-4583-8715-EDD8016A831E}" type="presParOf" srcId="{278DDF68-1E40-4095-AB53-14FA03861790}" destId="{030A72BC-D143-4280-9067-E8A47785C6B2}" srcOrd="0" destOrd="0" presId="urn:microsoft.com/office/officeart/2016/7/layout/RepeatingBendingProcessNew"/>
    <dgm:cxn modelId="{512BD93F-9A45-42FB-BFDA-BE46EEA58BCF}" type="presParOf" srcId="{0E723856-5975-4A59-A3B3-11AF86189A2B}" destId="{1A59CFF6-A9C2-4BB1-AE76-8EFBDF3EB5AE}" srcOrd="2" destOrd="0" presId="urn:microsoft.com/office/officeart/2016/7/layout/RepeatingBendingProcessNew"/>
    <dgm:cxn modelId="{7AE1CBBA-7DE0-414E-A355-DEB2319BA0D7}" type="presParOf" srcId="{0E723856-5975-4A59-A3B3-11AF86189A2B}" destId="{16E5F875-D3F4-4A5B-A297-040F22FF4A7D}" srcOrd="3" destOrd="0" presId="urn:microsoft.com/office/officeart/2016/7/layout/RepeatingBendingProcessNew"/>
    <dgm:cxn modelId="{05F263DD-AF07-46F9-ABFC-30631C2273BB}" type="presParOf" srcId="{16E5F875-D3F4-4A5B-A297-040F22FF4A7D}" destId="{047B9D50-3E47-4F01-AC2A-A9BAD3D93FE4}" srcOrd="0" destOrd="0" presId="urn:microsoft.com/office/officeart/2016/7/layout/RepeatingBendingProcessNew"/>
    <dgm:cxn modelId="{CE300204-DD72-4064-857E-93D5C032A1E1}" type="presParOf" srcId="{0E723856-5975-4A59-A3B3-11AF86189A2B}" destId="{673B979A-40A4-4C9B-8ED9-748809CEA6A6}" srcOrd="4" destOrd="0" presId="urn:microsoft.com/office/officeart/2016/7/layout/RepeatingBendingProcessNew"/>
    <dgm:cxn modelId="{0F8102A9-0DDE-422A-93BA-71737ACCCBCD}" type="presParOf" srcId="{0E723856-5975-4A59-A3B3-11AF86189A2B}" destId="{E9D844FA-C743-4017-86C3-D6B20829522B}" srcOrd="5" destOrd="0" presId="urn:microsoft.com/office/officeart/2016/7/layout/RepeatingBendingProcessNew"/>
    <dgm:cxn modelId="{A533C8C9-C333-4275-8E35-8A9EC00642F2}" type="presParOf" srcId="{E9D844FA-C743-4017-86C3-D6B20829522B}" destId="{7E882A50-07A5-46B3-9BD1-5F50CCE28A71}" srcOrd="0" destOrd="0" presId="urn:microsoft.com/office/officeart/2016/7/layout/RepeatingBendingProcessNew"/>
    <dgm:cxn modelId="{9079FDFC-BD3B-4A84-A178-79B93B371C4A}" type="presParOf" srcId="{0E723856-5975-4A59-A3B3-11AF86189A2B}" destId="{40891CA2-A6F5-40A8-8D65-AB0F6EF32E83}" srcOrd="6" destOrd="0" presId="urn:microsoft.com/office/officeart/2016/7/layout/RepeatingBendingProcessNew"/>
    <dgm:cxn modelId="{EB0E8331-E53E-4970-871E-E3AD9E1146D0}" type="presParOf" srcId="{0E723856-5975-4A59-A3B3-11AF86189A2B}" destId="{D40D7B3D-58AE-4F09-A878-099897C256B6}" srcOrd="7" destOrd="0" presId="urn:microsoft.com/office/officeart/2016/7/layout/RepeatingBendingProcessNew"/>
    <dgm:cxn modelId="{9AF104E1-B612-4649-B761-4E5D7B85B083}" type="presParOf" srcId="{D40D7B3D-58AE-4F09-A878-099897C256B6}" destId="{35213F47-6AA5-43A6-B941-D2028FDC84B8}" srcOrd="0" destOrd="0" presId="urn:microsoft.com/office/officeart/2016/7/layout/RepeatingBendingProcessNew"/>
    <dgm:cxn modelId="{CC9586F1-5E78-4A5D-9650-FDC883221916}" type="presParOf" srcId="{0E723856-5975-4A59-A3B3-11AF86189A2B}" destId="{2B5841E3-E555-4577-95F6-4FFBC1505625}" srcOrd="8" destOrd="0" presId="urn:microsoft.com/office/officeart/2016/7/layout/RepeatingBendingProcessNew"/>
    <dgm:cxn modelId="{8F7F92A4-729B-49ED-913D-DF660B2C9B9D}" type="presParOf" srcId="{0E723856-5975-4A59-A3B3-11AF86189A2B}" destId="{02FF15B4-78F7-48BE-8C52-F135C5785F07}" srcOrd="9" destOrd="0" presId="urn:microsoft.com/office/officeart/2016/7/layout/RepeatingBendingProcessNew"/>
    <dgm:cxn modelId="{884C592A-0C33-4084-B06D-8735DAC8C292}" type="presParOf" srcId="{02FF15B4-78F7-48BE-8C52-F135C5785F07}" destId="{8A46759F-9580-4BFB-BA33-D3B3ADAB75B5}" srcOrd="0" destOrd="0" presId="urn:microsoft.com/office/officeart/2016/7/layout/RepeatingBendingProcessNew"/>
    <dgm:cxn modelId="{94EEFB13-4466-462C-9057-8FFEA5807280}" type="presParOf" srcId="{0E723856-5975-4A59-A3B3-11AF86189A2B}" destId="{A7479A20-D7E5-4A0B-B8EB-CD24EBE61AB4}" srcOrd="10" destOrd="0" presId="urn:microsoft.com/office/officeart/2016/7/layout/RepeatingBendingProcessNew"/>
    <dgm:cxn modelId="{7F29F821-5FA0-4BE9-A72F-2199C69DFE73}" type="presParOf" srcId="{0E723856-5975-4A59-A3B3-11AF86189A2B}" destId="{C6B1882C-C5BE-4FBD-A76D-FD544F346078}" srcOrd="11" destOrd="0" presId="urn:microsoft.com/office/officeart/2016/7/layout/RepeatingBendingProcessNew"/>
    <dgm:cxn modelId="{F99E5462-75F8-455A-AB3F-8462EA4D1DDF}" type="presParOf" srcId="{C6B1882C-C5BE-4FBD-A76D-FD544F346078}" destId="{936D771E-D6CE-41EE-8E85-4FA6E1E222AE}" srcOrd="0" destOrd="0" presId="urn:microsoft.com/office/officeart/2016/7/layout/RepeatingBendingProcessNew"/>
    <dgm:cxn modelId="{4166CCFA-2FD0-4633-BFCD-1983980ABE0F}" type="presParOf" srcId="{0E723856-5975-4A59-A3B3-11AF86189A2B}" destId="{2CC6F625-FB88-4279-9F7F-DC0A7E37611B}"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C8FE0A-470F-438A-9C55-4B143BF40F4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FEC95DF-8855-4970-A6F7-62770863A391}">
      <dgm:prSet/>
      <dgm:spPr/>
      <dgm:t>
        <a:bodyPr/>
        <a:lstStyle/>
        <a:p>
          <a:r>
            <a:rPr lang="ru-RU"/>
            <a:t>Курс Основы обработки временных рядов алгоритмами машинного обучения и искусственного интеллекта</a:t>
          </a:r>
          <a:endParaRPr lang="en-US"/>
        </a:p>
      </dgm:t>
    </dgm:pt>
    <dgm:pt modelId="{918DE289-8A7E-4358-8D61-B7648AC3EFE9}" type="parTrans" cxnId="{3C6787BD-021C-4A82-ABE6-80C8A0726FF5}">
      <dgm:prSet/>
      <dgm:spPr/>
      <dgm:t>
        <a:bodyPr/>
        <a:lstStyle/>
        <a:p>
          <a:endParaRPr lang="en-US"/>
        </a:p>
      </dgm:t>
    </dgm:pt>
    <dgm:pt modelId="{4616D71F-4C46-4288-9CBA-DD1AF15DF370}" type="sibTrans" cxnId="{3C6787BD-021C-4A82-ABE6-80C8A0726FF5}">
      <dgm:prSet/>
      <dgm:spPr/>
      <dgm:t>
        <a:bodyPr/>
        <a:lstStyle/>
        <a:p>
          <a:endParaRPr lang="en-US"/>
        </a:p>
      </dgm:t>
    </dgm:pt>
    <dgm:pt modelId="{BF514F15-1625-4ADF-B53B-4F714CA9A72E}">
      <dgm:prSet/>
      <dgm:spPr/>
      <dgm:t>
        <a:bodyPr/>
        <a:lstStyle/>
        <a:p>
          <a:r>
            <a:rPr lang="ru-RU"/>
            <a:t>Осенний семестр 2023 года</a:t>
          </a:r>
          <a:endParaRPr lang="en-US"/>
        </a:p>
      </dgm:t>
    </dgm:pt>
    <dgm:pt modelId="{BAEA70A4-FCA7-42FC-A58F-93B6BEC9C0A8}" type="parTrans" cxnId="{F17D1D92-6129-41F5-9B52-FFEDE7BEBD01}">
      <dgm:prSet/>
      <dgm:spPr/>
      <dgm:t>
        <a:bodyPr/>
        <a:lstStyle/>
        <a:p>
          <a:endParaRPr lang="en-US"/>
        </a:p>
      </dgm:t>
    </dgm:pt>
    <dgm:pt modelId="{5962A05C-64F7-4BE8-909F-FB31AAE68C71}" type="sibTrans" cxnId="{F17D1D92-6129-41F5-9B52-FFEDE7BEBD01}">
      <dgm:prSet/>
      <dgm:spPr/>
      <dgm:t>
        <a:bodyPr/>
        <a:lstStyle/>
        <a:p>
          <a:endParaRPr lang="en-US"/>
        </a:p>
      </dgm:t>
    </dgm:pt>
    <dgm:pt modelId="{02532129-42F7-4289-8871-12F61B6EE995}">
      <dgm:prSet/>
      <dgm:spPr/>
      <dgm:t>
        <a:bodyPr/>
        <a:lstStyle/>
        <a:p>
          <a:r>
            <a:rPr lang="ru-RU"/>
            <a:t>Лектор д.ф.-м.н. Барулина Марина Александровна</a:t>
          </a:r>
          <a:endParaRPr lang="en-US"/>
        </a:p>
      </dgm:t>
    </dgm:pt>
    <dgm:pt modelId="{388CF8C1-EF76-4EFB-AF72-5A0306AD8DF3}" type="parTrans" cxnId="{7E2D3025-E5EE-4FFD-8FAC-AF41C8F66A67}">
      <dgm:prSet/>
      <dgm:spPr/>
      <dgm:t>
        <a:bodyPr/>
        <a:lstStyle/>
        <a:p>
          <a:endParaRPr lang="en-US"/>
        </a:p>
      </dgm:t>
    </dgm:pt>
    <dgm:pt modelId="{06B50118-47B3-4317-B1E7-446056B25E8B}" type="sibTrans" cxnId="{7E2D3025-E5EE-4FFD-8FAC-AF41C8F66A67}">
      <dgm:prSet/>
      <dgm:spPr/>
      <dgm:t>
        <a:bodyPr/>
        <a:lstStyle/>
        <a:p>
          <a:endParaRPr lang="en-US"/>
        </a:p>
      </dgm:t>
    </dgm:pt>
    <dgm:pt modelId="{E14CC0C2-0935-41F1-B512-04BEA9C1E5F6}">
      <dgm:prSet/>
      <dgm:spPr/>
      <dgm:t>
        <a:bodyPr/>
        <a:lstStyle/>
        <a:p>
          <a:r>
            <a:rPr lang="ru-RU"/>
            <a:t>Ассистент Улитин Иван Владимирович</a:t>
          </a:r>
          <a:endParaRPr lang="en-US"/>
        </a:p>
      </dgm:t>
    </dgm:pt>
    <dgm:pt modelId="{9576E013-4939-478B-A89C-8496A36384A4}" type="parTrans" cxnId="{E1FDCCB6-6851-47FF-A100-33A6FC3EA600}">
      <dgm:prSet/>
      <dgm:spPr/>
      <dgm:t>
        <a:bodyPr/>
        <a:lstStyle/>
        <a:p>
          <a:endParaRPr lang="en-US"/>
        </a:p>
      </dgm:t>
    </dgm:pt>
    <dgm:pt modelId="{8F822839-4FE8-4C8A-B57B-4F96704410FB}" type="sibTrans" cxnId="{E1FDCCB6-6851-47FF-A100-33A6FC3EA600}">
      <dgm:prSet/>
      <dgm:spPr/>
      <dgm:t>
        <a:bodyPr/>
        <a:lstStyle/>
        <a:p>
          <a:endParaRPr lang="en-US"/>
        </a:p>
      </dgm:t>
    </dgm:pt>
    <dgm:pt modelId="{639D75BA-2A65-48D1-A58C-C660B3CEFC33}">
      <dgm:prSet/>
      <dgm:spPr/>
      <dgm:t>
        <a:bodyPr/>
        <a:lstStyle/>
        <a:p>
          <a:r>
            <a:rPr lang="ru-RU" dirty="0"/>
            <a:t>Пермский государственный национальный исследовательский университет</a:t>
          </a:r>
          <a:endParaRPr lang="en-US" dirty="0"/>
        </a:p>
      </dgm:t>
    </dgm:pt>
    <dgm:pt modelId="{7DDD1A30-BC5C-46A9-A146-472058E4B9D7}" type="parTrans" cxnId="{CC3B0430-08D2-4769-8F6B-02245E98C55B}">
      <dgm:prSet/>
      <dgm:spPr/>
      <dgm:t>
        <a:bodyPr/>
        <a:lstStyle/>
        <a:p>
          <a:endParaRPr lang="en-US"/>
        </a:p>
      </dgm:t>
    </dgm:pt>
    <dgm:pt modelId="{14903F09-D289-4A6F-A6E4-4E6C42BE197A}" type="sibTrans" cxnId="{CC3B0430-08D2-4769-8F6B-02245E98C55B}">
      <dgm:prSet/>
      <dgm:spPr/>
      <dgm:t>
        <a:bodyPr/>
        <a:lstStyle/>
        <a:p>
          <a:endParaRPr lang="en-US"/>
        </a:p>
      </dgm:t>
    </dgm:pt>
    <dgm:pt modelId="{F7B5C96C-E6CC-4D4C-9C21-D0D6A6BA1258}" type="pres">
      <dgm:prSet presAssocID="{67C8FE0A-470F-438A-9C55-4B143BF40F44}" presName="vert0" presStyleCnt="0">
        <dgm:presLayoutVars>
          <dgm:dir/>
          <dgm:animOne val="branch"/>
          <dgm:animLvl val="lvl"/>
        </dgm:presLayoutVars>
      </dgm:prSet>
      <dgm:spPr/>
    </dgm:pt>
    <dgm:pt modelId="{7024DBD7-CFB2-4187-B59A-2972878B6F02}" type="pres">
      <dgm:prSet presAssocID="{EFEC95DF-8855-4970-A6F7-62770863A391}" presName="thickLine" presStyleLbl="alignNode1" presStyleIdx="0" presStyleCnt="5"/>
      <dgm:spPr/>
    </dgm:pt>
    <dgm:pt modelId="{514F6771-0EA5-4899-9A9A-3BBA00EE029A}" type="pres">
      <dgm:prSet presAssocID="{EFEC95DF-8855-4970-A6F7-62770863A391}" presName="horz1" presStyleCnt="0"/>
      <dgm:spPr/>
    </dgm:pt>
    <dgm:pt modelId="{059B7051-9133-49AA-A983-1AA4FAF0D4F1}" type="pres">
      <dgm:prSet presAssocID="{EFEC95DF-8855-4970-A6F7-62770863A391}" presName="tx1" presStyleLbl="revTx" presStyleIdx="0" presStyleCnt="5"/>
      <dgm:spPr/>
    </dgm:pt>
    <dgm:pt modelId="{0910B282-AFEA-4AFB-A113-EAC8D7E956D9}" type="pres">
      <dgm:prSet presAssocID="{EFEC95DF-8855-4970-A6F7-62770863A391}" presName="vert1" presStyleCnt="0"/>
      <dgm:spPr/>
    </dgm:pt>
    <dgm:pt modelId="{F66D9506-0632-4ABB-9BD0-6F0CBA059FC9}" type="pres">
      <dgm:prSet presAssocID="{BF514F15-1625-4ADF-B53B-4F714CA9A72E}" presName="thickLine" presStyleLbl="alignNode1" presStyleIdx="1" presStyleCnt="5"/>
      <dgm:spPr/>
    </dgm:pt>
    <dgm:pt modelId="{65BCF76A-8779-4B07-B6E8-BB89B9E2866A}" type="pres">
      <dgm:prSet presAssocID="{BF514F15-1625-4ADF-B53B-4F714CA9A72E}" presName="horz1" presStyleCnt="0"/>
      <dgm:spPr/>
    </dgm:pt>
    <dgm:pt modelId="{BB60DB0F-ED81-4D20-8153-B38980B74393}" type="pres">
      <dgm:prSet presAssocID="{BF514F15-1625-4ADF-B53B-4F714CA9A72E}" presName="tx1" presStyleLbl="revTx" presStyleIdx="1" presStyleCnt="5"/>
      <dgm:spPr/>
    </dgm:pt>
    <dgm:pt modelId="{DA08239D-F391-46EC-80C6-67D05474E648}" type="pres">
      <dgm:prSet presAssocID="{BF514F15-1625-4ADF-B53B-4F714CA9A72E}" presName="vert1" presStyleCnt="0"/>
      <dgm:spPr/>
    </dgm:pt>
    <dgm:pt modelId="{9872CDB0-95F4-456F-9603-1AA4FEB551EA}" type="pres">
      <dgm:prSet presAssocID="{02532129-42F7-4289-8871-12F61B6EE995}" presName="thickLine" presStyleLbl="alignNode1" presStyleIdx="2" presStyleCnt="5"/>
      <dgm:spPr/>
    </dgm:pt>
    <dgm:pt modelId="{5A7CEA4B-E193-40C4-91A8-F8970EE2D7E0}" type="pres">
      <dgm:prSet presAssocID="{02532129-42F7-4289-8871-12F61B6EE995}" presName="horz1" presStyleCnt="0"/>
      <dgm:spPr/>
    </dgm:pt>
    <dgm:pt modelId="{6061CCA5-3C00-4B4C-9A59-5FDFB756AD7F}" type="pres">
      <dgm:prSet presAssocID="{02532129-42F7-4289-8871-12F61B6EE995}" presName="tx1" presStyleLbl="revTx" presStyleIdx="2" presStyleCnt="5"/>
      <dgm:spPr/>
    </dgm:pt>
    <dgm:pt modelId="{932A1939-CE35-47C9-A86C-93F9FDAACF08}" type="pres">
      <dgm:prSet presAssocID="{02532129-42F7-4289-8871-12F61B6EE995}" presName="vert1" presStyleCnt="0"/>
      <dgm:spPr/>
    </dgm:pt>
    <dgm:pt modelId="{3904F73E-F589-40E3-A6AC-A0FB30B9C221}" type="pres">
      <dgm:prSet presAssocID="{E14CC0C2-0935-41F1-B512-04BEA9C1E5F6}" presName="thickLine" presStyleLbl="alignNode1" presStyleIdx="3" presStyleCnt="5"/>
      <dgm:spPr/>
    </dgm:pt>
    <dgm:pt modelId="{A18DFB47-F115-4A36-9959-B9E4BEDA961F}" type="pres">
      <dgm:prSet presAssocID="{E14CC0C2-0935-41F1-B512-04BEA9C1E5F6}" presName="horz1" presStyleCnt="0"/>
      <dgm:spPr/>
    </dgm:pt>
    <dgm:pt modelId="{23E005BF-F0CE-42C6-B797-9A91D3B9A996}" type="pres">
      <dgm:prSet presAssocID="{E14CC0C2-0935-41F1-B512-04BEA9C1E5F6}" presName="tx1" presStyleLbl="revTx" presStyleIdx="3" presStyleCnt="5"/>
      <dgm:spPr/>
    </dgm:pt>
    <dgm:pt modelId="{7BFE4A45-256A-4FB0-86BE-8A3B8E4AC047}" type="pres">
      <dgm:prSet presAssocID="{E14CC0C2-0935-41F1-B512-04BEA9C1E5F6}" presName="vert1" presStyleCnt="0"/>
      <dgm:spPr/>
    </dgm:pt>
    <dgm:pt modelId="{B55C60FF-1776-43A2-BD99-D6BE47898753}" type="pres">
      <dgm:prSet presAssocID="{639D75BA-2A65-48D1-A58C-C660B3CEFC33}" presName="thickLine" presStyleLbl="alignNode1" presStyleIdx="4" presStyleCnt="5"/>
      <dgm:spPr/>
    </dgm:pt>
    <dgm:pt modelId="{7193C81F-F8DC-467B-820E-F5FFC723BAAC}" type="pres">
      <dgm:prSet presAssocID="{639D75BA-2A65-48D1-A58C-C660B3CEFC33}" presName="horz1" presStyleCnt="0"/>
      <dgm:spPr/>
    </dgm:pt>
    <dgm:pt modelId="{83E31F07-72CD-4DAE-9FFD-FBFE1AE3A0D1}" type="pres">
      <dgm:prSet presAssocID="{639D75BA-2A65-48D1-A58C-C660B3CEFC33}" presName="tx1" presStyleLbl="revTx" presStyleIdx="4" presStyleCnt="5"/>
      <dgm:spPr/>
    </dgm:pt>
    <dgm:pt modelId="{DAF8D83F-B198-4495-9BB7-49A1093C31F3}" type="pres">
      <dgm:prSet presAssocID="{639D75BA-2A65-48D1-A58C-C660B3CEFC33}" presName="vert1" presStyleCnt="0"/>
      <dgm:spPr/>
    </dgm:pt>
  </dgm:ptLst>
  <dgm:cxnLst>
    <dgm:cxn modelId="{7E2D3025-E5EE-4FFD-8FAC-AF41C8F66A67}" srcId="{67C8FE0A-470F-438A-9C55-4B143BF40F44}" destId="{02532129-42F7-4289-8871-12F61B6EE995}" srcOrd="2" destOrd="0" parTransId="{388CF8C1-EF76-4EFB-AF72-5A0306AD8DF3}" sibTransId="{06B50118-47B3-4317-B1E7-446056B25E8B}"/>
    <dgm:cxn modelId="{CC3B0430-08D2-4769-8F6B-02245E98C55B}" srcId="{67C8FE0A-470F-438A-9C55-4B143BF40F44}" destId="{639D75BA-2A65-48D1-A58C-C660B3CEFC33}" srcOrd="4" destOrd="0" parTransId="{7DDD1A30-BC5C-46A9-A146-472058E4B9D7}" sibTransId="{14903F09-D289-4A6F-A6E4-4E6C42BE197A}"/>
    <dgm:cxn modelId="{C6DFB434-921C-43DB-8290-038A53B59D19}" type="presOf" srcId="{EFEC95DF-8855-4970-A6F7-62770863A391}" destId="{059B7051-9133-49AA-A983-1AA4FAF0D4F1}" srcOrd="0" destOrd="0" presId="urn:microsoft.com/office/officeart/2008/layout/LinedList"/>
    <dgm:cxn modelId="{0241BF3C-566B-4F19-A28A-80CC067ABBF9}" type="presOf" srcId="{E14CC0C2-0935-41F1-B512-04BEA9C1E5F6}" destId="{23E005BF-F0CE-42C6-B797-9A91D3B9A996}" srcOrd="0" destOrd="0" presId="urn:microsoft.com/office/officeart/2008/layout/LinedList"/>
    <dgm:cxn modelId="{0FF77179-DAD4-40F6-AA88-6C93861934BC}" type="presOf" srcId="{67C8FE0A-470F-438A-9C55-4B143BF40F44}" destId="{F7B5C96C-E6CC-4D4C-9C21-D0D6A6BA1258}" srcOrd="0" destOrd="0" presId="urn:microsoft.com/office/officeart/2008/layout/LinedList"/>
    <dgm:cxn modelId="{02D9B479-2862-4F64-AF3B-D15E387A6EBC}" type="presOf" srcId="{02532129-42F7-4289-8871-12F61B6EE995}" destId="{6061CCA5-3C00-4B4C-9A59-5FDFB756AD7F}" srcOrd="0" destOrd="0" presId="urn:microsoft.com/office/officeart/2008/layout/LinedList"/>
    <dgm:cxn modelId="{F17D1D92-6129-41F5-9B52-FFEDE7BEBD01}" srcId="{67C8FE0A-470F-438A-9C55-4B143BF40F44}" destId="{BF514F15-1625-4ADF-B53B-4F714CA9A72E}" srcOrd="1" destOrd="0" parTransId="{BAEA70A4-FCA7-42FC-A58F-93B6BEC9C0A8}" sibTransId="{5962A05C-64F7-4BE8-909F-FB31AAE68C71}"/>
    <dgm:cxn modelId="{ED1EBEAD-329F-4256-B01B-F96AC9FD8222}" type="presOf" srcId="{639D75BA-2A65-48D1-A58C-C660B3CEFC33}" destId="{83E31F07-72CD-4DAE-9FFD-FBFE1AE3A0D1}" srcOrd="0" destOrd="0" presId="urn:microsoft.com/office/officeart/2008/layout/LinedList"/>
    <dgm:cxn modelId="{E1FDCCB6-6851-47FF-A100-33A6FC3EA600}" srcId="{67C8FE0A-470F-438A-9C55-4B143BF40F44}" destId="{E14CC0C2-0935-41F1-B512-04BEA9C1E5F6}" srcOrd="3" destOrd="0" parTransId="{9576E013-4939-478B-A89C-8496A36384A4}" sibTransId="{8F822839-4FE8-4C8A-B57B-4F96704410FB}"/>
    <dgm:cxn modelId="{3C6787BD-021C-4A82-ABE6-80C8A0726FF5}" srcId="{67C8FE0A-470F-438A-9C55-4B143BF40F44}" destId="{EFEC95DF-8855-4970-A6F7-62770863A391}" srcOrd="0" destOrd="0" parTransId="{918DE289-8A7E-4358-8D61-B7648AC3EFE9}" sibTransId="{4616D71F-4C46-4288-9CBA-DD1AF15DF370}"/>
    <dgm:cxn modelId="{BBC483F9-7836-493E-9D4E-F733F121DBF5}" type="presOf" srcId="{BF514F15-1625-4ADF-B53B-4F714CA9A72E}" destId="{BB60DB0F-ED81-4D20-8153-B38980B74393}" srcOrd="0" destOrd="0" presId="urn:microsoft.com/office/officeart/2008/layout/LinedList"/>
    <dgm:cxn modelId="{3FDF1D93-758A-4BB2-8B22-BA00B289B169}" type="presParOf" srcId="{F7B5C96C-E6CC-4D4C-9C21-D0D6A6BA1258}" destId="{7024DBD7-CFB2-4187-B59A-2972878B6F02}" srcOrd="0" destOrd="0" presId="urn:microsoft.com/office/officeart/2008/layout/LinedList"/>
    <dgm:cxn modelId="{ED7A742F-3F83-4B4F-84F8-6212651DDF92}" type="presParOf" srcId="{F7B5C96C-E6CC-4D4C-9C21-D0D6A6BA1258}" destId="{514F6771-0EA5-4899-9A9A-3BBA00EE029A}" srcOrd="1" destOrd="0" presId="urn:microsoft.com/office/officeart/2008/layout/LinedList"/>
    <dgm:cxn modelId="{2A16F4F8-1043-495B-B271-B9CDB2968DE1}" type="presParOf" srcId="{514F6771-0EA5-4899-9A9A-3BBA00EE029A}" destId="{059B7051-9133-49AA-A983-1AA4FAF0D4F1}" srcOrd="0" destOrd="0" presId="urn:microsoft.com/office/officeart/2008/layout/LinedList"/>
    <dgm:cxn modelId="{9BCA63BF-2C4E-4958-B546-28ECD16091A0}" type="presParOf" srcId="{514F6771-0EA5-4899-9A9A-3BBA00EE029A}" destId="{0910B282-AFEA-4AFB-A113-EAC8D7E956D9}" srcOrd="1" destOrd="0" presId="urn:microsoft.com/office/officeart/2008/layout/LinedList"/>
    <dgm:cxn modelId="{64A727EC-9013-4EEE-9601-76989E4A8111}" type="presParOf" srcId="{F7B5C96C-E6CC-4D4C-9C21-D0D6A6BA1258}" destId="{F66D9506-0632-4ABB-9BD0-6F0CBA059FC9}" srcOrd="2" destOrd="0" presId="urn:microsoft.com/office/officeart/2008/layout/LinedList"/>
    <dgm:cxn modelId="{810EF4E5-7F7D-4FF6-9F31-FC9C84C79680}" type="presParOf" srcId="{F7B5C96C-E6CC-4D4C-9C21-D0D6A6BA1258}" destId="{65BCF76A-8779-4B07-B6E8-BB89B9E2866A}" srcOrd="3" destOrd="0" presId="urn:microsoft.com/office/officeart/2008/layout/LinedList"/>
    <dgm:cxn modelId="{F8D16F45-7CFE-4A48-95AC-85B375C2AADB}" type="presParOf" srcId="{65BCF76A-8779-4B07-B6E8-BB89B9E2866A}" destId="{BB60DB0F-ED81-4D20-8153-B38980B74393}" srcOrd="0" destOrd="0" presId="urn:microsoft.com/office/officeart/2008/layout/LinedList"/>
    <dgm:cxn modelId="{CB90FA2F-C78F-4E07-85A1-65F14D7233FB}" type="presParOf" srcId="{65BCF76A-8779-4B07-B6E8-BB89B9E2866A}" destId="{DA08239D-F391-46EC-80C6-67D05474E648}" srcOrd="1" destOrd="0" presId="urn:microsoft.com/office/officeart/2008/layout/LinedList"/>
    <dgm:cxn modelId="{CEAF6606-0812-42A2-9C76-503523B3C4CE}" type="presParOf" srcId="{F7B5C96C-E6CC-4D4C-9C21-D0D6A6BA1258}" destId="{9872CDB0-95F4-456F-9603-1AA4FEB551EA}" srcOrd="4" destOrd="0" presId="urn:microsoft.com/office/officeart/2008/layout/LinedList"/>
    <dgm:cxn modelId="{19254FAE-ACC0-4908-93D9-88778736BFCE}" type="presParOf" srcId="{F7B5C96C-E6CC-4D4C-9C21-D0D6A6BA1258}" destId="{5A7CEA4B-E193-40C4-91A8-F8970EE2D7E0}" srcOrd="5" destOrd="0" presId="urn:microsoft.com/office/officeart/2008/layout/LinedList"/>
    <dgm:cxn modelId="{958F1409-395D-43F1-9BF4-652344C10896}" type="presParOf" srcId="{5A7CEA4B-E193-40C4-91A8-F8970EE2D7E0}" destId="{6061CCA5-3C00-4B4C-9A59-5FDFB756AD7F}" srcOrd="0" destOrd="0" presId="urn:microsoft.com/office/officeart/2008/layout/LinedList"/>
    <dgm:cxn modelId="{BBCA9D6B-F26E-4C54-BBF3-71D52D1F8E9D}" type="presParOf" srcId="{5A7CEA4B-E193-40C4-91A8-F8970EE2D7E0}" destId="{932A1939-CE35-47C9-A86C-93F9FDAACF08}" srcOrd="1" destOrd="0" presId="urn:microsoft.com/office/officeart/2008/layout/LinedList"/>
    <dgm:cxn modelId="{2563D453-4596-481B-B348-1C226EB17AD0}" type="presParOf" srcId="{F7B5C96C-E6CC-4D4C-9C21-D0D6A6BA1258}" destId="{3904F73E-F589-40E3-A6AC-A0FB30B9C221}" srcOrd="6" destOrd="0" presId="urn:microsoft.com/office/officeart/2008/layout/LinedList"/>
    <dgm:cxn modelId="{DCE9DFAD-A07E-42DF-9FEF-EE65C48B7C65}" type="presParOf" srcId="{F7B5C96C-E6CC-4D4C-9C21-D0D6A6BA1258}" destId="{A18DFB47-F115-4A36-9959-B9E4BEDA961F}" srcOrd="7" destOrd="0" presId="urn:microsoft.com/office/officeart/2008/layout/LinedList"/>
    <dgm:cxn modelId="{FA23DC1A-1F82-4779-A351-D52CEB1E562D}" type="presParOf" srcId="{A18DFB47-F115-4A36-9959-B9E4BEDA961F}" destId="{23E005BF-F0CE-42C6-B797-9A91D3B9A996}" srcOrd="0" destOrd="0" presId="urn:microsoft.com/office/officeart/2008/layout/LinedList"/>
    <dgm:cxn modelId="{BB9E7AB5-6DAF-4E41-9B9C-8F86181A91E0}" type="presParOf" srcId="{A18DFB47-F115-4A36-9959-B9E4BEDA961F}" destId="{7BFE4A45-256A-4FB0-86BE-8A3B8E4AC047}" srcOrd="1" destOrd="0" presId="urn:microsoft.com/office/officeart/2008/layout/LinedList"/>
    <dgm:cxn modelId="{956455E5-536E-4D34-958B-EDC9B0D667B5}" type="presParOf" srcId="{F7B5C96C-E6CC-4D4C-9C21-D0D6A6BA1258}" destId="{B55C60FF-1776-43A2-BD99-D6BE47898753}" srcOrd="8" destOrd="0" presId="urn:microsoft.com/office/officeart/2008/layout/LinedList"/>
    <dgm:cxn modelId="{1D089690-1360-4FCD-9E49-9FDC1E8C9211}" type="presParOf" srcId="{F7B5C96C-E6CC-4D4C-9C21-D0D6A6BA1258}" destId="{7193C81F-F8DC-467B-820E-F5FFC723BAAC}" srcOrd="9" destOrd="0" presId="urn:microsoft.com/office/officeart/2008/layout/LinedList"/>
    <dgm:cxn modelId="{23A524A6-A540-44DB-A7DD-A1CEB46800D3}" type="presParOf" srcId="{7193C81F-F8DC-467B-820E-F5FFC723BAAC}" destId="{83E31F07-72CD-4DAE-9FFD-FBFE1AE3A0D1}" srcOrd="0" destOrd="0" presId="urn:microsoft.com/office/officeart/2008/layout/LinedList"/>
    <dgm:cxn modelId="{797A9BE2-B3F6-4D32-8AA5-3E69F6CA037F}" type="presParOf" srcId="{7193C81F-F8DC-467B-820E-F5FFC723BAAC}" destId="{DAF8D83F-B198-4495-9BB7-49A1093C31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29B50-2FC0-47A5-9A43-E14FD55E926C}">
      <dsp:nvSpPr>
        <dsp:cNvPr id="0" name=""/>
        <dsp:cNvSpPr/>
      </dsp:nvSpPr>
      <dsp:spPr>
        <a:xfrm>
          <a:off x="0" y="0"/>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17F9186-1D7A-4FCB-9DEF-6C60CBAC10E6}">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US" sz="5100" kern="1200" dirty="0" err="1">
              <a:latin typeface="Gill Sans MT"/>
            </a:rPr>
            <a:t>Shapelet</a:t>
          </a:r>
          <a:r>
            <a:rPr lang="en-US" sz="5100" kern="1200" dirty="0">
              <a:latin typeface="Gill Sans MT"/>
            </a:rPr>
            <a:t> подход</a:t>
          </a:r>
        </a:p>
      </dsp:txBody>
      <dsp:txXfrm>
        <a:off x="0" y="0"/>
        <a:ext cx="7012370" cy="1177282"/>
      </dsp:txXfrm>
    </dsp:sp>
    <dsp:sp modelId="{38EDC49B-FA5A-4044-81C3-6E73DEB269CE}">
      <dsp:nvSpPr>
        <dsp:cNvPr id="0" name=""/>
        <dsp:cNvSpPr/>
      </dsp:nvSpPr>
      <dsp:spPr>
        <a:xfrm>
          <a:off x="0" y="1177282"/>
          <a:ext cx="7012370" cy="0"/>
        </a:xfrm>
        <a:prstGeom prst="line">
          <a:avLst/>
        </a:prstGeom>
        <a:gradFill rotWithShape="0">
          <a:gsLst>
            <a:gs pos="0">
              <a:schemeClr val="accent2">
                <a:hueOff val="-203903"/>
                <a:satOff val="10845"/>
                <a:lumOff val="3137"/>
                <a:alphaOff val="0"/>
                <a:tint val="98000"/>
                <a:lumMod val="110000"/>
              </a:schemeClr>
            </a:gs>
            <a:gs pos="84000">
              <a:schemeClr val="accent2">
                <a:hueOff val="-203903"/>
                <a:satOff val="10845"/>
                <a:lumOff val="3137"/>
                <a:alphaOff val="0"/>
                <a:shade val="90000"/>
                <a:lumMod val="88000"/>
              </a:schemeClr>
            </a:gs>
          </a:gsLst>
          <a:lin ang="5400000" scaled="0"/>
        </a:gradFill>
        <a:ln w="12700" cap="rnd" cmpd="sng" algn="ctr">
          <a:solidFill>
            <a:schemeClr val="accent2">
              <a:hueOff val="-203903"/>
              <a:satOff val="10845"/>
              <a:lumOff val="313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7C9B5EA2-511E-4931-8C14-A4575C7C2350}">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US" sz="5100" b="0" i="0" kern="1200" dirty="0">
              <a:latin typeface="Gill Sans MT" panose="020B0502020104020203"/>
            </a:rPr>
            <a:t>Kernel-based алгоритмы</a:t>
          </a:r>
        </a:p>
      </dsp:txBody>
      <dsp:txXfrm>
        <a:off x="0" y="1177282"/>
        <a:ext cx="7012370" cy="1177282"/>
      </dsp:txXfrm>
    </dsp:sp>
    <dsp:sp modelId="{8883A0A6-8CE2-4242-9B90-BB542A441A08}">
      <dsp:nvSpPr>
        <dsp:cNvPr id="0" name=""/>
        <dsp:cNvSpPr/>
      </dsp:nvSpPr>
      <dsp:spPr>
        <a:xfrm>
          <a:off x="0" y="2354565"/>
          <a:ext cx="7012370" cy="0"/>
        </a:xfrm>
        <a:prstGeom prst="line">
          <a:avLst/>
        </a:prstGeom>
        <a:gradFill rotWithShape="0">
          <a:gsLst>
            <a:gs pos="0">
              <a:schemeClr val="accent2">
                <a:hueOff val="-407806"/>
                <a:satOff val="21690"/>
                <a:lumOff val="6274"/>
                <a:alphaOff val="0"/>
                <a:tint val="98000"/>
                <a:lumMod val="110000"/>
              </a:schemeClr>
            </a:gs>
            <a:gs pos="84000">
              <a:schemeClr val="accent2">
                <a:hueOff val="-407806"/>
                <a:satOff val="21690"/>
                <a:lumOff val="6274"/>
                <a:alphaOff val="0"/>
                <a:shade val="90000"/>
                <a:lumMod val="88000"/>
              </a:schemeClr>
            </a:gs>
          </a:gsLst>
          <a:lin ang="5400000" scaled="0"/>
        </a:gradFill>
        <a:ln w="12700" cap="rnd" cmpd="sng" algn="ctr">
          <a:solidFill>
            <a:schemeClr val="accent2">
              <a:hueOff val="-407806"/>
              <a:satOff val="21690"/>
              <a:lumOff val="627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6911C01-1204-4906-AC2B-5B5BA08658FA}">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US" sz="5100" b="0" i="0" kern="1200" dirty="0">
              <a:latin typeface="Gill Sans MT" panose="020B0502020104020203"/>
            </a:rPr>
            <a:t>Feature-based подходы</a:t>
          </a:r>
        </a:p>
      </dsp:txBody>
      <dsp:txXfrm>
        <a:off x="0" y="2354565"/>
        <a:ext cx="7012370" cy="1177282"/>
      </dsp:txXfrm>
    </dsp:sp>
    <dsp:sp modelId="{94E602F2-9483-45CE-A45D-858D85E6F06D}">
      <dsp:nvSpPr>
        <dsp:cNvPr id="0" name=""/>
        <dsp:cNvSpPr/>
      </dsp:nvSpPr>
      <dsp:spPr>
        <a:xfrm>
          <a:off x="0" y="3531848"/>
          <a:ext cx="7012370" cy="0"/>
        </a:xfrm>
        <a:prstGeom prst="line">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w="12700" cap="rnd" cmpd="sng" algn="ctr">
          <a:solidFill>
            <a:schemeClr val="accent2">
              <a:hueOff val="-611709"/>
              <a:satOff val="32535"/>
              <a:lumOff val="9411"/>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F5C82D0-183D-4BB0-AFB5-22A8D41D4353}">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US" sz="5100" b="0" i="0" kern="1200" dirty="0">
              <a:latin typeface="Gill Sans MT" panose="020B0502020104020203"/>
            </a:rPr>
            <a:t>State-of-art подходы</a:t>
          </a:r>
        </a:p>
      </dsp:txBody>
      <dsp:txXfrm>
        <a:off x="0" y="3531848"/>
        <a:ext cx="7012370" cy="1177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DDF68-1E40-4095-AB53-14FA03861790}">
      <dsp:nvSpPr>
        <dsp:cNvPr id="0" name=""/>
        <dsp:cNvSpPr/>
      </dsp:nvSpPr>
      <dsp:spPr>
        <a:xfrm>
          <a:off x="2351260" y="817789"/>
          <a:ext cx="510099" cy="91440"/>
        </a:xfrm>
        <a:custGeom>
          <a:avLst/>
          <a:gdLst/>
          <a:ahLst/>
          <a:cxnLst/>
          <a:rect l="0" t="0" r="0" b="0"/>
          <a:pathLst>
            <a:path>
              <a:moveTo>
                <a:pt x="0" y="45720"/>
              </a:moveTo>
              <a:lnTo>
                <a:pt x="510099"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2792" y="860806"/>
        <a:ext cx="27034" cy="5406"/>
      </dsp:txXfrm>
    </dsp:sp>
    <dsp:sp modelId="{B505964E-57B7-43BC-8F94-56866FAF2C4D}">
      <dsp:nvSpPr>
        <dsp:cNvPr id="0" name=""/>
        <dsp:cNvSpPr/>
      </dsp:nvSpPr>
      <dsp:spPr>
        <a:xfrm>
          <a:off x="2194" y="158249"/>
          <a:ext cx="2350865" cy="1410519"/>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4" tIns="120917" rIns="115194" bIns="120917" numCol="1" spcCol="1270" anchor="ctr" anchorCtr="0">
          <a:noAutofit/>
        </a:bodyPr>
        <a:lstStyle/>
        <a:p>
          <a:pPr marL="0" lvl="0" indent="0" algn="ctr" defTabSz="889000">
            <a:lnSpc>
              <a:spcPct val="90000"/>
            </a:lnSpc>
            <a:spcBef>
              <a:spcPct val="0"/>
            </a:spcBef>
            <a:spcAft>
              <a:spcPct val="35000"/>
            </a:spcAft>
            <a:buNone/>
          </a:pPr>
          <a:r>
            <a:rPr lang="ru-RU" sz="2000" kern="1200"/>
            <a:t>Длинные мосты</a:t>
          </a:r>
          <a:endParaRPr lang="en-US" sz="2000" kern="1200"/>
        </a:p>
      </dsp:txBody>
      <dsp:txXfrm>
        <a:off x="2194" y="158249"/>
        <a:ext cx="2350865" cy="1410519"/>
      </dsp:txXfrm>
    </dsp:sp>
    <dsp:sp modelId="{16E5F875-D3F4-4A5B-A297-040F22FF4A7D}">
      <dsp:nvSpPr>
        <dsp:cNvPr id="0" name=""/>
        <dsp:cNvSpPr/>
      </dsp:nvSpPr>
      <dsp:spPr>
        <a:xfrm>
          <a:off x="5242825" y="817789"/>
          <a:ext cx="510099" cy="91440"/>
        </a:xfrm>
        <a:custGeom>
          <a:avLst/>
          <a:gdLst/>
          <a:ahLst/>
          <a:cxnLst/>
          <a:rect l="0" t="0" r="0" b="0"/>
          <a:pathLst>
            <a:path>
              <a:moveTo>
                <a:pt x="0" y="45720"/>
              </a:moveTo>
              <a:lnTo>
                <a:pt x="510099"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4357" y="860806"/>
        <a:ext cx="27034" cy="5406"/>
      </dsp:txXfrm>
    </dsp:sp>
    <dsp:sp modelId="{1A59CFF6-A9C2-4BB1-AE76-8EFBDF3EB5AE}">
      <dsp:nvSpPr>
        <dsp:cNvPr id="0" name=""/>
        <dsp:cNvSpPr/>
      </dsp:nvSpPr>
      <dsp:spPr>
        <a:xfrm>
          <a:off x="2893759" y="158249"/>
          <a:ext cx="2350865" cy="1410519"/>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4" tIns="120917" rIns="115194" bIns="120917" numCol="1" spcCol="1270" anchor="ctr" anchorCtr="0">
          <a:noAutofit/>
        </a:bodyPr>
        <a:lstStyle/>
        <a:p>
          <a:pPr marL="0" lvl="0" indent="0" algn="ctr" defTabSz="889000">
            <a:lnSpc>
              <a:spcPct val="90000"/>
            </a:lnSpc>
            <a:spcBef>
              <a:spcPct val="0"/>
            </a:spcBef>
            <a:spcAft>
              <a:spcPct val="35000"/>
            </a:spcAft>
            <a:buNone/>
          </a:pPr>
          <a:r>
            <a:rPr lang="ru-RU" sz="2000" kern="1200"/>
            <a:t>Сильные вибрации</a:t>
          </a:r>
          <a:endParaRPr lang="en-US" sz="2000" kern="1200"/>
        </a:p>
      </dsp:txBody>
      <dsp:txXfrm>
        <a:off x="2893759" y="158249"/>
        <a:ext cx="2350865" cy="1410519"/>
      </dsp:txXfrm>
    </dsp:sp>
    <dsp:sp modelId="{E9D844FA-C743-4017-86C3-D6B20829522B}">
      <dsp:nvSpPr>
        <dsp:cNvPr id="0" name=""/>
        <dsp:cNvSpPr/>
      </dsp:nvSpPr>
      <dsp:spPr>
        <a:xfrm>
          <a:off x="8134390" y="817789"/>
          <a:ext cx="510099" cy="91440"/>
        </a:xfrm>
        <a:custGeom>
          <a:avLst/>
          <a:gdLst/>
          <a:ahLst/>
          <a:cxnLst/>
          <a:rect l="0" t="0" r="0" b="0"/>
          <a:pathLst>
            <a:path>
              <a:moveTo>
                <a:pt x="0" y="45720"/>
              </a:moveTo>
              <a:lnTo>
                <a:pt x="510099"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75922" y="860806"/>
        <a:ext cx="27034" cy="5406"/>
      </dsp:txXfrm>
    </dsp:sp>
    <dsp:sp modelId="{673B979A-40A4-4C9B-8ED9-748809CEA6A6}">
      <dsp:nvSpPr>
        <dsp:cNvPr id="0" name=""/>
        <dsp:cNvSpPr/>
      </dsp:nvSpPr>
      <dsp:spPr>
        <a:xfrm>
          <a:off x="5785324" y="158249"/>
          <a:ext cx="2350865" cy="1410519"/>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4" tIns="120917" rIns="115194" bIns="120917" numCol="1" spcCol="1270" anchor="ctr" anchorCtr="0">
          <a:noAutofit/>
        </a:bodyPr>
        <a:lstStyle/>
        <a:p>
          <a:pPr marL="0" lvl="0" indent="0" algn="ctr" defTabSz="889000">
            <a:lnSpc>
              <a:spcPct val="90000"/>
            </a:lnSpc>
            <a:spcBef>
              <a:spcPct val="0"/>
            </a:spcBef>
            <a:spcAft>
              <a:spcPct val="35000"/>
            </a:spcAft>
            <a:buNone/>
          </a:pPr>
          <a:r>
            <a:rPr lang="ru-RU" sz="2000" kern="1200"/>
            <a:t>Усталость материала</a:t>
          </a:r>
          <a:endParaRPr lang="en-US" sz="2000" kern="1200"/>
        </a:p>
      </dsp:txBody>
      <dsp:txXfrm>
        <a:off x="5785324" y="158249"/>
        <a:ext cx="2350865" cy="1410519"/>
      </dsp:txXfrm>
    </dsp:sp>
    <dsp:sp modelId="{D40D7B3D-58AE-4F09-A878-099897C256B6}">
      <dsp:nvSpPr>
        <dsp:cNvPr id="0" name=""/>
        <dsp:cNvSpPr/>
      </dsp:nvSpPr>
      <dsp:spPr>
        <a:xfrm>
          <a:off x="1177627" y="1566969"/>
          <a:ext cx="8674694" cy="510099"/>
        </a:xfrm>
        <a:custGeom>
          <a:avLst/>
          <a:gdLst/>
          <a:ahLst/>
          <a:cxnLst/>
          <a:rect l="0" t="0" r="0" b="0"/>
          <a:pathLst>
            <a:path>
              <a:moveTo>
                <a:pt x="8674694" y="0"/>
              </a:moveTo>
              <a:lnTo>
                <a:pt x="8674694" y="272149"/>
              </a:lnTo>
              <a:lnTo>
                <a:pt x="0" y="272149"/>
              </a:lnTo>
              <a:lnTo>
                <a:pt x="0" y="510099"/>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7686" y="1819315"/>
        <a:ext cx="434576" cy="5406"/>
      </dsp:txXfrm>
    </dsp:sp>
    <dsp:sp modelId="{40891CA2-A6F5-40A8-8D65-AB0F6EF32E83}">
      <dsp:nvSpPr>
        <dsp:cNvPr id="0" name=""/>
        <dsp:cNvSpPr/>
      </dsp:nvSpPr>
      <dsp:spPr>
        <a:xfrm>
          <a:off x="8676889" y="158249"/>
          <a:ext cx="2350865" cy="1410519"/>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4" tIns="120917" rIns="115194" bIns="120917" numCol="1" spcCol="1270" anchor="ctr" anchorCtr="0">
          <a:noAutofit/>
        </a:bodyPr>
        <a:lstStyle/>
        <a:p>
          <a:pPr marL="0" lvl="0" indent="0" algn="ctr" defTabSz="889000">
            <a:lnSpc>
              <a:spcPct val="90000"/>
            </a:lnSpc>
            <a:spcBef>
              <a:spcPct val="0"/>
            </a:spcBef>
            <a:spcAft>
              <a:spcPct val="35000"/>
            </a:spcAft>
            <a:buNone/>
          </a:pPr>
          <a:r>
            <a:rPr lang="ru-RU" sz="2000" kern="1200"/>
            <a:t>Разрушение конструкции</a:t>
          </a:r>
          <a:endParaRPr lang="en-US" sz="2000" kern="1200"/>
        </a:p>
      </dsp:txBody>
      <dsp:txXfrm>
        <a:off x="8676889" y="158249"/>
        <a:ext cx="2350865" cy="1410519"/>
      </dsp:txXfrm>
    </dsp:sp>
    <dsp:sp modelId="{02FF15B4-78F7-48BE-8C52-F135C5785F07}">
      <dsp:nvSpPr>
        <dsp:cNvPr id="0" name=""/>
        <dsp:cNvSpPr/>
      </dsp:nvSpPr>
      <dsp:spPr>
        <a:xfrm>
          <a:off x="2351260" y="2769008"/>
          <a:ext cx="510099" cy="91440"/>
        </a:xfrm>
        <a:custGeom>
          <a:avLst/>
          <a:gdLst/>
          <a:ahLst/>
          <a:cxnLst/>
          <a:rect l="0" t="0" r="0" b="0"/>
          <a:pathLst>
            <a:path>
              <a:moveTo>
                <a:pt x="0" y="45720"/>
              </a:moveTo>
              <a:lnTo>
                <a:pt x="510099"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2792" y="2812024"/>
        <a:ext cx="27034" cy="5406"/>
      </dsp:txXfrm>
    </dsp:sp>
    <dsp:sp modelId="{2B5841E3-E555-4577-95F6-4FFBC1505625}">
      <dsp:nvSpPr>
        <dsp:cNvPr id="0" name=""/>
        <dsp:cNvSpPr/>
      </dsp:nvSpPr>
      <dsp:spPr>
        <a:xfrm>
          <a:off x="2194" y="2109468"/>
          <a:ext cx="2350865" cy="1410519"/>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4" tIns="120917" rIns="115194" bIns="120917" numCol="1" spcCol="1270" anchor="ctr" anchorCtr="0">
          <a:noAutofit/>
        </a:bodyPr>
        <a:lstStyle/>
        <a:p>
          <a:pPr marL="0" lvl="0" indent="0" algn="ctr" defTabSz="889000">
            <a:lnSpc>
              <a:spcPct val="90000"/>
            </a:lnSpc>
            <a:spcBef>
              <a:spcPct val="0"/>
            </a:spcBef>
            <a:spcAft>
              <a:spcPct val="35000"/>
            </a:spcAft>
            <a:buNone/>
          </a:pPr>
          <a:r>
            <a:rPr lang="ru-RU" sz="2000" kern="1200"/>
            <a:t>Нужен непрерывный мониторинг</a:t>
          </a:r>
          <a:endParaRPr lang="en-US" sz="2000" kern="1200"/>
        </a:p>
      </dsp:txBody>
      <dsp:txXfrm>
        <a:off x="2194" y="2109468"/>
        <a:ext cx="2350865" cy="1410519"/>
      </dsp:txXfrm>
    </dsp:sp>
    <dsp:sp modelId="{C6B1882C-C5BE-4FBD-A76D-FD544F346078}">
      <dsp:nvSpPr>
        <dsp:cNvPr id="0" name=""/>
        <dsp:cNvSpPr/>
      </dsp:nvSpPr>
      <dsp:spPr>
        <a:xfrm>
          <a:off x="5242825" y="2769008"/>
          <a:ext cx="510099" cy="91440"/>
        </a:xfrm>
        <a:custGeom>
          <a:avLst/>
          <a:gdLst/>
          <a:ahLst/>
          <a:cxnLst/>
          <a:rect l="0" t="0" r="0" b="0"/>
          <a:pathLst>
            <a:path>
              <a:moveTo>
                <a:pt x="0" y="45720"/>
              </a:moveTo>
              <a:lnTo>
                <a:pt x="510099"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4357" y="2812024"/>
        <a:ext cx="27034" cy="5406"/>
      </dsp:txXfrm>
    </dsp:sp>
    <dsp:sp modelId="{A7479A20-D7E5-4A0B-B8EB-CD24EBE61AB4}">
      <dsp:nvSpPr>
        <dsp:cNvPr id="0" name=""/>
        <dsp:cNvSpPr/>
      </dsp:nvSpPr>
      <dsp:spPr>
        <a:xfrm>
          <a:off x="2893759" y="2109468"/>
          <a:ext cx="2350865" cy="1410519"/>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4" tIns="120917" rIns="115194" bIns="120917" numCol="1" spcCol="1270" anchor="ctr" anchorCtr="0">
          <a:noAutofit/>
        </a:bodyPr>
        <a:lstStyle/>
        <a:p>
          <a:pPr marL="0" lvl="0" indent="0" algn="ctr" defTabSz="889000">
            <a:lnSpc>
              <a:spcPct val="90000"/>
            </a:lnSpc>
            <a:spcBef>
              <a:spcPct val="0"/>
            </a:spcBef>
            <a:spcAft>
              <a:spcPct val="35000"/>
            </a:spcAft>
            <a:buNone/>
          </a:pPr>
          <a:r>
            <a:rPr lang="ru-RU" sz="2000" kern="1200"/>
            <a:t>Большой объем данных</a:t>
          </a:r>
          <a:endParaRPr lang="en-US" sz="2000" kern="1200"/>
        </a:p>
      </dsp:txBody>
      <dsp:txXfrm>
        <a:off x="2893759" y="2109468"/>
        <a:ext cx="2350865" cy="1410519"/>
      </dsp:txXfrm>
    </dsp:sp>
    <dsp:sp modelId="{2CC6F625-FB88-4279-9F7F-DC0A7E37611B}">
      <dsp:nvSpPr>
        <dsp:cNvPr id="0" name=""/>
        <dsp:cNvSpPr/>
      </dsp:nvSpPr>
      <dsp:spPr>
        <a:xfrm>
          <a:off x="5785324" y="2109468"/>
          <a:ext cx="2350865" cy="1410519"/>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194" tIns="120917" rIns="115194" bIns="120917" numCol="1" spcCol="1270" anchor="ctr" anchorCtr="0">
          <a:noAutofit/>
        </a:bodyPr>
        <a:lstStyle/>
        <a:p>
          <a:pPr marL="0" lvl="0" indent="0" algn="ctr" defTabSz="889000">
            <a:lnSpc>
              <a:spcPct val="90000"/>
            </a:lnSpc>
            <a:spcBef>
              <a:spcPct val="0"/>
            </a:spcBef>
            <a:spcAft>
              <a:spcPct val="35000"/>
            </a:spcAft>
            <a:buNone/>
          </a:pPr>
          <a:r>
            <a:rPr lang="ru-RU" sz="2000" kern="1200" dirty="0"/>
            <a:t>Много шумов (доп вибрации от различных источников)</a:t>
          </a:r>
          <a:endParaRPr lang="en-US" sz="2000" kern="1200" dirty="0"/>
        </a:p>
      </dsp:txBody>
      <dsp:txXfrm>
        <a:off x="5785324" y="2109468"/>
        <a:ext cx="2350865" cy="1410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4DBD7-CFB2-4187-B59A-2972878B6F02}">
      <dsp:nvSpPr>
        <dsp:cNvPr id="0" name=""/>
        <dsp:cNvSpPr/>
      </dsp:nvSpPr>
      <dsp:spPr>
        <a:xfrm>
          <a:off x="0" y="536"/>
          <a:ext cx="825138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9B7051-9133-49AA-A983-1AA4FAF0D4F1}">
      <dsp:nvSpPr>
        <dsp:cNvPr id="0" name=""/>
        <dsp:cNvSpPr/>
      </dsp:nvSpPr>
      <dsp:spPr>
        <a:xfrm>
          <a:off x="0" y="536"/>
          <a:ext cx="8251381" cy="878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ru-RU" sz="2400" kern="1200"/>
            <a:t>Курс Основы обработки временных рядов алгоритмами машинного обучения и искусственного интеллекта</a:t>
          </a:r>
          <a:endParaRPr lang="en-US" sz="2400" kern="1200"/>
        </a:p>
      </dsp:txBody>
      <dsp:txXfrm>
        <a:off x="0" y="536"/>
        <a:ext cx="8251381" cy="878301"/>
      </dsp:txXfrm>
    </dsp:sp>
    <dsp:sp modelId="{F66D9506-0632-4ABB-9BD0-6F0CBA059FC9}">
      <dsp:nvSpPr>
        <dsp:cNvPr id="0" name=""/>
        <dsp:cNvSpPr/>
      </dsp:nvSpPr>
      <dsp:spPr>
        <a:xfrm>
          <a:off x="0" y="878838"/>
          <a:ext cx="825138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60DB0F-ED81-4D20-8153-B38980B74393}">
      <dsp:nvSpPr>
        <dsp:cNvPr id="0" name=""/>
        <dsp:cNvSpPr/>
      </dsp:nvSpPr>
      <dsp:spPr>
        <a:xfrm>
          <a:off x="0" y="878838"/>
          <a:ext cx="8251381" cy="878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ru-RU" sz="2400" kern="1200"/>
            <a:t>Осенний семестр 2023 года</a:t>
          </a:r>
          <a:endParaRPr lang="en-US" sz="2400" kern="1200"/>
        </a:p>
      </dsp:txBody>
      <dsp:txXfrm>
        <a:off x="0" y="878838"/>
        <a:ext cx="8251381" cy="878301"/>
      </dsp:txXfrm>
    </dsp:sp>
    <dsp:sp modelId="{9872CDB0-95F4-456F-9603-1AA4FEB551EA}">
      <dsp:nvSpPr>
        <dsp:cNvPr id="0" name=""/>
        <dsp:cNvSpPr/>
      </dsp:nvSpPr>
      <dsp:spPr>
        <a:xfrm>
          <a:off x="0" y="1757140"/>
          <a:ext cx="825138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61CCA5-3C00-4B4C-9A59-5FDFB756AD7F}">
      <dsp:nvSpPr>
        <dsp:cNvPr id="0" name=""/>
        <dsp:cNvSpPr/>
      </dsp:nvSpPr>
      <dsp:spPr>
        <a:xfrm>
          <a:off x="0" y="1757140"/>
          <a:ext cx="8251381" cy="878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ru-RU" sz="2400" kern="1200"/>
            <a:t>Лектор д.ф.-м.н. Барулина Марина Александровна</a:t>
          </a:r>
          <a:endParaRPr lang="en-US" sz="2400" kern="1200"/>
        </a:p>
      </dsp:txBody>
      <dsp:txXfrm>
        <a:off x="0" y="1757140"/>
        <a:ext cx="8251381" cy="878301"/>
      </dsp:txXfrm>
    </dsp:sp>
    <dsp:sp modelId="{3904F73E-F589-40E3-A6AC-A0FB30B9C221}">
      <dsp:nvSpPr>
        <dsp:cNvPr id="0" name=""/>
        <dsp:cNvSpPr/>
      </dsp:nvSpPr>
      <dsp:spPr>
        <a:xfrm>
          <a:off x="0" y="2635441"/>
          <a:ext cx="825138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005BF-F0CE-42C6-B797-9A91D3B9A996}">
      <dsp:nvSpPr>
        <dsp:cNvPr id="0" name=""/>
        <dsp:cNvSpPr/>
      </dsp:nvSpPr>
      <dsp:spPr>
        <a:xfrm>
          <a:off x="0" y="2635441"/>
          <a:ext cx="8251381" cy="878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ru-RU" sz="2400" kern="1200"/>
            <a:t>Ассистент Улитин Иван Владимирович</a:t>
          </a:r>
          <a:endParaRPr lang="en-US" sz="2400" kern="1200"/>
        </a:p>
      </dsp:txBody>
      <dsp:txXfrm>
        <a:off x="0" y="2635441"/>
        <a:ext cx="8251381" cy="878301"/>
      </dsp:txXfrm>
    </dsp:sp>
    <dsp:sp modelId="{B55C60FF-1776-43A2-BD99-D6BE47898753}">
      <dsp:nvSpPr>
        <dsp:cNvPr id="0" name=""/>
        <dsp:cNvSpPr/>
      </dsp:nvSpPr>
      <dsp:spPr>
        <a:xfrm>
          <a:off x="0" y="3513743"/>
          <a:ext cx="8251381"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E31F07-72CD-4DAE-9FFD-FBFE1AE3A0D1}">
      <dsp:nvSpPr>
        <dsp:cNvPr id="0" name=""/>
        <dsp:cNvSpPr/>
      </dsp:nvSpPr>
      <dsp:spPr>
        <a:xfrm>
          <a:off x="0" y="3513743"/>
          <a:ext cx="8251381" cy="878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ru-RU" sz="2400" kern="1200" dirty="0"/>
            <a:t>Пермский государственный национальный исследовательский университет</a:t>
          </a:r>
          <a:endParaRPr lang="en-US" sz="2400" kern="1200" dirty="0"/>
        </a:p>
      </dsp:txBody>
      <dsp:txXfrm>
        <a:off x="0" y="3513743"/>
        <a:ext cx="8251381" cy="8783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C379FFB6-878B-4D89-A9F1-908C5F95EE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962E99EC-6DAC-40C4-9CB0-839F70689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BDA83-60F2-4E0C-99F1-3B198C71DA2A}" type="datetimeFigureOut">
              <a:rPr lang="ru-RU" smtClean="0"/>
              <a:t>17.11.2023</a:t>
            </a:fld>
            <a:endParaRPr lang="ru-RU"/>
          </a:p>
        </p:txBody>
      </p:sp>
      <p:sp>
        <p:nvSpPr>
          <p:cNvPr id="4" name="Нижний колонтитул 3">
            <a:extLst>
              <a:ext uri="{FF2B5EF4-FFF2-40B4-BE49-F238E27FC236}">
                <a16:creationId xmlns:a16="http://schemas.microsoft.com/office/drawing/2014/main" id="{4F36B973-D323-4241-8653-DEF1D8539A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83A8A117-4B44-48FF-836C-74493A3812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6BC633-CCA9-47F5-BCED-A56AA433DCDD}" type="slidenum">
              <a:rPr lang="ru-RU" smtClean="0"/>
              <a:t>‹#›</a:t>
            </a:fld>
            <a:endParaRPr lang="ru-RU"/>
          </a:p>
        </p:txBody>
      </p:sp>
    </p:spTree>
    <p:extLst>
      <p:ext uri="{BB962C8B-B14F-4D97-AF65-F5344CB8AC3E}">
        <p14:creationId xmlns:p14="http://schemas.microsoft.com/office/powerpoint/2010/main" val="3567140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E1020-F5BA-43CF-AAA9-C04B3B12EF98}" type="datetimeFigureOut">
              <a:rPr lang="ru-RU" smtClean="0"/>
              <a:t>17.11.2023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73D1A-6084-4304-99B6-284B940079FF}" type="slidenum">
              <a:rPr lang="ru-RU" smtClean="0"/>
              <a:t>‹#›</a:t>
            </a:fld>
            <a:endParaRPr lang="ru-RU"/>
          </a:p>
        </p:txBody>
      </p:sp>
    </p:spTree>
    <p:extLst>
      <p:ext uri="{BB962C8B-B14F-4D97-AF65-F5344CB8AC3E}">
        <p14:creationId xmlns:p14="http://schemas.microsoft.com/office/powerpoint/2010/main" val="2243641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1</a:t>
            </a:fld>
            <a:endParaRPr lang="ru-RU"/>
          </a:p>
        </p:txBody>
      </p:sp>
    </p:spTree>
    <p:extLst>
      <p:ext uri="{BB962C8B-B14F-4D97-AF65-F5344CB8AC3E}">
        <p14:creationId xmlns:p14="http://schemas.microsoft.com/office/powerpoint/2010/main" val="383317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Входными данными для алгоритма являются отдельные временные ряды (TS) в обучающем наборе, минимальная (min) и максимальная (max) длина шейплетов и количество шейплетов для хранения (r). Как упоминалось в разделе 2.1, минимальная длина шейплетов по умолчанию равна 3, а максимальная длина равна длине временного ряда. </a:t>
            </a:r>
          </a:p>
          <a:p>
            <a:r>
              <a:rPr lang="ru-RU" dirty="0"/>
              <a:t>Количество сохраняемых шейплетов по умолчанию установлено в 10 раз больше количества временных рядов в обучающем наборе TS. Кроме того, в зависимости от количества классов (numC) в обучающем наборе предел количества шейплетов r/numC для каждого класса устанавливается как максимальное количество шейплетов, которые можно сохранить на класс. </a:t>
            </a:r>
          </a:p>
          <a:p>
            <a:r>
              <a:rPr lang="ru-RU" dirty="0"/>
              <a:t>Например, для задачи бинарной классификации, если обучающий набор TS содержит 20 временных рядов, максимальное количество сохраняемых шейплетов (r) равно 200, а максимальное количество шейплетов, которые можно сохранить на класс, равно 100. </a:t>
            </a:r>
          </a:p>
          <a:p>
            <a:r>
              <a:rPr lang="ru-RU" dirty="0"/>
              <a:t>Это гарантирует, что большое количество шейплеты одного класса не будут вытеснять шейплеты  из другого класса. Качество атрибута, которое является минимальным порогом получения информации, имеет значение по умолчанию 0,05. </a:t>
            </a:r>
          </a:p>
          <a:p>
            <a:r>
              <a:rPr lang="ru-RU" dirty="0"/>
              <a:t>Это гарантирует, что шейплетов низкого качества ниже этого порога будут удалены в процессе поиска шейплетов. Используя предоставленные параметры, алгоритм затем выполняет один проход по данным временных рядов в TS, принимая каждую подпоследовательность каждого временного ряда в качестве потенциального кандидата на шейплет. Сгенерированные кандидаты-шайплеты также нормализуются, чтобы сделать их независимыми от масштаба и смещения. </a:t>
            </a:r>
          </a:p>
          <a:p>
            <a:r>
              <a:rPr lang="ru-RU" dirty="0"/>
              <a:t>Рассчитывается расстояние между каждым кандидатом шейплета и временным рядом в наборе обучающих данных и формируется список заказов DS для оценки качества шейплетов с использованием прироста информации. После оценки всех фигур во временном ряду фигуры низкого качества удаляются, а остальные добавляются в набор фигурок. После того как все временные ряды в обучающем наборе были оценены таким образом, алгоритм возвращает обнаруженные шейплеты.</a:t>
            </a:r>
          </a:p>
        </p:txBody>
      </p:sp>
      <p:sp>
        <p:nvSpPr>
          <p:cNvPr id="4" name="Slide Number Placeholder 3"/>
          <p:cNvSpPr>
            <a:spLocks noGrp="1"/>
          </p:cNvSpPr>
          <p:nvPr>
            <p:ph type="sldNum" sz="quarter" idx="5"/>
          </p:nvPr>
        </p:nvSpPr>
        <p:spPr/>
        <p:txBody>
          <a:bodyPr/>
          <a:lstStyle/>
          <a:p>
            <a:fld id="{76D73D1A-6084-4304-99B6-284B940079FF}" type="slidenum">
              <a:rPr lang="ru-RU" smtClean="0"/>
              <a:t>17</a:t>
            </a:fld>
            <a:endParaRPr lang="ru-RU"/>
          </a:p>
        </p:txBody>
      </p:sp>
    </p:spTree>
    <p:extLst>
      <p:ext uri="{BB962C8B-B14F-4D97-AF65-F5344CB8AC3E}">
        <p14:creationId xmlns:p14="http://schemas.microsoft.com/office/powerpoint/2010/main" val="386724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Идентификация гроз на основе непрерывных измерений скорости ветра является темой, представляющей большой интерес для инженерного сообщества, поскольку она позволяет лучше понять реакцию конструкций на ветер и изучить распределение экстремальных скоростей ветра.</a:t>
            </a:r>
          </a:p>
          <a:p>
            <a:r>
              <a:rPr lang="ru-RU" dirty="0"/>
              <a:t>Метеорологические методы изучают ветровые явления путем исследования и реконструкции метеорологических условий с использованием анемометров, барометров, радиолокационных и спутниковых изображений, содержащих информацию об основных метеорологических параметрах. С другой стороны, вместо изучения подробной метеорологической информации о ветровом явлении методы, основанные на ветротехнике, больше фокусируются на разработке статистических параметров на основе экстремальных скоростей ветра для разделения и классификации гроз и изучения ихвоздействие на структуры. Эти методы страдают от серьезных ограничений, поскольку некоторые статистические параметры труднодоступны, и в таких случаях требуется экспертное заключение для визуальной проверки каждой записи временного ряда. Это делает сомнительными некоторые методы идентификации экстремальных ветровых явлений, представленные в литературе, поскольку они предполагают использование только статистических параметров. Подход, основанный на форме временных рядов, такой как шейплеты, может минимизировать вышеупомянутые ограничения, поскольку шейплеты зависят только от формы временного ряда, а не от его статистических параметров.</a:t>
            </a:r>
          </a:p>
          <a:p>
            <a:endParaRPr lang="ru-RU" dirty="0"/>
          </a:p>
          <a:p>
            <a:r>
              <a:rPr lang="ru-RU" dirty="0"/>
              <a:t>На рис. 7 показана временная диаграмма измерений скорости ветра с помощью анемометра во время грозы в сравнении с периодом без грозы. При визуальном осмотре временные графики гроз можно легко идентифицировать по наличию значительного пика скорости ветра или по отсутствию длинных участков апериодических волн, как это видно при измерениях ветра, не связанных с грозой. Шейплеты можно использовать для выполнения той же задачи путем выделения различительных сегментов между временными рядами и сравнения их с другими временными рядами для идентификации и извлечения измерений временных рядов, соответствующих грозам. Способность формочек идентифицировать грозу проверяется на наборе данных, содержащем 30 временных историй (15 записей о грозах и 15 записей без гроз) измерений скорости ветра, полученных с помощью анемометра. Равное количество записей о грозах и не грозах выбирается для получения сбалансированного обучающего набора, чтобы избежать систематической ошибки классификатора, а при отсутствии сбалансированного набора данных можно использовать методы повторной выборки [47]. Каждая временная история имеет продолжительность 10 минут и измеряется с частотой дискретизации 10 Гц. Набор данных предварительно обрабатывается для удаления шума и других паразитных сигналов и разбивается на обучающий (60%) и тестовый наборы (40%), где из обучающего набора идентифицируются шейплеты.</a:t>
            </a:r>
          </a:p>
        </p:txBody>
      </p:sp>
      <p:sp>
        <p:nvSpPr>
          <p:cNvPr id="4" name="Slide Number Placeholder 3"/>
          <p:cNvSpPr>
            <a:spLocks noGrp="1"/>
          </p:cNvSpPr>
          <p:nvPr>
            <p:ph type="sldNum" sz="quarter" idx="5"/>
          </p:nvPr>
        </p:nvSpPr>
        <p:spPr/>
        <p:txBody>
          <a:bodyPr/>
          <a:lstStyle/>
          <a:p>
            <a:fld id="{76D73D1A-6084-4304-99B6-284B940079FF}" type="slidenum">
              <a:rPr lang="ru-RU" smtClean="0"/>
              <a:t>24</a:t>
            </a:fld>
            <a:endParaRPr lang="ru-RU"/>
          </a:p>
        </p:txBody>
      </p:sp>
    </p:spTree>
    <p:extLst>
      <p:ext uri="{BB962C8B-B14F-4D97-AF65-F5344CB8AC3E}">
        <p14:creationId xmlns:p14="http://schemas.microsoft.com/office/powerpoint/2010/main" val="3898807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Поскольку это проблема бинарной классификации (гроза или отсутствие грозы), обнаруживаются два семейства шейплетов, по одному для каждого класса. Как и ожидалось, алгоритм шейплота извлекает пики как различительные формы, как видно из шейплетов 4 и 5. Кроме того, алгоритм также извлекает повышение скорости ветра как различительную форму, как видно из шейплета 3. Шайплеты 1 и 2 соответствуют формам сигналов из записи временных рядов, не связанных с грозами, которые не демонстрируют значительных изменений скорости ветра. Затем тестовый набор преобразуется с использованием 48 шейплетов с использованием алгоритма 2 для построения матрицы 30 x 48, где каждый элемент соответствует минимальному евклидову расстоянию между каждым шейплетом и временным рядом. Классификатор случайного леса на основе шейплетов с 500 деревьями затем используется в тестовом наборе, преобразованном шейплетами. Достигается 100% точность классификации, что означает, что классификатор на основе шейплетов смог точно идентифицировать и отделить каждый временной ряд грозы от временных рядов, не относящихся к грозе. Все обнаруженные грозовые явления были связаны с вероятностью прогнозирования более 85%.</a:t>
            </a:r>
          </a:p>
        </p:txBody>
      </p:sp>
      <p:sp>
        <p:nvSpPr>
          <p:cNvPr id="4" name="Slide Number Placeholder 3"/>
          <p:cNvSpPr>
            <a:spLocks noGrp="1"/>
          </p:cNvSpPr>
          <p:nvPr>
            <p:ph type="sldNum" sz="quarter" idx="5"/>
          </p:nvPr>
        </p:nvSpPr>
        <p:spPr/>
        <p:txBody>
          <a:bodyPr/>
          <a:lstStyle/>
          <a:p>
            <a:fld id="{76D73D1A-6084-4304-99B6-284B940079FF}" type="slidenum">
              <a:rPr lang="ru-RU" smtClean="0"/>
              <a:t>25</a:t>
            </a:fld>
            <a:endParaRPr lang="ru-RU"/>
          </a:p>
        </p:txBody>
      </p:sp>
    </p:spTree>
    <p:extLst>
      <p:ext uri="{BB962C8B-B14F-4D97-AF65-F5344CB8AC3E}">
        <p14:creationId xmlns:p14="http://schemas.microsoft.com/office/powerpoint/2010/main" val="1618690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31</a:t>
            </a:fld>
            <a:endParaRPr lang="ru-RU"/>
          </a:p>
        </p:txBody>
      </p:sp>
    </p:spTree>
    <p:extLst>
      <p:ext uri="{BB962C8B-B14F-4D97-AF65-F5344CB8AC3E}">
        <p14:creationId xmlns:p14="http://schemas.microsoft.com/office/powerpoint/2010/main" val="206333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Заголовок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US"/>
              <a:t>Click to edit Master title style</a:t>
            </a:r>
            <a:endParaRPr lang="ru-RU"/>
          </a:p>
        </p:txBody>
      </p:sp>
      <p:sp>
        <p:nvSpPr>
          <p:cNvPr id="3" name="Подзаголовок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a:t>Click to edit Master subtitle style</a:t>
            </a:r>
            <a:endParaRPr lang="ru-RU"/>
          </a:p>
        </p:txBody>
      </p:sp>
      <p:sp>
        <p:nvSpPr>
          <p:cNvPr id="4" name="Дата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45C8F0DE-DCFB-4354-8112-588B45C19F1A}" type="datetime1">
              <a:rPr lang="ru-RU" smtClean="0"/>
              <a:t>17.11.2023</a:t>
            </a:fld>
            <a:endParaRPr lang="ru-RU"/>
          </a:p>
        </p:txBody>
      </p:sp>
      <p:sp>
        <p:nvSpPr>
          <p:cNvPr id="5" name="Нижний колонтитул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ru-RU"/>
          </a:p>
        </p:txBody>
      </p:sp>
      <p:sp>
        <p:nvSpPr>
          <p:cNvPr id="6" name="Номер слайда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ru-RU" smtClean="0"/>
              <a:pPr rtl="0"/>
              <a:t>‹#›</a:t>
            </a:fld>
            <a:endParaRPr lang="ru-RU"/>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9" name="Заголовок 1"/>
          <p:cNvSpPr>
            <a:spLocks noGrp="1"/>
          </p:cNvSpPr>
          <p:nvPr>
            <p:ph type="title"/>
          </p:nvPr>
        </p:nvSpPr>
        <p:spPr>
          <a:xfrm>
            <a:off x="581192" y="702156"/>
            <a:ext cx="11029616" cy="1013800"/>
          </a:xfrm>
        </p:spPr>
        <p:txBody>
          <a:bodyPr rtlCol="0"/>
          <a:lstStyle/>
          <a:p>
            <a:pPr rtl="0"/>
            <a:r>
              <a:rPr lang="en-US"/>
              <a:t>Click to edit Master title style</a:t>
            </a:r>
            <a:endParaRPr lang="ru-RU"/>
          </a:p>
        </p:txBody>
      </p:sp>
      <p:sp>
        <p:nvSpPr>
          <p:cNvPr id="3" name="Вертикальный текст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4" name="Дата 3"/>
          <p:cNvSpPr>
            <a:spLocks noGrp="1"/>
          </p:cNvSpPr>
          <p:nvPr>
            <p:ph type="dt" sz="half" idx="10"/>
          </p:nvPr>
        </p:nvSpPr>
        <p:spPr/>
        <p:txBody>
          <a:bodyPr rtlCol="0"/>
          <a:lstStyle/>
          <a:p>
            <a:pPr rtl="0"/>
            <a:fld id="{4DB28829-F9CE-4A60-BAD2-B30F1BE4EFBD}" type="datetime1">
              <a:rPr lang="ru-RU" smtClean="0"/>
              <a:t>17.11.2023</a:t>
            </a:fld>
            <a:endParaRPr lang="ru-RU"/>
          </a:p>
        </p:txBody>
      </p:sp>
      <p:sp>
        <p:nvSpPr>
          <p:cNvPr id="5" name="Нижний колонтитул 4"/>
          <p:cNvSpPr>
            <a:spLocks noGrp="1"/>
          </p:cNvSpPr>
          <p:nvPr>
            <p:ph type="ftr" sz="quarter" idx="11"/>
          </p:nvPr>
        </p:nvSpPr>
        <p:spPr/>
        <p:txBody>
          <a:bodyPr rtlCol="0"/>
          <a:lstStyle/>
          <a:p>
            <a:pPr rtl="0"/>
            <a:endParaRPr lang="ru-RU"/>
          </a:p>
        </p:txBody>
      </p:sp>
      <p:sp>
        <p:nvSpPr>
          <p:cNvPr id="6" name="Номер слайда 5"/>
          <p:cNvSpPr>
            <a:spLocks noGrp="1"/>
          </p:cNvSpPr>
          <p:nvPr>
            <p:ph type="sldNum" sz="quarter" idx="12"/>
          </p:nvPr>
        </p:nvSpPr>
        <p:spPr/>
        <p:txBody>
          <a:bodyPr rtlCol="0"/>
          <a:lstStyle/>
          <a:p>
            <a:pPr rtl="0"/>
            <a:fld id="{D57F1E4F-1CFF-5643-939E-217C01CDF565}" type="slidenum">
              <a:rPr lang="ru-RU" smtClean="0"/>
              <a:pPr rtl="0"/>
              <a:t>‹#›</a:t>
            </a:fld>
            <a:endParaRPr lang="ru-RU"/>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Вертикальный заголовок 1"/>
          <p:cNvSpPr>
            <a:spLocks noGrp="1"/>
          </p:cNvSpPr>
          <p:nvPr>
            <p:ph type="title" orient="vert"/>
          </p:nvPr>
        </p:nvSpPr>
        <p:spPr>
          <a:xfrm>
            <a:off x="8839201" y="675726"/>
            <a:ext cx="2004164" cy="5183073"/>
          </a:xfrm>
        </p:spPr>
        <p:txBody>
          <a:bodyPr vert="eaVert" rtlCol="0"/>
          <a:lstStyle/>
          <a:p>
            <a:pPr rtl="0"/>
            <a:r>
              <a:rPr lang="en-US"/>
              <a:t>Click to edit Master title style</a:t>
            </a:r>
            <a:endParaRPr lang="ru-RU"/>
          </a:p>
        </p:txBody>
      </p:sp>
      <p:sp>
        <p:nvSpPr>
          <p:cNvPr id="3" name="Вертикальный текст 2"/>
          <p:cNvSpPr>
            <a:spLocks noGrp="1"/>
          </p:cNvSpPr>
          <p:nvPr>
            <p:ph type="body" orient="vert" idx="1"/>
          </p:nvPr>
        </p:nvSpPr>
        <p:spPr>
          <a:xfrm>
            <a:off x="774923" y="675726"/>
            <a:ext cx="7896279" cy="5183073"/>
          </a:xfrm>
        </p:spPr>
        <p:txBody>
          <a:bodyPr vert="eaVert" rtlCol="0" anchor="t"/>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4" name="Дата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7638BE5-3B62-4C03-A438-E1216F2C074B}" type="datetime1">
              <a:rPr lang="ru-RU" smtClean="0"/>
              <a:t>17.11.2023</a:t>
            </a:fld>
            <a:endParaRPr lang="ru-RU"/>
          </a:p>
        </p:txBody>
      </p:sp>
      <p:sp>
        <p:nvSpPr>
          <p:cNvPr id="5" name="Нижний колонтитул 4"/>
          <p:cNvSpPr>
            <a:spLocks noGrp="1"/>
          </p:cNvSpPr>
          <p:nvPr>
            <p:ph type="ftr" sz="quarter" idx="11"/>
          </p:nvPr>
        </p:nvSpPr>
        <p:spPr>
          <a:xfrm>
            <a:off x="774923" y="5951811"/>
            <a:ext cx="7896279" cy="365125"/>
          </a:xfrm>
        </p:spPr>
        <p:txBody>
          <a:bodyPr rtlCol="0"/>
          <a:lstStyle/>
          <a:p>
            <a:pPr rtl="0"/>
            <a:endParaRPr lang="ru-RU"/>
          </a:p>
        </p:txBody>
      </p:sp>
      <p:sp>
        <p:nvSpPr>
          <p:cNvPr id="6" name="Номер слайда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ru-RU" smtClean="0"/>
              <a:pPr rtl="0"/>
              <a:t>‹#›</a:t>
            </a:fld>
            <a:endParaRPr lang="ru-RU"/>
          </a:p>
        </p:txBody>
      </p:sp>
    </p:spTree>
    <p:extLst>
      <p:ext uri="{BB962C8B-B14F-4D97-AF65-F5344CB8AC3E}">
        <p14:creationId xmlns:p14="http://schemas.microsoft.com/office/powerpoint/2010/main" val="4291526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220133" y="981977"/>
            <a:ext cx="11438467" cy="5224089"/>
          </a:xfrm>
        </p:spPr>
        <p:txBody>
          <a:bodyPr/>
          <a:lstStyle>
            <a:lvl1pPr>
              <a:defRPr sz="3200"/>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ru-RU"/>
              <a:t>Первый уровень</a:t>
            </a:r>
          </a:p>
          <a:p>
            <a:pPr lvl="1"/>
            <a:r>
              <a:rPr lang="ru-RU"/>
              <a:t>Второй уровень</a:t>
            </a:r>
          </a:p>
          <a:p>
            <a:pPr lvl="2"/>
            <a:r>
              <a:rPr lang="ru-RU"/>
              <a:t>Третий уровень</a:t>
            </a:r>
          </a:p>
          <a:p>
            <a:pPr lvl="3"/>
            <a:r>
              <a:rPr lang="ru-RU"/>
              <a:t>Пятый уровень</a:t>
            </a:r>
          </a:p>
          <a:p>
            <a:pPr lvl="4"/>
            <a:r>
              <a:rPr lang="ru-RU"/>
              <a:t>Шестой уровень</a:t>
            </a:r>
            <a:endParaRPr lang="en-US"/>
          </a:p>
        </p:txBody>
      </p:sp>
      <p:sp>
        <p:nvSpPr>
          <p:cNvPr id="14" name="Footer Placeholder 3"/>
          <p:cNvSpPr>
            <a:spLocks noGrp="1"/>
          </p:cNvSpPr>
          <p:nvPr>
            <p:ph type="ftr" sz="quarter" idx="3"/>
          </p:nvPr>
        </p:nvSpPr>
        <p:spPr>
          <a:xfrm>
            <a:off x="5374357" y="247519"/>
            <a:ext cx="6208043" cy="365125"/>
          </a:xfrm>
          <a:prstGeom prst="rect">
            <a:avLst/>
          </a:prstGeom>
        </p:spPr>
        <p:txBody>
          <a:bodyPr vert="horz" lIns="91440" tIns="45720" rIns="91440" bIns="45720" rtlCol="0" anchor="ctr"/>
          <a:lstStyle>
            <a:lvl1pPr algn="r">
              <a:defRPr sz="1867" b="0" i="0" cap="none">
                <a:solidFill>
                  <a:schemeClr val="bg1"/>
                </a:solidFill>
              </a:defRPr>
            </a:lvl1pPr>
          </a:lstStyle>
          <a:p>
            <a:r>
              <a:rPr lang="ru-RU"/>
              <a:t>Колонтитул</a:t>
            </a:r>
            <a:endParaRPr lang="en-US"/>
          </a:p>
        </p:txBody>
      </p:sp>
      <p:sp>
        <p:nvSpPr>
          <p:cNvPr id="6" name="Title Placeholder 1"/>
          <p:cNvSpPr>
            <a:spLocks noGrp="1"/>
          </p:cNvSpPr>
          <p:nvPr>
            <p:ph type="title"/>
          </p:nvPr>
        </p:nvSpPr>
        <p:spPr>
          <a:xfrm>
            <a:off x="220133" y="247519"/>
            <a:ext cx="4301067" cy="484317"/>
          </a:xfrm>
          <a:prstGeom prst="rect">
            <a:avLst/>
          </a:prstGeom>
        </p:spPr>
        <p:txBody>
          <a:bodyPr vert="horz" lIns="91440" tIns="45720" rIns="91440" bIns="45720" rtlCol="0" anchor="ctr">
            <a:noAutofit/>
          </a:bodyPr>
          <a:lstStyle>
            <a:lvl1pPr>
              <a:defRPr sz="3200">
                <a:solidFill>
                  <a:srgbClr val="0230AC"/>
                </a:solidFill>
              </a:defRPr>
            </a:lvl1pPr>
          </a:lstStyle>
          <a:p>
            <a:r>
              <a:rPr lang="ru-RU" dirty="0"/>
              <a:t>Заголовок</a:t>
            </a:r>
            <a:endParaRPr lang="en-US" dirty="0"/>
          </a:p>
        </p:txBody>
      </p:sp>
      <p:sp>
        <p:nvSpPr>
          <p:cNvPr id="2" name="Прямоугольник 1">
            <a:extLst>
              <a:ext uri="{FF2B5EF4-FFF2-40B4-BE49-F238E27FC236}">
                <a16:creationId xmlns:a16="http://schemas.microsoft.com/office/drawing/2014/main" id="{FB6BF6E0-4A7A-4144-99EE-681D995F8C6C}"/>
              </a:ext>
            </a:extLst>
          </p:cNvPr>
          <p:cNvSpPr/>
          <p:nvPr userDrawn="1"/>
        </p:nvSpPr>
        <p:spPr>
          <a:xfrm>
            <a:off x="270933" y="5850467"/>
            <a:ext cx="2235200" cy="736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2400"/>
          </a:p>
        </p:txBody>
      </p:sp>
      <p:sp>
        <p:nvSpPr>
          <p:cNvPr id="7" name="Slide Number Placeholder 3">
            <a:extLst>
              <a:ext uri="{FF2B5EF4-FFF2-40B4-BE49-F238E27FC236}">
                <a16:creationId xmlns:a16="http://schemas.microsoft.com/office/drawing/2014/main" id="{FCA86937-7EF3-4D36-8510-3CBF8D620C04}"/>
              </a:ext>
            </a:extLst>
          </p:cNvPr>
          <p:cNvSpPr>
            <a:spLocks noGrp="1"/>
          </p:cNvSpPr>
          <p:nvPr>
            <p:ph type="sldNum" idx="4"/>
          </p:nvPr>
        </p:nvSpPr>
        <p:spPr>
          <a:xfrm>
            <a:off x="11532296" y="6221261"/>
            <a:ext cx="664595" cy="648955"/>
          </a:xfrm>
          <a:prstGeom prst="rect">
            <a:avLst/>
          </a:prstGeom>
        </p:spPr>
        <p:txBody>
          <a:bodyPr/>
          <a:lstStyle/>
          <a:p>
            <a:fld id="{1CC071E8-1AE8-487B-B1F4-67AA8143AD16}" type="slidenum">
              <a:rPr lang="ru-RU" smtClean="0"/>
              <a:pPr/>
              <a:t>‹#›</a:t>
            </a:fld>
            <a:endParaRPr lang="ru-RU"/>
          </a:p>
        </p:txBody>
      </p:sp>
    </p:spTree>
    <p:extLst>
      <p:ext uri="{BB962C8B-B14F-4D97-AF65-F5344CB8AC3E}">
        <p14:creationId xmlns:p14="http://schemas.microsoft.com/office/powerpoint/2010/main" val="99700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Заголовок 1"/>
          <p:cNvSpPr>
            <a:spLocks noGrp="1"/>
          </p:cNvSpPr>
          <p:nvPr>
            <p:ph type="title"/>
          </p:nvPr>
        </p:nvSpPr>
        <p:spPr>
          <a:xfrm>
            <a:off x="581192" y="702156"/>
            <a:ext cx="11029616" cy="1013800"/>
          </a:xfrm>
        </p:spPr>
        <p:txBody>
          <a:bodyPr rtlCol="0"/>
          <a:lstStyle/>
          <a:p>
            <a:pPr rtl="0"/>
            <a:r>
              <a:rPr lang="en-US"/>
              <a:t>Click to edit Master title style</a:t>
            </a:r>
            <a:endParaRPr lang="ru-RU"/>
          </a:p>
        </p:txBody>
      </p:sp>
      <p:sp>
        <p:nvSpPr>
          <p:cNvPr id="3" name="Объект 2"/>
          <p:cNvSpPr>
            <a:spLocks noGrp="1"/>
          </p:cNvSpPr>
          <p:nvPr>
            <p:ph idx="1"/>
          </p:nvPr>
        </p:nvSpPr>
        <p:spPr>
          <a:xfrm>
            <a:off x="581192" y="2180496"/>
            <a:ext cx="11029615" cy="3678303"/>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4" name="Дата 3"/>
          <p:cNvSpPr>
            <a:spLocks noGrp="1"/>
          </p:cNvSpPr>
          <p:nvPr>
            <p:ph type="dt" sz="half" idx="10"/>
          </p:nvPr>
        </p:nvSpPr>
        <p:spPr/>
        <p:txBody>
          <a:bodyPr rtlCol="0"/>
          <a:lstStyle/>
          <a:p>
            <a:pPr rtl="0"/>
            <a:fld id="{1E87B0E0-754C-4477-80CA-88F8319B7DB8}" type="datetime1">
              <a:rPr lang="ru-RU" smtClean="0"/>
              <a:t>17.11.2023</a:t>
            </a:fld>
            <a:endParaRPr lang="ru-RU"/>
          </a:p>
        </p:txBody>
      </p:sp>
      <p:sp>
        <p:nvSpPr>
          <p:cNvPr id="5" name="Нижний колонтитул 4"/>
          <p:cNvSpPr>
            <a:spLocks noGrp="1"/>
          </p:cNvSpPr>
          <p:nvPr>
            <p:ph type="ftr" sz="quarter" idx="11"/>
          </p:nvPr>
        </p:nvSpPr>
        <p:spPr/>
        <p:txBody>
          <a:bodyPr rtlCol="0"/>
          <a:lstStyle/>
          <a:p>
            <a:pPr rtl="0"/>
            <a:endParaRPr lang="ru-RU"/>
          </a:p>
        </p:txBody>
      </p:sp>
      <p:sp>
        <p:nvSpPr>
          <p:cNvPr id="6" name="Номер слайда 5"/>
          <p:cNvSpPr>
            <a:spLocks noGrp="1"/>
          </p:cNvSpPr>
          <p:nvPr>
            <p:ph type="sldNum" sz="quarter" idx="12"/>
          </p:nvPr>
        </p:nvSpPr>
        <p:spPr>
          <a:xfrm>
            <a:off x="10558300" y="5956137"/>
            <a:ext cx="1052508" cy="365125"/>
          </a:xfrm>
        </p:spPr>
        <p:txBody>
          <a:bodyPr rtlCol="0"/>
          <a:lstStyle/>
          <a:p>
            <a:pPr rtl="0"/>
            <a:fld id="{D57F1E4F-1CFF-5643-939E-217C01CDF565}" type="slidenum">
              <a:rPr lang="ru-RU" smtClean="0"/>
              <a:pPr rtl="0"/>
              <a:t>‹#›</a:t>
            </a:fld>
            <a:endParaRPr lang="ru-RU"/>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Заголовок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US"/>
              <a:t>Click to edit Master title style</a:t>
            </a:r>
            <a:endParaRPr lang="ru-RU"/>
          </a:p>
        </p:txBody>
      </p:sp>
      <p:sp>
        <p:nvSpPr>
          <p:cNvPr id="3" name="Текст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Дата 3"/>
          <p:cNvSpPr>
            <a:spLocks noGrp="1"/>
          </p:cNvSpPr>
          <p:nvPr>
            <p:ph type="dt" sz="half" idx="10"/>
          </p:nvPr>
        </p:nvSpPr>
        <p:spPr/>
        <p:txBody>
          <a:bodyPr rtlCol="0"/>
          <a:lstStyle>
            <a:lvl1pPr>
              <a:defRPr>
                <a:solidFill>
                  <a:schemeClr val="accent1">
                    <a:lumMod val="75000"/>
                    <a:lumOff val="25000"/>
                  </a:schemeClr>
                </a:solidFill>
              </a:defRPr>
            </a:lvl1pPr>
          </a:lstStyle>
          <a:p>
            <a:pPr rtl="0"/>
            <a:fld id="{9317EAC1-6C84-442C-8E88-63BE1308B9AD}" type="datetime1">
              <a:rPr lang="ru-RU" smtClean="0"/>
              <a:t>17.11.2023</a:t>
            </a:fld>
            <a:endParaRPr lang="ru-RU"/>
          </a:p>
        </p:txBody>
      </p:sp>
      <p:sp>
        <p:nvSpPr>
          <p:cNvPr id="5" name="Нижний колонтитул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a:p>
        </p:txBody>
      </p:sp>
      <p:sp>
        <p:nvSpPr>
          <p:cNvPr id="6" name="Номер слайда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smtClean="0"/>
              <a:pPr rtl="0"/>
              <a:t>‹#›</a:t>
            </a:fld>
            <a:endParaRPr lang="ru-RU"/>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Заголовок 1"/>
          <p:cNvSpPr>
            <a:spLocks noGrp="1"/>
          </p:cNvSpPr>
          <p:nvPr>
            <p:ph type="title"/>
          </p:nvPr>
        </p:nvSpPr>
        <p:spPr>
          <a:xfrm>
            <a:off x="581193" y="729658"/>
            <a:ext cx="11029616" cy="988332"/>
          </a:xfrm>
        </p:spPr>
        <p:txBody>
          <a:bodyPr rtlCol="0"/>
          <a:lstStyle/>
          <a:p>
            <a:pPr rtl="0"/>
            <a:r>
              <a:rPr lang="en-US"/>
              <a:t>Click to edit Master title style</a:t>
            </a:r>
            <a:endParaRPr lang="ru-RU"/>
          </a:p>
        </p:txBody>
      </p:sp>
      <p:sp>
        <p:nvSpPr>
          <p:cNvPr id="3" name="Объект 2"/>
          <p:cNvSpPr>
            <a:spLocks noGrp="1"/>
          </p:cNvSpPr>
          <p:nvPr>
            <p:ph sz="half" idx="1"/>
          </p:nvPr>
        </p:nvSpPr>
        <p:spPr>
          <a:xfrm>
            <a:off x="581193" y="2228003"/>
            <a:ext cx="5422390" cy="3633047"/>
          </a:xfrm>
        </p:spPr>
        <p:txBody>
          <a:bodyPr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4" name="Объект 3"/>
          <p:cNvSpPr>
            <a:spLocks noGrp="1"/>
          </p:cNvSpPr>
          <p:nvPr>
            <p:ph sz="half" idx="2"/>
          </p:nvPr>
        </p:nvSpPr>
        <p:spPr>
          <a:xfrm>
            <a:off x="6188417" y="2228003"/>
            <a:ext cx="5422392" cy="3633047"/>
          </a:xfrm>
        </p:spPr>
        <p:txBody>
          <a:bodyPr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5" name="Дата 4"/>
          <p:cNvSpPr>
            <a:spLocks noGrp="1"/>
          </p:cNvSpPr>
          <p:nvPr>
            <p:ph type="dt" sz="half" idx="10"/>
          </p:nvPr>
        </p:nvSpPr>
        <p:spPr/>
        <p:txBody>
          <a:bodyPr rtlCol="0"/>
          <a:lstStyle/>
          <a:p>
            <a:pPr rtl="0"/>
            <a:fld id="{56B404C7-1C11-4173-AE97-ACE1CDB1DA83}" type="datetime1">
              <a:rPr lang="ru-RU" smtClean="0"/>
              <a:t>17.11.2023</a:t>
            </a:fld>
            <a:endParaRPr lang="ru-RU"/>
          </a:p>
        </p:txBody>
      </p:sp>
      <p:sp>
        <p:nvSpPr>
          <p:cNvPr id="6" name="Нижний колонтитул 5"/>
          <p:cNvSpPr>
            <a:spLocks noGrp="1"/>
          </p:cNvSpPr>
          <p:nvPr>
            <p:ph type="ftr" sz="quarter" idx="11"/>
          </p:nvPr>
        </p:nvSpPr>
        <p:spPr/>
        <p:txBody>
          <a:bodyPr rtlCol="0"/>
          <a:lstStyle/>
          <a:p>
            <a:pPr rtl="0"/>
            <a:endParaRPr lang="ru-RU"/>
          </a:p>
        </p:txBody>
      </p:sp>
      <p:sp>
        <p:nvSpPr>
          <p:cNvPr id="7" name="Номер слайда 6"/>
          <p:cNvSpPr>
            <a:spLocks noGrp="1"/>
          </p:cNvSpPr>
          <p:nvPr>
            <p:ph type="sldNum" sz="quarter" idx="12"/>
          </p:nvPr>
        </p:nvSpPr>
        <p:spPr/>
        <p:txBody>
          <a:bodyPr rtlCol="0"/>
          <a:lstStyle/>
          <a:p>
            <a:pPr rtl="0"/>
            <a:fld id="{D57F1E4F-1CFF-5643-939E-217C01CDF565}" type="slidenum">
              <a:rPr lang="ru-RU" smtClean="0"/>
              <a:pPr rtl="0"/>
              <a:t>‹#›</a:t>
            </a:fld>
            <a:endParaRPr lang="ru-RU"/>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1" name="Прямоугольник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2" name="Заголовок 1"/>
          <p:cNvSpPr>
            <a:spLocks noGrp="1"/>
          </p:cNvSpPr>
          <p:nvPr>
            <p:ph type="title"/>
          </p:nvPr>
        </p:nvSpPr>
        <p:spPr>
          <a:xfrm>
            <a:off x="581193" y="729658"/>
            <a:ext cx="11029616" cy="988332"/>
          </a:xfrm>
        </p:spPr>
        <p:txBody>
          <a:bodyPr rtlCol="0"/>
          <a:lstStyle/>
          <a:p>
            <a:pPr rtl="0"/>
            <a:r>
              <a:rPr lang="en-US"/>
              <a:t>Click to edit Master title style</a:t>
            </a:r>
            <a:endParaRPr lang="ru-RU"/>
          </a:p>
        </p:txBody>
      </p:sp>
      <p:sp>
        <p:nvSpPr>
          <p:cNvPr id="3" name="Текст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Объект 3"/>
          <p:cNvSpPr>
            <a:spLocks noGrp="1"/>
          </p:cNvSpPr>
          <p:nvPr>
            <p:ph sz="half" idx="2"/>
          </p:nvPr>
        </p:nvSpPr>
        <p:spPr>
          <a:xfrm>
            <a:off x="581194" y="2926052"/>
            <a:ext cx="5393100" cy="2934999"/>
          </a:xfrm>
        </p:spPr>
        <p:txBody>
          <a:bodyPr rtlCol="0" anchor="t">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5" name="Текст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Объект 5"/>
          <p:cNvSpPr>
            <a:spLocks noGrp="1"/>
          </p:cNvSpPr>
          <p:nvPr>
            <p:ph sz="quarter" idx="4"/>
          </p:nvPr>
        </p:nvSpPr>
        <p:spPr>
          <a:xfrm>
            <a:off x="6217709" y="2926052"/>
            <a:ext cx="5393100" cy="2934999"/>
          </a:xfrm>
        </p:spPr>
        <p:txBody>
          <a:bodyPr rtlCol="0" anchor="t">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7" name="Дата 6"/>
          <p:cNvSpPr>
            <a:spLocks noGrp="1"/>
          </p:cNvSpPr>
          <p:nvPr>
            <p:ph type="dt" sz="half" idx="10"/>
          </p:nvPr>
        </p:nvSpPr>
        <p:spPr/>
        <p:txBody>
          <a:bodyPr rtlCol="0"/>
          <a:lstStyle/>
          <a:p>
            <a:pPr rtl="0"/>
            <a:fld id="{81A08C9A-F61E-410C-8D06-F83B63A4711B}" type="datetime1">
              <a:rPr lang="ru-RU" smtClean="0"/>
              <a:t>17.11.2023</a:t>
            </a:fld>
            <a:endParaRPr lang="ru-RU"/>
          </a:p>
        </p:txBody>
      </p:sp>
      <p:sp>
        <p:nvSpPr>
          <p:cNvPr id="8" name="Нижний колонтитул 7"/>
          <p:cNvSpPr>
            <a:spLocks noGrp="1"/>
          </p:cNvSpPr>
          <p:nvPr>
            <p:ph type="ftr" sz="quarter" idx="11"/>
          </p:nvPr>
        </p:nvSpPr>
        <p:spPr/>
        <p:txBody>
          <a:bodyPr rtlCol="0"/>
          <a:lstStyle/>
          <a:p>
            <a:pPr rtl="0"/>
            <a:endParaRPr lang="ru-RU"/>
          </a:p>
        </p:txBody>
      </p:sp>
      <p:sp>
        <p:nvSpPr>
          <p:cNvPr id="9" name="Номер слайда 8"/>
          <p:cNvSpPr>
            <a:spLocks noGrp="1"/>
          </p:cNvSpPr>
          <p:nvPr>
            <p:ph type="sldNum" sz="quarter" idx="12"/>
          </p:nvPr>
        </p:nvSpPr>
        <p:spPr/>
        <p:txBody>
          <a:bodyPr rtlCol="0"/>
          <a:lstStyle/>
          <a:p>
            <a:pPr rtl="0"/>
            <a:fld id="{D57F1E4F-1CFF-5643-939E-217C01CDF565}" type="slidenum">
              <a:rPr lang="ru-RU" smtClean="0"/>
              <a:pPr rtl="0"/>
              <a:t>‹#›</a:t>
            </a:fld>
            <a:endParaRPr lang="ru-RU"/>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rtlCol="0"/>
          <a:lstStyle/>
          <a:p>
            <a:pPr rtl="0"/>
            <a:fld id="{06D3CD88-AC87-4FC1-8AA2-0F05556AC852}" type="datetime1">
              <a:rPr lang="ru-RU" smtClean="0"/>
              <a:t>17.11.2023</a:t>
            </a:fld>
            <a:endParaRPr lang="ru-RU"/>
          </a:p>
        </p:txBody>
      </p:sp>
      <p:sp>
        <p:nvSpPr>
          <p:cNvPr id="4" name="Нижний колонтитул 3"/>
          <p:cNvSpPr>
            <a:spLocks noGrp="1"/>
          </p:cNvSpPr>
          <p:nvPr>
            <p:ph type="ftr" sz="quarter" idx="11"/>
          </p:nvPr>
        </p:nvSpPr>
        <p:spPr/>
        <p:txBody>
          <a:bodyPr rtlCol="0"/>
          <a:lstStyle/>
          <a:p>
            <a:pPr rtl="0"/>
            <a:endParaRPr lang="ru-RU"/>
          </a:p>
        </p:txBody>
      </p:sp>
      <p:sp>
        <p:nvSpPr>
          <p:cNvPr id="5" name="Номер слайда 4"/>
          <p:cNvSpPr>
            <a:spLocks noGrp="1"/>
          </p:cNvSpPr>
          <p:nvPr>
            <p:ph type="sldNum" sz="quarter" idx="12"/>
          </p:nvPr>
        </p:nvSpPr>
        <p:spPr/>
        <p:txBody>
          <a:bodyPr rtlCol="0"/>
          <a:lstStyle/>
          <a:p>
            <a:pPr rtl="0"/>
            <a:fld id="{D57F1E4F-1CFF-5643-939E-217C01CDF565}" type="slidenum">
              <a:rPr lang="ru-RU" smtClean="0"/>
              <a:pPr rtl="0"/>
              <a:t>‹#›</a:t>
            </a:fld>
            <a:endParaRPr lang="ru-RU"/>
          </a:p>
        </p:txBody>
      </p:sp>
      <p:sp>
        <p:nvSpPr>
          <p:cNvPr id="7" name="Прямоугольник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8" name="Заголовок 1"/>
          <p:cNvSpPr>
            <a:spLocks noGrp="1"/>
          </p:cNvSpPr>
          <p:nvPr>
            <p:ph type="title"/>
          </p:nvPr>
        </p:nvSpPr>
        <p:spPr>
          <a:xfrm>
            <a:off x="575894" y="729658"/>
            <a:ext cx="11029616" cy="988332"/>
          </a:xfrm>
        </p:spPr>
        <p:txBody>
          <a:bodyPr rtlCol="0"/>
          <a:lstStyle/>
          <a:p>
            <a:pPr rtl="0"/>
            <a:r>
              <a:rPr lang="en-US"/>
              <a:t>Click to edit Master title style</a:t>
            </a:r>
            <a:endParaRPr lang="ru-RU"/>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F1B0009C-43A7-442E-9A53-3E5FB03870F2}" type="datetime1">
              <a:rPr lang="ru-RU" smtClean="0"/>
              <a:t>17.11.2023</a:t>
            </a:fld>
            <a:endParaRPr lang="ru-RU"/>
          </a:p>
        </p:txBody>
      </p:sp>
      <p:sp>
        <p:nvSpPr>
          <p:cNvPr id="3" name="Нижний колонтитул 2"/>
          <p:cNvSpPr>
            <a:spLocks noGrp="1"/>
          </p:cNvSpPr>
          <p:nvPr>
            <p:ph type="ftr" sz="quarter" idx="11"/>
          </p:nvPr>
        </p:nvSpPr>
        <p:spPr/>
        <p:txBody>
          <a:bodyPr rtlCol="0"/>
          <a:lstStyle/>
          <a:p>
            <a:pPr rtl="0"/>
            <a:endParaRPr lang="ru-RU"/>
          </a:p>
        </p:txBody>
      </p:sp>
      <p:sp>
        <p:nvSpPr>
          <p:cNvPr id="4" name="Номер слайда 3"/>
          <p:cNvSpPr>
            <a:spLocks noGrp="1"/>
          </p:cNvSpPr>
          <p:nvPr>
            <p:ph type="sldNum" sz="quarter" idx="12"/>
          </p:nvPr>
        </p:nvSpPr>
        <p:spPr/>
        <p:txBody>
          <a:bodyPr rtlCol="0"/>
          <a:lstStyle/>
          <a:p>
            <a:pPr rtl="0"/>
            <a:fld id="{D57F1E4F-1CFF-5643-939E-217C01CDF565}" type="slidenum">
              <a:rPr lang="ru-RU" smtClean="0"/>
              <a:pPr rtl="0"/>
              <a:t>‹#›</a:t>
            </a:fld>
            <a:endParaRPr lang="ru-RU"/>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Прямоугольник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Заголовок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US"/>
              <a:t>Click to edit Master title style</a:t>
            </a:r>
            <a:endParaRPr lang="ru-RU"/>
          </a:p>
        </p:txBody>
      </p:sp>
      <p:sp>
        <p:nvSpPr>
          <p:cNvPr id="3" name="Объект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4" name="Текст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Дата 4"/>
          <p:cNvSpPr>
            <a:spLocks noGrp="1"/>
          </p:cNvSpPr>
          <p:nvPr>
            <p:ph type="dt" sz="half" idx="10"/>
          </p:nvPr>
        </p:nvSpPr>
        <p:spPr/>
        <p:txBody>
          <a:bodyPr rtlCol="0"/>
          <a:lstStyle>
            <a:lvl1pPr>
              <a:defRPr>
                <a:solidFill>
                  <a:schemeClr val="accent1">
                    <a:lumMod val="75000"/>
                    <a:lumOff val="25000"/>
                  </a:schemeClr>
                </a:solidFill>
              </a:defRPr>
            </a:lvl1pPr>
          </a:lstStyle>
          <a:p>
            <a:pPr rtl="0"/>
            <a:fld id="{D9AADAC3-179B-49AA-A8D7-B2E70D0E899B}" type="datetime1">
              <a:rPr lang="ru-RU" smtClean="0"/>
              <a:t>17.11.2023</a:t>
            </a:fld>
            <a:endParaRPr lang="ru-RU"/>
          </a:p>
        </p:txBody>
      </p:sp>
      <p:sp>
        <p:nvSpPr>
          <p:cNvPr id="6" name="Нижний колонтитул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a:p>
        </p:txBody>
      </p:sp>
      <p:sp>
        <p:nvSpPr>
          <p:cNvPr id="7" name="Номер слайда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smtClean="0"/>
              <a:pPr rtl="0"/>
              <a:t>‹#›</a:t>
            </a:fld>
            <a:endParaRPr lang="ru-RU"/>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US"/>
              <a:t>Click to edit Master title style</a:t>
            </a:r>
            <a:endParaRPr lang="ru-RU"/>
          </a:p>
        </p:txBody>
      </p:sp>
      <p:sp>
        <p:nvSpPr>
          <p:cNvPr id="3" name="Рисунок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a:t>Щелкните значок, чтобы добавить изображение</a:t>
            </a:r>
          </a:p>
        </p:txBody>
      </p:sp>
      <p:sp>
        <p:nvSpPr>
          <p:cNvPr id="4" name="Текст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Дата 4"/>
          <p:cNvSpPr>
            <a:spLocks noGrp="1"/>
          </p:cNvSpPr>
          <p:nvPr>
            <p:ph type="dt" sz="half" idx="10"/>
          </p:nvPr>
        </p:nvSpPr>
        <p:spPr/>
        <p:txBody>
          <a:bodyPr rtlCol="0"/>
          <a:lstStyle/>
          <a:p>
            <a:pPr rtl="0"/>
            <a:fld id="{6BE95E6D-EE8A-4AB4-A6E4-CDAE9E775FB7}" type="datetime1">
              <a:rPr lang="ru-RU" smtClean="0"/>
              <a:t>17.11.2023</a:t>
            </a:fld>
            <a:endParaRPr lang="ru-RU"/>
          </a:p>
        </p:txBody>
      </p:sp>
      <p:sp>
        <p:nvSpPr>
          <p:cNvPr id="6" name="Нижний колонтитул 5"/>
          <p:cNvSpPr>
            <a:spLocks noGrp="1"/>
          </p:cNvSpPr>
          <p:nvPr>
            <p:ph type="ftr" sz="quarter" idx="11"/>
          </p:nvPr>
        </p:nvSpPr>
        <p:spPr/>
        <p:txBody>
          <a:bodyPr rtlCol="0"/>
          <a:lstStyle/>
          <a:p>
            <a:pPr rtl="0"/>
            <a:endParaRPr lang="ru-RU"/>
          </a:p>
        </p:txBody>
      </p:sp>
      <p:sp>
        <p:nvSpPr>
          <p:cNvPr id="7" name="Номер слайда 6"/>
          <p:cNvSpPr>
            <a:spLocks noGrp="1"/>
          </p:cNvSpPr>
          <p:nvPr>
            <p:ph type="sldNum" sz="quarter" idx="12"/>
          </p:nvPr>
        </p:nvSpPr>
        <p:spPr/>
        <p:txBody>
          <a:bodyPr rtlCol="0"/>
          <a:lstStyle/>
          <a:p>
            <a:pPr rtl="0"/>
            <a:fld id="{D57F1E4F-1CFF-5643-939E-217C01CDF565}" type="slidenum">
              <a:rPr lang="ru-RU" smtClean="0"/>
              <a:pPr rtl="0"/>
              <a:t>‹#›</a:t>
            </a:fld>
            <a:endParaRPr lang="ru-RU"/>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u-RU"/>
              <a:t>Образец заголовка</a:t>
            </a:r>
          </a:p>
        </p:txBody>
      </p:sp>
      <p:sp>
        <p:nvSpPr>
          <p:cNvPr id="3" name="Текст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4" name="Дата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585DD959-E34E-4321-8E46-EA4484D707DA}" type="datetime1">
              <a:rPr lang="ru-RU" smtClean="0"/>
              <a:t>17.11.2023</a:t>
            </a:fld>
            <a:endParaRPr lang="ru-RU"/>
          </a:p>
        </p:txBody>
      </p:sp>
      <p:sp>
        <p:nvSpPr>
          <p:cNvPr id="5" name="Нижний колонтитул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ru-RU"/>
          </a:p>
        </p:txBody>
      </p:sp>
      <p:sp>
        <p:nvSpPr>
          <p:cNvPr id="6" name="Номер слайда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ru-RU" smtClean="0"/>
              <a:pPr rtl="0"/>
              <a:t>‹#›</a:t>
            </a:fld>
            <a:endParaRPr lang="ru-RU"/>
          </a:p>
        </p:txBody>
      </p:sp>
      <p:sp>
        <p:nvSpPr>
          <p:cNvPr id="9" name="Прямоугольник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0" name="Прямоугольник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1" name="Прямоугольник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diagramLayout" Target="../diagrams/layout3.xml"/><Relationship Id="rId7" Type="http://schemas.openxmlformats.org/officeDocument/2006/relationships/image" Target="../media/image3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Прямоугольник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a:p>
        </p:txBody>
      </p:sp>
      <p:pic>
        <p:nvPicPr>
          <p:cNvPr id="7" name="Рисунок 6" descr="Цифровые подключения">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Группа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Прямоугольник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9" name="Прямоугольник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0" name="Прямоугольник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grpSp>
      <p:sp>
        <p:nvSpPr>
          <p:cNvPr id="22" name="Прямоугольник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Заголовок 1">
            <a:extLst>
              <a:ext uri="{FF2B5EF4-FFF2-40B4-BE49-F238E27FC236}">
                <a16:creationId xmlns:a16="http://schemas.microsoft.com/office/drawing/2014/main" id="{C02C5318-1A1E-49D0-B2E2-A4B0FA9E8A40}"/>
              </a:ext>
            </a:extLst>
          </p:cNvPr>
          <p:cNvSpPr>
            <a:spLocks noGrp="1"/>
          </p:cNvSpPr>
          <p:nvPr>
            <p:ph type="ctrTitle"/>
          </p:nvPr>
        </p:nvSpPr>
        <p:spPr>
          <a:xfrm>
            <a:off x="581191" y="4743073"/>
            <a:ext cx="10993549" cy="895244"/>
          </a:xfrm>
        </p:spPr>
        <p:txBody>
          <a:bodyPr rtlCol="0">
            <a:noAutofit/>
          </a:bodyPr>
          <a:lstStyle/>
          <a:p>
            <a:r>
              <a:rPr lang="ru-RU" sz="2400">
                <a:solidFill>
                  <a:schemeClr val="bg1"/>
                </a:solidFill>
                <a:latin typeface="Corbel"/>
              </a:rPr>
              <a:t>Основы обработки временных рядов алгоритмами МЛ и ИИ</a:t>
            </a:r>
            <a:endParaRPr lang="ru-RU" dirty="0">
              <a:solidFill>
                <a:schemeClr val="bg1"/>
              </a:solidFill>
            </a:endParaRPr>
          </a:p>
        </p:txBody>
      </p:sp>
      <p:sp>
        <p:nvSpPr>
          <p:cNvPr id="3" name="Подзаголовок 2">
            <a:extLst>
              <a:ext uri="{FF2B5EF4-FFF2-40B4-BE49-F238E27FC236}">
                <a16:creationId xmlns:a16="http://schemas.microsoft.com/office/drawing/2014/main" id="{48B6CF59-4E5B-494D-A2F7-97ADD01E6497}"/>
              </a:ext>
            </a:extLst>
          </p:cNvPr>
          <p:cNvSpPr>
            <a:spLocks noGrp="1"/>
          </p:cNvSpPr>
          <p:nvPr>
            <p:ph type="subTitle" idx="1"/>
          </p:nvPr>
        </p:nvSpPr>
        <p:spPr>
          <a:xfrm>
            <a:off x="581194" y="5797607"/>
            <a:ext cx="10993546" cy="484822"/>
          </a:xfrm>
        </p:spPr>
        <p:txBody>
          <a:bodyPr rtlCol="0">
            <a:normAutofit/>
          </a:bodyPr>
          <a:lstStyle/>
          <a:p>
            <a:r>
              <a:rPr lang="ru-RU" dirty="0">
                <a:solidFill>
                  <a:srgbClr val="7CEBFF"/>
                </a:solidFill>
                <a:latin typeface="Corbel"/>
              </a:rPr>
              <a:t>Лекция 9</a:t>
            </a:r>
            <a:r>
              <a:rPr lang="en-US" dirty="0">
                <a:solidFill>
                  <a:srgbClr val="7CEBFF"/>
                </a:solidFill>
                <a:latin typeface="Corbel"/>
              </a:rPr>
              <a:t>  </a:t>
            </a:r>
            <a:r>
              <a:rPr lang="en-US" dirty="0" err="1">
                <a:solidFill>
                  <a:srgbClr val="7CEBFF"/>
                </a:solidFill>
                <a:latin typeface="Corbel"/>
              </a:rPr>
              <a:t>извлечение</a:t>
            </a:r>
            <a:r>
              <a:rPr lang="en-US" dirty="0">
                <a:solidFill>
                  <a:srgbClr val="7CEBFF"/>
                </a:solidFill>
                <a:latin typeface="Corbel"/>
              </a:rPr>
              <a:t> </a:t>
            </a:r>
            <a:r>
              <a:rPr lang="en-US" dirty="0" err="1">
                <a:solidFill>
                  <a:srgbClr val="7CEBFF"/>
                </a:solidFill>
                <a:latin typeface="Corbel"/>
              </a:rPr>
              <a:t>признаков</a:t>
            </a:r>
            <a:r>
              <a:rPr lang="en-US" dirty="0">
                <a:solidFill>
                  <a:srgbClr val="7CEBFF"/>
                </a:solidFill>
                <a:latin typeface="Corbel"/>
              </a:rPr>
              <a:t> </a:t>
            </a:r>
            <a:r>
              <a:rPr lang="en-US" dirty="0" err="1">
                <a:solidFill>
                  <a:srgbClr val="7CEBFF"/>
                </a:solidFill>
                <a:latin typeface="Corbel"/>
              </a:rPr>
              <a:t>из</a:t>
            </a:r>
            <a:r>
              <a:rPr lang="en-US" dirty="0">
                <a:solidFill>
                  <a:srgbClr val="7CEBFF"/>
                </a:solidFill>
                <a:latin typeface="Corbel"/>
              </a:rPr>
              <a:t> </a:t>
            </a:r>
            <a:r>
              <a:rPr lang="ru-RU" dirty="0">
                <a:solidFill>
                  <a:srgbClr val="7CEBFF"/>
                </a:solidFill>
                <a:latin typeface="Corbel"/>
              </a:rPr>
              <a:t>временных рядов</a:t>
            </a:r>
            <a:endParaRPr lang="ru-RU"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7640-A2C7-8BE8-41B8-B1A386A42150}"/>
              </a:ext>
            </a:extLst>
          </p:cNvPr>
          <p:cNvSpPr>
            <a:spLocks noGrp="1"/>
          </p:cNvSpPr>
          <p:nvPr>
            <p:ph type="title"/>
          </p:nvPr>
        </p:nvSpPr>
        <p:spPr/>
        <p:txBody>
          <a:bodyPr/>
          <a:lstStyle/>
          <a:p>
            <a:r>
              <a:rPr lang="ru-RU" dirty="0" err="1">
                <a:latin typeface="Corbel"/>
              </a:rPr>
              <a:t>Shapelet</a:t>
            </a:r>
            <a:r>
              <a:rPr lang="ru-RU" dirty="0">
                <a:latin typeface="Corbel"/>
              </a:rPr>
              <a:t> подход (</a:t>
            </a:r>
            <a:r>
              <a:rPr lang="ru-RU" dirty="0">
                <a:latin typeface="Corbel"/>
                <a:ea typeface="+mj-lt"/>
                <a:cs typeface="+mj-lt"/>
              </a:rPr>
              <a:t>Измерение расстояний)</a:t>
            </a:r>
            <a:endParaRPr lang="ru-RU" dirty="0">
              <a:ea typeface="+mj-lt"/>
              <a:cs typeface="+mj-lt"/>
            </a:endParaRPr>
          </a:p>
        </p:txBody>
      </p:sp>
      <p:sp>
        <p:nvSpPr>
          <p:cNvPr id="6" name="TextBox 5">
            <a:extLst>
              <a:ext uri="{FF2B5EF4-FFF2-40B4-BE49-F238E27FC236}">
                <a16:creationId xmlns:a16="http://schemas.microsoft.com/office/drawing/2014/main" id="{29CBCF19-CB80-9B9F-CB2A-7FB06093904C}"/>
              </a:ext>
            </a:extLst>
          </p:cNvPr>
          <p:cNvSpPr txBox="1"/>
          <p:nvPr/>
        </p:nvSpPr>
        <p:spPr>
          <a:xfrm>
            <a:off x="399682" y="2346388"/>
            <a:ext cx="11209202" cy="3970318"/>
          </a:xfrm>
          <a:prstGeom prst="rect">
            <a:avLst/>
          </a:prstGeom>
          <a:noFill/>
        </p:spPr>
        <p:txBody>
          <a:bodyPr wrap="square" lIns="91440" tIns="45720" rIns="91440" bIns="45720" anchor="t">
            <a:spAutoFit/>
          </a:bodyPr>
          <a:lstStyle/>
          <a:p>
            <a:r>
              <a:rPr lang="ru-RU" dirty="0">
                <a:latin typeface="Corbel"/>
              </a:rPr>
              <a:t>Расстояние можно вычислять с помощью самой простой формулы Евклидова расстояния, модифицированного под вычисление расстояния между двумя </a:t>
            </a:r>
            <a:r>
              <a:rPr lang="ru-RU" dirty="0" err="1">
                <a:latin typeface="Corbel"/>
              </a:rPr>
              <a:t>подпоследовательностями</a:t>
            </a:r>
            <a:r>
              <a:rPr lang="ru-RU" dirty="0">
                <a:latin typeface="Corbel"/>
              </a:rPr>
              <a:t> S и R длины l:</a:t>
            </a:r>
          </a:p>
          <a:p>
            <a:endParaRPr lang="ru-RU" dirty="0">
              <a:latin typeface="Corbel" panose="020B0503020204020204" pitchFamily="34" charset="0"/>
            </a:endParaRPr>
          </a:p>
          <a:p>
            <a:endParaRPr lang="ru-RU" dirty="0">
              <a:latin typeface="Corbel" panose="020B0503020204020204" pitchFamily="34" charset="0"/>
            </a:endParaRPr>
          </a:p>
          <a:p>
            <a:endParaRPr lang="ru-RU" dirty="0">
              <a:latin typeface="Corbel" panose="020B0503020204020204" pitchFamily="34" charset="0"/>
            </a:endParaRPr>
          </a:p>
          <a:p>
            <a:r>
              <a:rPr lang="ru-RU" dirty="0">
                <a:latin typeface="Corbel"/>
              </a:rPr>
              <a:t>Расстояние между подпоследовательностью S длины l и временного ряда </a:t>
            </a:r>
            <a:r>
              <a:rPr lang="ru-RU" err="1">
                <a:latin typeface="Corbel"/>
              </a:rPr>
              <a:t>T_i</a:t>
            </a:r>
            <a:r>
              <a:rPr lang="ru-RU" dirty="0">
                <a:latin typeface="Corbel"/>
              </a:rPr>
              <a:t> - минимальное расстояние между S и всеми нормализованными </a:t>
            </a:r>
            <a:r>
              <a:rPr lang="ru-RU" err="1">
                <a:latin typeface="Corbel"/>
              </a:rPr>
              <a:t>подпоследовательностями</a:t>
            </a:r>
            <a:r>
              <a:rPr lang="ru-RU" dirty="0">
                <a:latin typeface="Corbel"/>
              </a:rPr>
              <a:t> </a:t>
            </a:r>
            <a:r>
              <a:rPr lang="ru-RU" err="1">
                <a:latin typeface="Corbel"/>
              </a:rPr>
              <a:t>T_i</a:t>
            </a:r>
            <a:r>
              <a:rPr lang="ru-RU" dirty="0">
                <a:latin typeface="Corbel"/>
              </a:rPr>
              <a:t>, длина которых l, то есть:</a:t>
            </a:r>
          </a:p>
          <a:p>
            <a:endParaRPr lang="ru-RU" dirty="0">
              <a:latin typeface="Corbel" panose="020B0503020204020204" pitchFamily="34" charset="0"/>
            </a:endParaRPr>
          </a:p>
          <a:p>
            <a:endParaRPr lang="ru-RU" dirty="0">
              <a:latin typeface="Corbel" panose="020B0503020204020204" pitchFamily="34" charset="0"/>
            </a:endParaRPr>
          </a:p>
          <a:p>
            <a:endParaRPr lang="ru-RU" dirty="0">
              <a:latin typeface="Corbel" panose="020B0503020204020204" pitchFamily="34" charset="0"/>
            </a:endParaRPr>
          </a:p>
          <a:p>
            <a:r>
              <a:rPr lang="ru-RU" dirty="0">
                <a:latin typeface="Corbel"/>
              </a:rPr>
              <a:t>Генерируются все расстояния между кандидатами и всеми временными рядами, чтобы получить список n расстояний:</a:t>
            </a:r>
            <a:endParaRPr lang="ru-RU" dirty="0">
              <a:latin typeface="Corbel" panose="020B0503020204020204" pitchFamily="34" charset="0"/>
            </a:endParaRPr>
          </a:p>
          <a:p>
            <a:endParaRPr lang="ru-RU" dirty="0">
              <a:latin typeface="Corbel" panose="020B0503020204020204" pitchFamily="34" charset="0"/>
            </a:endParaRPr>
          </a:p>
          <a:p>
            <a:endParaRPr lang="ru-RU" dirty="0">
              <a:latin typeface="Corbel" panose="020B0503020204020204" pitchFamily="34" charset="0"/>
            </a:endParaRPr>
          </a:p>
        </p:txBody>
      </p:sp>
      <p:pic>
        <p:nvPicPr>
          <p:cNvPr id="4" name="Рисунок 3" descr="Изображение выглядит как Шрифт, текст, рукописный текст, белый&#10;&#10;Автоматически созданное описание">
            <a:extLst>
              <a:ext uri="{FF2B5EF4-FFF2-40B4-BE49-F238E27FC236}">
                <a16:creationId xmlns:a16="http://schemas.microsoft.com/office/drawing/2014/main" id="{690C96A9-0150-32DB-C1F2-D08F8C79D586}"/>
              </a:ext>
            </a:extLst>
          </p:cNvPr>
          <p:cNvPicPr>
            <a:picLocks noChangeAspect="1"/>
          </p:cNvPicPr>
          <p:nvPr/>
        </p:nvPicPr>
        <p:blipFill>
          <a:blip r:embed="rId2"/>
          <a:stretch>
            <a:fillRect/>
          </a:stretch>
        </p:blipFill>
        <p:spPr>
          <a:xfrm>
            <a:off x="4831862" y="2971800"/>
            <a:ext cx="2352431" cy="787400"/>
          </a:xfrm>
          <a:prstGeom prst="rect">
            <a:avLst/>
          </a:prstGeom>
        </p:spPr>
      </p:pic>
      <p:pic>
        <p:nvPicPr>
          <p:cNvPr id="5" name="Рисунок 4" descr="Изображение выглядит как текст, Шрифт, белый, каллиграфия&#10;&#10;Автоматически созданное описание">
            <a:extLst>
              <a:ext uri="{FF2B5EF4-FFF2-40B4-BE49-F238E27FC236}">
                <a16:creationId xmlns:a16="http://schemas.microsoft.com/office/drawing/2014/main" id="{BB9C3D65-4505-A222-CF80-0A0BD9EBD3A2}"/>
              </a:ext>
            </a:extLst>
          </p:cNvPr>
          <p:cNvPicPr>
            <a:picLocks noChangeAspect="1"/>
          </p:cNvPicPr>
          <p:nvPr/>
        </p:nvPicPr>
        <p:blipFill>
          <a:blip r:embed="rId3"/>
          <a:stretch>
            <a:fillRect/>
          </a:stretch>
        </p:blipFill>
        <p:spPr>
          <a:xfrm>
            <a:off x="4724400" y="4447399"/>
            <a:ext cx="2743200" cy="620433"/>
          </a:xfrm>
          <a:prstGeom prst="rect">
            <a:avLst/>
          </a:prstGeom>
        </p:spPr>
      </p:pic>
      <p:pic>
        <p:nvPicPr>
          <p:cNvPr id="7" name="Рисунок 6" descr="Изображение выглядит как Шрифт, текст, рукописный текст, каллиграфия&#10;&#10;Автоматически созданное описание">
            <a:extLst>
              <a:ext uri="{FF2B5EF4-FFF2-40B4-BE49-F238E27FC236}">
                <a16:creationId xmlns:a16="http://schemas.microsoft.com/office/drawing/2014/main" id="{3BF2D396-C3B6-9246-B2D5-6CA4D7F3ED7E}"/>
              </a:ext>
            </a:extLst>
          </p:cNvPr>
          <p:cNvPicPr>
            <a:picLocks noChangeAspect="1"/>
          </p:cNvPicPr>
          <p:nvPr/>
        </p:nvPicPr>
        <p:blipFill>
          <a:blip r:embed="rId4"/>
          <a:stretch>
            <a:fillRect/>
          </a:stretch>
        </p:blipFill>
        <p:spPr>
          <a:xfrm>
            <a:off x="4489939" y="5771655"/>
            <a:ext cx="3202353" cy="550999"/>
          </a:xfrm>
          <a:prstGeom prst="rect">
            <a:avLst/>
          </a:prstGeom>
        </p:spPr>
      </p:pic>
    </p:spTree>
    <p:extLst>
      <p:ext uri="{BB962C8B-B14F-4D97-AF65-F5344CB8AC3E}">
        <p14:creationId xmlns:p14="http://schemas.microsoft.com/office/powerpoint/2010/main" val="272881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7640-A2C7-8BE8-41B8-B1A386A42150}"/>
              </a:ext>
            </a:extLst>
          </p:cNvPr>
          <p:cNvSpPr>
            <a:spLocks noGrp="1"/>
          </p:cNvSpPr>
          <p:nvPr>
            <p:ph type="title"/>
          </p:nvPr>
        </p:nvSpPr>
        <p:spPr/>
        <p:txBody>
          <a:bodyPr/>
          <a:lstStyle/>
          <a:p>
            <a:r>
              <a:rPr lang="ru-RU" dirty="0" err="1">
                <a:latin typeface="Corbel"/>
              </a:rPr>
              <a:t>Shapelet</a:t>
            </a:r>
            <a:r>
              <a:rPr lang="ru-RU" dirty="0">
                <a:latin typeface="Corbel"/>
              </a:rPr>
              <a:t> подход (</a:t>
            </a:r>
            <a:r>
              <a:rPr lang="ru-RU" dirty="0">
                <a:latin typeface="Corbel"/>
                <a:ea typeface="+mj-lt"/>
                <a:cs typeface="+mj-lt"/>
              </a:rPr>
              <a:t>Измерение качества </a:t>
            </a:r>
            <a:r>
              <a:rPr lang="ru-RU" dirty="0" err="1">
                <a:latin typeface="Corbel"/>
                <a:ea typeface="+mj-lt"/>
                <a:cs typeface="+mj-lt"/>
              </a:rPr>
              <a:t>шейплета</a:t>
            </a:r>
            <a:r>
              <a:rPr lang="ru-RU" dirty="0">
                <a:latin typeface="Corbel"/>
                <a:ea typeface="+mj-lt"/>
                <a:cs typeface="+mj-lt"/>
              </a:rPr>
              <a:t>)</a:t>
            </a:r>
            <a:endParaRPr lang="ru-RU" dirty="0">
              <a:ea typeface="+mj-lt"/>
              <a:cs typeface="+mj-lt"/>
            </a:endParaRPr>
          </a:p>
        </p:txBody>
      </p:sp>
      <p:sp>
        <p:nvSpPr>
          <p:cNvPr id="6" name="TextBox 5">
            <a:extLst>
              <a:ext uri="{FF2B5EF4-FFF2-40B4-BE49-F238E27FC236}">
                <a16:creationId xmlns:a16="http://schemas.microsoft.com/office/drawing/2014/main" id="{29CBCF19-CB80-9B9F-CB2A-7FB06093904C}"/>
              </a:ext>
            </a:extLst>
          </p:cNvPr>
          <p:cNvSpPr txBox="1"/>
          <p:nvPr/>
        </p:nvSpPr>
        <p:spPr>
          <a:xfrm>
            <a:off x="575528" y="2248696"/>
            <a:ext cx="11033356" cy="3970318"/>
          </a:xfrm>
          <a:prstGeom prst="rect">
            <a:avLst/>
          </a:prstGeom>
          <a:noFill/>
        </p:spPr>
        <p:txBody>
          <a:bodyPr wrap="square" lIns="91440" tIns="45720" rIns="91440" bIns="45720" anchor="t">
            <a:spAutoFit/>
          </a:bodyPr>
          <a:lstStyle/>
          <a:p>
            <a:r>
              <a:rPr lang="ru-RU" dirty="0">
                <a:latin typeface="Corbel"/>
                <a:ea typeface="+mn-lt"/>
                <a:cs typeface="+mn-lt"/>
              </a:rPr>
              <a:t>Для определения качества </a:t>
            </a:r>
            <a:r>
              <a:rPr lang="ru-RU" dirty="0" err="1">
                <a:latin typeface="Corbel"/>
                <a:ea typeface="+mn-lt"/>
                <a:cs typeface="+mn-lt"/>
              </a:rPr>
              <a:t>шейплета</a:t>
            </a:r>
            <a:r>
              <a:rPr lang="ru-RU" dirty="0">
                <a:latin typeface="Corbel"/>
                <a:ea typeface="+mn-lt"/>
                <a:cs typeface="+mn-lt"/>
              </a:rPr>
              <a:t> используется формула прироста информации (или количества информации) - как мера того, насколько хорошо этот </a:t>
            </a:r>
            <a:r>
              <a:rPr lang="ru-RU" dirty="0" err="1">
                <a:latin typeface="Corbel"/>
                <a:ea typeface="+mn-lt"/>
                <a:cs typeface="+mn-lt"/>
              </a:rPr>
              <a:t>шейплет</a:t>
            </a:r>
            <a:r>
              <a:rPr lang="ru-RU" dirty="0">
                <a:latin typeface="Corbel"/>
                <a:ea typeface="+mn-lt"/>
                <a:cs typeface="+mn-lt"/>
              </a:rPr>
              <a:t> определяет разность между видами значений временного ряда (между двумя классами).</a:t>
            </a:r>
          </a:p>
          <a:p>
            <a:endParaRPr lang="ru-RU" dirty="0">
              <a:latin typeface="Corbel"/>
            </a:endParaRPr>
          </a:p>
          <a:p>
            <a:r>
              <a:rPr lang="ru-RU" dirty="0">
                <a:latin typeface="Corbel"/>
              </a:rPr>
              <a:t>Пусть дана выборка из временных рядов, с двумя классами C_1 и C_2, доля объектов класса C_1 определяется как p(C_1), доля объектов класса C_2 - как p(C_2).</a:t>
            </a:r>
          </a:p>
          <a:p>
            <a:endParaRPr lang="ru-RU" dirty="0">
              <a:latin typeface="Corbel"/>
            </a:endParaRPr>
          </a:p>
          <a:p>
            <a:r>
              <a:rPr lang="ru-RU" dirty="0">
                <a:latin typeface="Corbel"/>
              </a:rPr>
              <a:t>Энтропия (обратное для количества информации понятие) в таком случае определяется следующим образом: </a:t>
            </a:r>
          </a:p>
          <a:p>
            <a:endParaRPr lang="ru-RU" dirty="0">
              <a:latin typeface="Corbel"/>
            </a:endParaRPr>
          </a:p>
          <a:p>
            <a:endParaRPr lang="ru-RU" dirty="0">
              <a:latin typeface="Corbel"/>
            </a:endParaRPr>
          </a:p>
          <a:p>
            <a:endParaRPr lang="ru-RU" dirty="0">
              <a:latin typeface="Corbel"/>
            </a:endParaRPr>
          </a:p>
          <a:p>
            <a:r>
              <a:rPr lang="ru-RU" dirty="0">
                <a:latin typeface="Corbel"/>
              </a:rPr>
              <a:t>Можно отсортировать список расстояний D_S, затем вычислить количество информации для каждого из возможных вариантов, и на основе этого выбрать наилучшие варианты </a:t>
            </a:r>
            <a:r>
              <a:rPr lang="ru-RU" dirty="0" err="1">
                <a:latin typeface="Corbel"/>
              </a:rPr>
              <a:t>шейплетов</a:t>
            </a:r>
            <a:r>
              <a:rPr lang="ru-RU" dirty="0">
                <a:latin typeface="Corbel"/>
              </a:rPr>
              <a:t>.</a:t>
            </a:r>
          </a:p>
        </p:txBody>
      </p:sp>
      <p:pic>
        <p:nvPicPr>
          <p:cNvPr id="4" name="Рисунок 3" descr="Изображение выглядит как Шрифт, текст, типография&#10;&#10;Автоматически созданное описание">
            <a:extLst>
              <a:ext uri="{FF2B5EF4-FFF2-40B4-BE49-F238E27FC236}">
                <a16:creationId xmlns:a16="http://schemas.microsoft.com/office/drawing/2014/main" id="{175C5326-D210-A38F-CF83-3CD81E7AF637}"/>
              </a:ext>
            </a:extLst>
          </p:cNvPr>
          <p:cNvPicPr>
            <a:picLocks noChangeAspect="1"/>
          </p:cNvPicPr>
          <p:nvPr/>
        </p:nvPicPr>
        <p:blipFill>
          <a:blip r:embed="rId2"/>
          <a:stretch>
            <a:fillRect/>
          </a:stretch>
        </p:blipFill>
        <p:spPr>
          <a:xfrm>
            <a:off x="3581400" y="4721799"/>
            <a:ext cx="5019430" cy="638247"/>
          </a:xfrm>
          <a:prstGeom prst="rect">
            <a:avLst/>
          </a:prstGeom>
        </p:spPr>
      </p:pic>
    </p:spTree>
    <p:extLst>
      <p:ext uri="{BB962C8B-B14F-4D97-AF65-F5344CB8AC3E}">
        <p14:creationId xmlns:p14="http://schemas.microsoft.com/office/powerpoint/2010/main" val="331036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C2D700-4424-E544-2CB1-B36F47BDC653}"/>
              </a:ext>
            </a:extLst>
          </p:cNvPr>
          <p:cNvPicPr>
            <a:picLocks noChangeAspect="1"/>
          </p:cNvPicPr>
          <p:nvPr/>
        </p:nvPicPr>
        <p:blipFill>
          <a:blip r:embed="rId2"/>
          <a:stretch>
            <a:fillRect/>
          </a:stretch>
        </p:blipFill>
        <p:spPr>
          <a:xfrm>
            <a:off x="642316" y="549343"/>
            <a:ext cx="10496550" cy="4010025"/>
          </a:xfrm>
          <a:prstGeom prst="rect">
            <a:avLst/>
          </a:prstGeom>
        </p:spPr>
      </p:pic>
    </p:spTree>
    <p:extLst>
      <p:ext uri="{BB962C8B-B14F-4D97-AF65-F5344CB8AC3E}">
        <p14:creationId xmlns:p14="http://schemas.microsoft.com/office/powerpoint/2010/main" val="3733460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733DF2-5DEA-C6FA-882E-9D490FCA9589}"/>
              </a:ext>
            </a:extLst>
          </p:cNvPr>
          <p:cNvPicPr>
            <a:picLocks noChangeAspect="1"/>
          </p:cNvPicPr>
          <p:nvPr/>
        </p:nvPicPr>
        <p:blipFill>
          <a:blip r:embed="rId2"/>
          <a:stretch>
            <a:fillRect/>
          </a:stretch>
        </p:blipFill>
        <p:spPr>
          <a:xfrm>
            <a:off x="0" y="1129418"/>
            <a:ext cx="11595652" cy="3832233"/>
          </a:xfrm>
          <a:prstGeom prst="rect">
            <a:avLst/>
          </a:prstGeom>
        </p:spPr>
      </p:pic>
    </p:spTree>
    <p:extLst>
      <p:ext uri="{BB962C8B-B14F-4D97-AF65-F5344CB8AC3E}">
        <p14:creationId xmlns:p14="http://schemas.microsoft.com/office/powerpoint/2010/main" val="166406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F8064B-AF09-5048-A7A0-28B51DB22DC8}"/>
              </a:ext>
            </a:extLst>
          </p:cNvPr>
          <p:cNvPicPr>
            <a:picLocks noChangeAspect="1"/>
          </p:cNvPicPr>
          <p:nvPr/>
        </p:nvPicPr>
        <p:blipFill>
          <a:blip r:embed="rId2"/>
          <a:stretch>
            <a:fillRect/>
          </a:stretch>
        </p:blipFill>
        <p:spPr>
          <a:xfrm>
            <a:off x="85725" y="742950"/>
            <a:ext cx="12020550" cy="5372100"/>
          </a:xfrm>
          <a:prstGeom prst="rect">
            <a:avLst/>
          </a:prstGeom>
        </p:spPr>
      </p:pic>
      <p:pic>
        <p:nvPicPr>
          <p:cNvPr id="5" name="Picture 4">
            <a:extLst>
              <a:ext uri="{FF2B5EF4-FFF2-40B4-BE49-F238E27FC236}">
                <a16:creationId xmlns:a16="http://schemas.microsoft.com/office/drawing/2014/main" id="{8CE79B6E-06FB-3B0B-BD67-AF8E5087044E}"/>
              </a:ext>
            </a:extLst>
          </p:cNvPr>
          <p:cNvPicPr>
            <a:picLocks noChangeAspect="1"/>
          </p:cNvPicPr>
          <p:nvPr/>
        </p:nvPicPr>
        <p:blipFill>
          <a:blip r:embed="rId3"/>
          <a:stretch>
            <a:fillRect/>
          </a:stretch>
        </p:blipFill>
        <p:spPr>
          <a:xfrm>
            <a:off x="5810108" y="6115050"/>
            <a:ext cx="6296167" cy="588387"/>
          </a:xfrm>
          <a:prstGeom prst="rect">
            <a:avLst/>
          </a:prstGeom>
        </p:spPr>
      </p:pic>
    </p:spTree>
    <p:extLst>
      <p:ext uri="{BB962C8B-B14F-4D97-AF65-F5344CB8AC3E}">
        <p14:creationId xmlns:p14="http://schemas.microsoft.com/office/powerpoint/2010/main" val="275966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972E78-F22D-E4FC-6177-2EA218A131AE}"/>
              </a:ext>
            </a:extLst>
          </p:cNvPr>
          <p:cNvPicPr>
            <a:picLocks noChangeAspect="1"/>
          </p:cNvPicPr>
          <p:nvPr/>
        </p:nvPicPr>
        <p:blipFill>
          <a:blip r:embed="rId2"/>
          <a:stretch>
            <a:fillRect/>
          </a:stretch>
        </p:blipFill>
        <p:spPr>
          <a:xfrm>
            <a:off x="238487" y="832027"/>
            <a:ext cx="11715025" cy="4952547"/>
          </a:xfrm>
          <a:prstGeom prst="rect">
            <a:avLst/>
          </a:prstGeom>
        </p:spPr>
      </p:pic>
    </p:spTree>
    <p:extLst>
      <p:ext uri="{BB962C8B-B14F-4D97-AF65-F5344CB8AC3E}">
        <p14:creationId xmlns:p14="http://schemas.microsoft.com/office/powerpoint/2010/main" val="1218568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7BED4D-60C7-4F27-F8BF-B7BBA55A74FC}"/>
              </a:ext>
            </a:extLst>
          </p:cNvPr>
          <p:cNvSpPr txBox="1"/>
          <p:nvPr/>
        </p:nvSpPr>
        <p:spPr>
          <a:xfrm>
            <a:off x="606159" y="845313"/>
            <a:ext cx="11068664" cy="923330"/>
          </a:xfrm>
          <a:prstGeom prst="rect">
            <a:avLst/>
          </a:prstGeom>
          <a:noFill/>
        </p:spPr>
        <p:txBody>
          <a:bodyPr wrap="square">
            <a:spAutoFit/>
          </a:bodyPr>
          <a:lstStyle/>
          <a:p>
            <a:r>
              <a:rPr lang="ru-RU" dirty="0"/>
              <a:t>Наилучший из возможных шейплетов будет генерировать небольшие значения расстояний по сравнению с временными рядами своего собственного класса и большие значения расстояний для временных рядов из другого класса.</a:t>
            </a:r>
          </a:p>
        </p:txBody>
      </p:sp>
      <p:pic>
        <p:nvPicPr>
          <p:cNvPr id="5" name="Picture 4">
            <a:extLst>
              <a:ext uri="{FF2B5EF4-FFF2-40B4-BE49-F238E27FC236}">
                <a16:creationId xmlns:a16="http://schemas.microsoft.com/office/drawing/2014/main" id="{FE356639-3DF3-5111-1DB2-CE65FD3DF492}"/>
              </a:ext>
            </a:extLst>
          </p:cNvPr>
          <p:cNvPicPr>
            <a:picLocks noChangeAspect="1"/>
          </p:cNvPicPr>
          <p:nvPr/>
        </p:nvPicPr>
        <p:blipFill>
          <a:blip r:embed="rId2"/>
          <a:stretch>
            <a:fillRect/>
          </a:stretch>
        </p:blipFill>
        <p:spPr>
          <a:xfrm>
            <a:off x="3399226" y="2288181"/>
            <a:ext cx="5133975" cy="1019175"/>
          </a:xfrm>
          <a:prstGeom prst="rect">
            <a:avLst/>
          </a:prstGeom>
        </p:spPr>
      </p:pic>
      <p:sp>
        <p:nvSpPr>
          <p:cNvPr id="9" name="TextBox 8">
            <a:extLst>
              <a:ext uri="{FF2B5EF4-FFF2-40B4-BE49-F238E27FC236}">
                <a16:creationId xmlns:a16="http://schemas.microsoft.com/office/drawing/2014/main" id="{93C2216E-6F15-AF9B-E14C-FA2935ABE3CF}"/>
              </a:ext>
            </a:extLst>
          </p:cNvPr>
          <p:cNvSpPr txBox="1"/>
          <p:nvPr/>
        </p:nvSpPr>
        <p:spPr>
          <a:xfrm>
            <a:off x="1833225" y="2103515"/>
            <a:ext cx="6096982" cy="369332"/>
          </a:xfrm>
          <a:prstGeom prst="rect">
            <a:avLst/>
          </a:prstGeom>
          <a:noFill/>
        </p:spPr>
        <p:txBody>
          <a:bodyPr wrap="square">
            <a:spAutoFit/>
          </a:bodyPr>
          <a:lstStyle/>
          <a:p>
            <a:r>
              <a:rPr lang="en-US" dirty="0"/>
              <a:t>Information (</a:t>
            </a:r>
            <a:r>
              <a:rPr lang="ru-RU" dirty="0"/>
              <a:t>Количество информации)</a:t>
            </a:r>
          </a:p>
        </p:txBody>
      </p:sp>
      <p:pic>
        <p:nvPicPr>
          <p:cNvPr id="11" name="Picture 10">
            <a:extLst>
              <a:ext uri="{FF2B5EF4-FFF2-40B4-BE49-F238E27FC236}">
                <a16:creationId xmlns:a16="http://schemas.microsoft.com/office/drawing/2014/main" id="{5D4C43A9-EFC9-479D-B4DE-7A02C036345A}"/>
              </a:ext>
            </a:extLst>
          </p:cNvPr>
          <p:cNvPicPr>
            <a:picLocks noChangeAspect="1"/>
          </p:cNvPicPr>
          <p:nvPr/>
        </p:nvPicPr>
        <p:blipFill>
          <a:blip r:embed="rId3"/>
          <a:stretch>
            <a:fillRect/>
          </a:stretch>
        </p:blipFill>
        <p:spPr>
          <a:xfrm>
            <a:off x="3557587" y="4365829"/>
            <a:ext cx="5076825" cy="781050"/>
          </a:xfrm>
          <a:prstGeom prst="rect">
            <a:avLst/>
          </a:prstGeom>
        </p:spPr>
      </p:pic>
      <p:sp>
        <p:nvSpPr>
          <p:cNvPr id="12" name="TextBox 11">
            <a:extLst>
              <a:ext uri="{FF2B5EF4-FFF2-40B4-BE49-F238E27FC236}">
                <a16:creationId xmlns:a16="http://schemas.microsoft.com/office/drawing/2014/main" id="{C79F6629-D983-1451-1733-20611F5227CE}"/>
              </a:ext>
            </a:extLst>
          </p:cNvPr>
          <p:cNvSpPr txBox="1"/>
          <p:nvPr/>
        </p:nvSpPr>
        <p:spPr>
          <a:xfrm>
            <a:off x="1952686" y="4058756"/>
            <a:ext cx="1948995" cy="369332"/>
          </a:xfrm>
          <a:prstGeom prst="rect">
            <a:avLst/>
          </a:prstGeom>
          <a:noFill/>
        </p:spPr>
        <p:txBody>
          <a:bodyPr wrap="none" rtlCol="0">
            <a:spAutoFit/>
          </a:bodyPr>
          <a:lstStyle/>
          <a:p>
            <a:r>
              <a:rPr lang="ru-RU" dirty="0"/>
              <a:t>где энтропия от </a:t>
            </a:r>
            <a:r>
              <a:rPr lang="en-US" dirty="0"/>
              <a:t>T</a:t>
            </a:r>
            <a:endParaRPr lang="ru-RU" dirty="0"/>
          </a:p>
        </p:txBody>
      </p:sp>
    </p:spTree>
    <p:extLst>
      <p:ext uri="{BB962C8B-B14F-4D97-AF65-F5344CB8AC3E}">
        <p14:creationId xmlns:p14="http://schemas.microsoft.com/office/powerpoint/2010/main" val="348643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8DFC-81F0-2209-9FF4-875FACB02F7D}"/>
              </a:ext>
            </a:extLst>
          </p:cNvPr>
          <p:cNvSpPr>
            <a:spLocks noGrp="1"/>
          </p:cNvSpPr>
          <p:nvPr>
            <p:ph type="title"/>
          </p:nvPr>
        </p:nvSpPr>
        <p:spPr/>
        <p:txBody>
          <a:bodyPr/>
          <a:lstStyle/>
          <a:p>
            <a:r>
              <a:rPr lang="ru-RU" dirty="0"/>
              <a:t>Алгоритм</a:t>
            </a:r>
          </a:p>
        </p:txBody>
      </p:sp>
      <p:pic>
        <p:nvPicPr>
          <p:cNvPr id="4" name="Picture 3">
            <a:extLst>
              <a:ext uri="{FF2B5EF4-FFF2-40B4-BE49-F238E27FC236}">
                <a16:creationId xmlns:a16="http://schemas.microsoft.com/office/drawing/2014/main" id="{9A1C6CA7-BC9E-2037-F0A7-40C167A4AE94}"/>
              </a:ext>
            </a:extLst>
          </p:cNvPr>
          <p:cNvPicPr>
            <a:picLocks noChangeAspect="1"/>
          </p:cNvPicPr>
          <p:nvPr/>
        </p:nvPicPr>
        <p:blipFill>
          <a:blip r:embed="rId3"/>
          <a:stretch>
            <a:fillRect/>
          </a:stretch>
        </p:blipFill>
        <p:spPr>
          <a:xfrm>
            <a:off x="4348218" y="410982"/>
            <a:ext cx="7591991" cy="6189389"/>
          </a:xfrm>
          <a:prstGeom prst="rect">
            <a:avLst/>
          </a:prstGeom>
        </p:spPr>
      </p:pic>
    </p:spTree>
    <p:extLst>
      <p:ext uri="{BB962C8B-B14F-4D97-AF65-F5344CB8AC3E}">
        <p14:creationId xmlns:p14="http://schemas.microsoft.com/office/powerpoint/2010/main" val="124664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7640-A2C7-8BE8-41B8-B1A386A42150}"/>
              </a:ext>
            </a:extLst>
          </p:cNvPr>
          <p:cNvSpPr>
            <a:spLocks noGrp="1"/>
          </p:cNvSpPr>
          <p:nvPr>
            <p:ph type="title"/>
          </p:nvPr>
        </p:nvSpPr>
        <p:spPr/>
        <p:txBody>
          <a:bodyPr/>
          <a:lstStyle/>
          <a:p>
            <a:r>
              <a:rPr lang="ru-RU" dirty="0" err="1">
                <a:latin typeface="Corbel"/>
              </a:rPr>
              <a:t>Shapelet</a:t>
            </a:r>
            <a:r>
              <a:rPr lang="ru-RU" dirty="0">
                <a:latin typeface="Corbel"/>
              </a:rPr>
              <a:t> подход</a:t>
            </a:r>
            <a:endParaRPr lang="ru-RU" dirty="0"/>
          </a:p>
        </p:txBody>
      </p:sp>
      <p:pic>
        <p:nvPicPr>
          <p:cNvPr id="3" name="Рисунок 2"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EAEF376C-406B-3F2B-42FD-97D442D06403}"/>
              </a:ext>
            </a:extLst>
          </p:cNvPr>
          <p:cNvPicPr>
            <a:picLocks noChangeAspect="1"/>
          </p:cNvPicPr>
          <p:nvPr/>
        </p:nvPicPr>
        <p:blipFill>
          <a:blip r:embed="rId2"/>
          <a:stretch>
            <a:fillRect/>
          </a:stretch>
        </p:blipFill>
        <p:spPr>
          <a:xfrm>
            <a:off x="7088554" y="2190675"/>
            <a:ext cx="4521200" cy="4029956"/>
          </a:xfrm>
          <a:prstGeom prst="rect">
            <a:avLst/>
          </a:prstGeom>
        </p:spPr>
      </p:pic>
      <p:sp>
        <p:nvSpPr>
          <p:cNvPr id="6" name="TextBox 5">
            <a:extLst>
              <a:ext uri="{FF2B5EF4-FFF2-40B4-BE49-F238E27FC236}">
                <a16:creationId xmlns:a16="http://schemas.microsoft.com/office/drawing/2014/main" id="{29CBCF19-CB80-9B9F-CB2A-7FB06093904C}"/>
              </a:ext>
            </a:extLst>
          </p:cNvPr>
          <p:cNvSpPr txBox="1"/>
          <p:nvPr/>
        </p:nvSpPr>
        <p:spPr>
          <a:xfrm>
            <a:off x="399682" y="2346388"/>
            <a:ext cx="6265972" cy="646331"/>
          </a:xfrm>
          <a:prstGeom prst="rect">
            <a:avLst/>
          </a:prstGeom>
          <a:noFill/>
        </p:spPr>
        <p:txBody>
          <a:bodyPr wrap="square" lIns="91440" tIns="45720" rIns="91440" bIns="45720" anchor="t">
            <a:spAutoFit/>
          </a:bodyPr>
          <a:lstStyle/>
          <a:p>
            <a:r>
              <a:rPr lang="ru-RU" dirty="0">
                <a:latin typeface="Corbel"/>
              </a:rPr>
              <a:t>Здесь представлен алгоритм для определения </a:t>
            </a:r>
            <a:r>
              <a:rPr lang="ru-RU" dirty="0" err="1">
                <a:latin typeface="Corbel"/>
              </a:rPr>
              <a:t>шейплетов</a:t>
            </a:r>
            <a:r>
              <a:rPr lang="ru-RU" dirty="0">
                <a:latin typeface="Corbel"/>
              </a:rPr>
              <a:t> из</a:t>
            </a:r>
          </a:p>
          <a:p>
            <a:r>
              <a:rPr lang="ru-RU" dirty="0">
                <a:latin typeface="Corbel"/>
              </a:rPr>
              <a:t>множества кандидатов.</a:t>
            </a:r>
          </a:p>
        </p:txBody>
      </p:sp>
    </p:spTree>
    <p:extLst>
      <p:ext uri="{BB962C8B-B14F-4D97-AF65-F5344CB8AC3E}">
        <p14:creationId xmlns:p14="http://schemas.microsoft.com/office/powerpoint/2010/main" val="1016450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0" name="Rectangle 9">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2" name="Rectangle 11">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4" name="Rectangle 13">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useBgFill="1">
        <p:nvSpPr>
          <p:cNvPr id="16" name="Rectangle 15">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Объемный квадрат и прямоугольник">
            <a:extLst>
              <a:ext uri="{FF2B5EF4-FFF2-40B4-BE49-F238E27FC236}">
                <a16:creationId xmlns:a16="http://schemas.microsoft.com/office/drawing/2014/main" id="{3165AADC-A199-3009-4081-440AE79AA8B7}"/>
              </a:ext>
            </a:extLst>
          </p:cNvPr>
          <p:cNvPicPr>
            <a:picLocks noChangeAspect="1"/>
          </p:cNvPicPr>
          <p:nvPr/>
        </p:nvPicPr>
        <p:blipFill rotWithShape="1">
          <a:blip r:embed="rId2"/>
          <a:srcRect t="12102" b="6377"/>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0" name="Rectangle 19">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grpSp>
      <p:sp>
        <p:nvSpPr>
          <p:cNvPr id="2" name="Title 1">
            <a:extLst>
              <a:ext uri="{FF2B5EF4-FFF2-40B4-BE49-F238E27FC236}">
                <a16:creationId xmlns:a16="http://schemas.microsoft.com/office/drawing/2014/main" id="{BCEE672A-6B32-B1D2-9361-DE082C5606BC}"/>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300" dirty="0" err="1"/>
              <a:t>Пример</a:t>
            </a:r>
            <a:r>
              <a:rPr lang="en-US" sz="3300" dirty="0"/>
              <a:t> </a:t>
            </a:r>
            <a:r>
              <a:rPr lang="en-US" sz="3300" dirty="0" err="1"/>
              <a:t>использования</a:t>
            </a:r>
            <a:r>
              <a:rPr lang="en-US" sz="3300" dirty="0"/>
              <a:t> </a:t>
            </a:r>
            <a:r>
              <a:rPr lang="en-US" sz="3300" dirty="0" err="1"/>
              <a:t>шейплетов</a:t>
            </a:r>
            <a:endParaRPr lang="en-US" sz="3300" dirty="0"/>
          </a:p>
        </p:txBody>
      </p:sp>
    </p:spTree>
    <p:extLst>
      <p:ext uri="{BB962C8B-B14F-4D97-AF65-F5344CB8AC3E}">
        <p14:creationId xmlns:p14="http://schemas.microsoft.com/office/powerpoint/2010/main" val="115306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50" name="Rectangle 49">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52" name="Rectangle 51">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54" name="Rectangle 53">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useBgFill="1">
        <p:nvSpPr>
          <p:cNvPr id="56" name="Rectangle 55">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Title 1">
            <a:extLst>
              <a:ext uri="{FF2B5EF4-FFF2-40B4-BE49-F238E27FC236}">
                <a16:creationId xmlns:a16="http://schemas.microsoft.com/office/drawing/2014/main" id="{9EE5ECAB-C460-D8AA-F62D-1A416579EC2B}"/>
              </a:ext>
            </a:extLst>
          </p:cNvPr>
          <p:cNvSpPr>
            <a:spLocks noGrp="1"/>
          </p:cNvSpPr>
          <p:nvPr>
            <p:ph type="title"/>
          </p:nvPr>
        </p:nvSpPr>
        <p:spPr>
          <a:xfrm>
            <a:off x="7066788" y="1419225"/>
            <a:ext cx="4311063" cy="2085869"/>
          </a:xfrm>
        </p:spPr>
        <p:txBody>
          <a:bodyPr vert="horz" lIns="91440" tIns="45720" rIns="91440" bIns="45720" rtlCol="0" anchor="b">
            <a:normAutofit/>
          </a:bodyPr>
          <a:lstStyle/>
          <a:p>
            <a:r>
              <a:rPr lang="en-US" sz="3600">
                <a:solidFill>
                  <a:srgbClr val="FFFFFF"/>
                </a:solidFill>
              </a:rPr>
              <a:t>Посещаемость</a:t>
            </a:r>
          </a:p>
        </p:txBody>
      </p:sp>
      <p:grpSp>
        <p:nvGrpSpPr>
          <p:cNvPr id="62" name="Group 61">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63" name="Rectangle 62">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64" name="Rectangle 63">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65" name="Rectangle 64">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grpSp>
    </p:spTree>
    <p:extLst>
      <p:ext uri="{BB962C8B-B14F-4D97-AF65-F5344CB8AC3E}">
        <p14:creationId xmlns:p14="http://schemas.microsoft.com/office/powerpoint/2010/main" val="31983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BBBFC2-51BF-E081-F43D-C02A019881D9}"/>
              </a:ext>
            </a:extLst>
          </p:cNvPr>
          <p:cNvPicPr>
            <a:picLocks noChangeAspect="1"/>
          </p:cNvPicPr>
          <p:nvPr/>
        </p:nvPicPr>
        <p:blipFill>
          <a:blip r:embed="rId2"/>
          <a:stretch>
            <a:fillRect/>
          </a:stretch>
        </p:blipFill>
        <p:spPr>
          <a:xfrm>
            <a:off x="145678" y="0"/>
            <a:ext cx="4216954" cy="6858000"/>
          </a:xfrm>
          <a:prstGeom prst="rect">
            <a:avLst/>
          </a:prstGeom>
        </p:spPr>
      </p:pic>
      <p:sp>
        <p:nvSpPr>
          <p:cNvPr id="8" name="TextBox 7">
            <a:extLst>
              <a:ext uri="{FF2B5EF4-FFF2-40B4-BE49-F238E27FC236}">
                <a16:creationId xmlns:a16="http://schemas.microsoft.com/office/drawing/2014/main" id="{8848A857-F7F4-1784-E5D0-9A3C384AE829}"/>
              </a:ext>
            </a:extLst>
          </p:cNvPr>
          <p:cNvSpPr txBox="1"/>
          <p:nvPr/>
        </p:nvSpPr>
        <p:spPr>
          <a:xfrm>
            <a:off x="5559757" y="4545673"/>
            <a:ext cx="6097136" cy="646331"/>
          </a:xfrm>
          <a:prstGeom prst="rect">
            <a:avLst/>
          </a:prstGeom>
          <a:noFill/>
        </p:spPr>
        <p:txBody>
          <a:bodyPr wrap="square">
            <a:spAutoFit/>
          </a:bodyPr>
          <a:lstStyle/>
          <a:p>
            <a:r>
              <a:rPr lang="ru-RU" dirty="0"/>
              <a:t>Обнаружение EQShapelets по формам волн землетрясения, записанным 8 января 2011 года на станции CCOB.EHN.</a:t>
            </a:r>
          </a:p>
        </p:txBody>
      </p:sp>
      <p:sp>
        <p:nvSpPr>
          <p:cNvPr id="9" name="TextBox 8">
            <a:extLst>
              <a:ext uri="{FF2B5EF4-FFF2-40B4-BE49-F238E27FC236}">
                <a16:creationId xmlns:a16="http://schemas.microsoft.com/office/drawing/2014/main" id="{ECEFDF10-E952-E56E-037E-F80E5A5865B9}"/>
              </a:ext>
            </a:extLst>
          </p:cNvPr>
          <p:cNvSpPr txBox="1"/>
          <p:nvPr/>
        </p:nvSpPr>
        <p:spPr>
          <a:xfrm>
            <a:off x="8666327" y="1942995"/>
            <a:ext cx="3612213" cy="369332"/>
          </a:xfrm>
          <a:prstGeom prst="rect">
            <a:avLst/>
          </a:prstGeom>
          <a:noFill/>
        </p:spPr>
        <p:txBody>
          <a:bodyPr wrap="square" rtlCol="0">
            <a:spAutoFit/>
          </a:bodyPr>
          <a:lstStyle/>
          <a:p>
            <a:r>
              <a:rPr lang="ru-RU" dirty="0"/>
              <a:t>Определение землятресений</a:t>
            </a:r>
          </a:p>
        </p:txBody>
      </p:sp>
    </p:spTree>
    <p:extLst>
      <p:ext uri="{BB962C8B-B14F-4D97-AF65-F5344CB8AC3E}">
        <p14:creationId xmlns:p14="http://schemas.microsoft.com/office/powerpoint/2010/main" val="1748581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56D392-A1C1-B4CF-57DE-1F21DED85A31}"/>
              </a:ext>
            </a:extLst>
          </p:cNvPr>
          <p:cNvSpPr txBox="1"/>
          <p:nvPr/>
        </p:nvSpPr>
        <p:spPr>
          <a:xfrm>
            <a:off x="5962366" y="2030442"/>
            <a:ext cx="6097136" cy="1200329"/>
          </a:xfrm>
          <a:prstGeom prst="rect">
            <a:avLst/>
          </a:prstGeom>
          <a:noFill/>
        </p:spPr>
        <p:txBody>
          <a:bodyPr wrap="square">
            <a:spAutoFit/>
          </a:bodyPr>
          <a:lstStyle/>
          <a:p>
            <a:r>
              <a:rPr lang="ru-RU" dirty="0"/>
              <a:t>Каталогизированные формы волн землетрясений, обнаруженные EQShapelets, упорядоченные по времени события, записанные в период с 9 по 14 января 2011 г. на сайте CCOB.EHN.</a:t>
            </a:r>
          </a:p>
        </p:txBody>
      </p:sp>
      <p:pic>
        <p:nvPicPr>
          <p:cNvPr id="6" name="Picture 5">
            <a:extLst>
              <a:ext uri="{FF2B5EF4-FFF2-40B4-BE49-F238E27FC236}">
                <a16:creationId xmlns:a16="http://schemas.microsoft.com/office/drawing/2014/main" id="{2BB985A2-181A-2BD2-986B-FF86DA7F7446}"/>
              </a:ext>
            </a:extLst>
          </p:cNvPr>
          <p:cNvPicPr>
            <a:picLocks noChangeAspect="1"/>
          </p:cNvPicPr>
          <p:nvPr/>
        </p:nvPicPr>
        <p:blipFill>
          <a:blip r:embed="rId2"/>
          <a:stretch>
            <a:fillRect/>
          </a:stretch>
        </p:blipFill>
        <p:spPr>
          <a:xfrm>
            <a:off x="239995" y="109182"/>
            <a:ext cx="4957113" cy="6639636"/>
          </a:xfrm>
          <a:prstGeom prst="rect">
            <a:avLst/>
          </a:prstGeom>
        </p:spPr>
      </p:pic>
    </p:spTree>
    <p:extLst>
      <p:ext uri="{BB962C8B-B14F-4D97-AF65-F5344CB8AC3E}">
        <p14:creationId xmlns:p14="http://schemas.microsoft.com/office/powerpoint/2010/main" val="1771363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7134-95C6-9C23-C312-627B409D3337}"/>
              </a:ext>
            </a:extLst>
          </p:cNvPr>
          <p:cNvSpPr>
            <a:spLocks noGrp="1"/>
          </p:cNvSpPr>
          <p:nvPr>
            <p:ph type="title"/>
          </p:nvPr>
        </p:nvSpPr>
        <p:spPr/>
        <p:txBody>
          <a:bodyPr>
            <a:noAutofit/>
          </a:bodyPr>
          <a:lstStyle/>
          <a:p>
            <a:r>
              <a:rPr lang="ru-RU" sz="2400" dirty="0"/>
              <a:t>движения грунта вблизи разломов с импульсным поведением (Опасность экстремальных сейсмических нагрузок на конструкции)</a:t>
            </a:r>
          </a:p>
        </p:txBody>
      </p:sp>
      <p:pic>
        <p:nvPicPr>
          <p:cNvPr id="4" name="Picture 3">
            <a:extLst>
              <a:ext uri="{FF2B5EF4-FFF2-40B4-BE49-F238E27FC236}">
                <a16:creationId xmlns:a16="http://schemas.microsoft.com/office/drawing/2014/main" id="{AD6726B8-3FAC-3763-CBC9-518CC5ED2A38}"/>
              </a:ext>
            </a:extLst>
          </p:cNvPr>
          <p:cNvPicPr>
            <a:picLocks noChangeAspect="1"/>
          </p:cNvPicPr>
          <p:nvPr/>
        </p:nvPicPr>
        <p:blipFill>
          <a:blip r:embed="rId2"/>
          <a:stretch>
            <a:fillRect/>
          </a:stretch>
        </p:blipFill>
        <p:spPr>
          <a:xfrm>
            <a:off x="1327204" y="1946662"/>
            <a:ext cx="9537591" cy="4092473"/>
          </a:xfrm>
          <a:prstGeom prst="rect">
            <a:avLst/>
          </a:prstGeom>
        </p:spPr>
      </p:pic>
      <p:sp>
        <p:nvSpPr>
          <p:cNvPr id="6" name="TextBox 5">
            <a:extLst>
              <a:ext uri="{FF2B5EF4-FFF2-40B4-BE49-F238E27FC236}">
                <a16:creationId xmlns:a16="http://schemas.microsoft.com/office/drawing/2014/main" id="{20580C97-CB6C-5FC2-8961-3CD430E2C7C9}"/>
              </a:ext>
            </a:extLst>
          </p:cNvPr>
          <p:cNvSpPr txBox="1"/>
          <p:nvPr/>
        </p:nvSpPr>
        <p:spPr>
          <a:xfrm>
            <a:off x="705704" y="6128342"/>
            <a:ext cx="11486296" cy="338554"/>
          </a:xfrm>
          <a:prstGeom prst="rect">
            <a:avLst/>
          </a:prstGeom>
          <a:noFill/>
        </p:spPr>
        <p:txBody>
          <a:bodyPr wrap="square">
            <a:spAutoFit/>
          </a:bodyPr>
          <a:lstStyle/>
          <a:p>
            <a:r>
              <a:rPr lang="ru-RU" sz="1600" dirty="0"/>
              <a:t>Набор данных о движении грунта, содержащем землетрясения земной коры (исследовательский проект NGA-West2)</a:t>
            </a:r>
          </a:p>
        </p:txBody>
      </p:sp>
    </p:spTree>
    <p:extLst>
      <p:ext uri="{BB962C8B-B14F-4D97-AF65-F5344CB8AC3E}">
        <p14:creationId xmlns:p14="http://schemas.microsoft.com/office/powerpoint/2010/main" val="934116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E77EC1-9940-2B17-837F-37864589F443}"/>
              </a:ext>
            </a:extLst>
          </p:cNvPr>
          <p:cNvPicPr>
            <a:picLocks noChangeAspect="1"/>
          </p:cNvPicPr>
          <p:nvPr/>
        </p:nvPicPr>
        <p:blipFill>
          <a:blip r:embed="rId2"/>
          <a:stretch>
            <a:fillRect/>
          </a:stretch>
        </p:blipFill>
        <p:spPr>
          <a:xfrm>
            <a:off x="160466" y="112593"/>
            <a:ext cx="6029830" cy="6632813"/>
          </a:xfrm>
          <a:prstGeom prst="rect">
            <a:avLst/>
          </a:prstGeom>
        </p:spPr>
      </p:pic>
      <p:sp>
        <p:nvSpPr>
          <p:cNvPr id="5" name="TextBox 4">
            <a:extLst>
              <a:ext uri="{FF2B5EF4-FFF2-40B4-BE49-F238E27FC236}">
                <a16:creationId xmlns:a16="http://schemas.microsoft.com/office/drawing/2014/main" id="{130A6246-7D16-E179-196B-54E7513EDAF8}"/>
              </a:ext>
            </a:extLst>
          </p:cNvPr>
          <p:cNvSpPr txBox="1"/>
          <p:nvPr/>
        </p:nvSpPr>
        <p:spPr>
          <a:xfrm>
            <a:off x="6490547" y="1186302"/>
            <a:ext cx="5389829" cy="646331"/>
          </a:xfrm>
          <a:prstGeom prst="rect">
            <a:avLst/>
          </a:prstGeom>
          <a:noFill/>
        </p:spPr>
        <p:txBody>
          <a:bodyPr wrap="square">
            <a:spAutoFit/>
          </a:bodyPr>
          <a:lstStyle/>
          <a:p>
            <a:r>
              <a:rPr lang="ru-RU" dirty="0"/>
              <a:t>Примеры шейплетов для идентификации сильных импульсов скорости в данных о движении грунта</a:t>
            </a:r>
          </a:p>
        </p:txBody>
      </p:sp>
    </p:spTree>
    <p:extLst>
      <p:ext uri="{BB962C8B-B14F-4D97-AF65-F5344CB8AC3E}">
        <p14:creationId xmlns:p14="http://schemas.microsoft.com/office/powerpoint/2010/main" val="2976429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A6A3-4200-910B-4EA2-8FC9A9E6E883}"/>
              </a:ext>
            </a:extLst>
          </p:cNvPr>
          <p:cNvSpPr>
            <a:spLocks noGrp="1"/>
          </p:cNvSpPr>
          <p:nvPr>
            <p:ph type="title"/>
          </p:nvPr>
        </p:nvSpPr>
        <p:spPr/>
        <p:txBody>
          <a:bodyPr/>
          <a:lstStyle/>
          <a:p>
            <a:r>
              <a:rPr lang="ru-RU" dirty="0"/>
              <a:t>ветровые нагрузки и вызванные ими вибрации</a:t>
            </a:r>
          </a:p>
        </p:txBody>
      </p:sp>
      <p:pic>
        <p:nvPicPr>
          <p:cNvPr id="5" name="Picture 4">
            <a:extLst>
              <a:ext uri="{FF2B5EF4-FFF2-40B4-BE49-F238E27FC236}">
                <a16:creationId xmlns:a16="http://schemas.microsoft.com/office/drawing/2014/main" id="{3457E264-B52E-6E48-1544-237AAE500BFF}"/>
              </a:ext>
            </a:extLst>
          </p:cNvPr>
          <p:cNvPicPr>
            <a:picLocks noChangeAspect="1"/>
          </p:cNvPicPr>
          <p:nvPr/>
        </p:nvPicPr>
        <p:blipFill>
          <a:blip r:embed="rId3"/>
          <a:stretch>
            <a:fillRect/>
          </a:stretch>
        </p:blipFill>
        <p:spPr>
          <a:xfrm>
            <a:off x="3439876" y="2120276"/>
            <a:ext cx="8351790" cy="4342082"/>
          </a:xfrm>
          <a:prstGeom prst="rect">
            <a:avLst/>
          </a:prstGeom>
        </p:spPr>
      </p:pic>
      <p:sp>
        <p:nvSpPr>
          <p:cNvPr id="7" name="TextBox 6">
            <a:extLst>
              <a:ext uri="{FF2B5EF4-FFF2-40B4-BE49-F238E27FC236}">
                <a16:creationId xmlns:a16="http://schemas.microsoft.com/office/drawing/2014/main" id="{B1FE2785-8D8C-A5FF-0007-4CDF53A08198}"/>
              </a:ext>
            </a:extLst>
          </p:cNvPr>
          <p:cNvSpPr txBox="1"/>
          <p:nvPr/>
        </p:nvSpPr>
        <p:spPr>
          <a:xfrm>
            <a:off x="581192" y="2009212"/>
            <a:ext cx="2437831" cy="369332"/>
          </a:xfrm>
          <a:prstGeom prst="rect">
            <a:avLst/>
          </a:prstGeom>
          <a:noFill/>
        </p:spPr>
        <p:txBody>
          <a:bodyPr wrap="square">
            <a:spAutoFit/>
          </a:bodyPr>
          <a:lstStyle/>
          <a:p>
            <a:r>
              <a:rPr lang="ru-RU" dirty="0"/>
              <a:t>Идентификация гроз</a:t>
            </a:r>
          </a:p>
        </p:txBody>
      </p:sp>
      <p:sp>
        <p:nvSpPr>
          <p:cNvPr id="9" name="TextBox 8">
            <a:extLst>
              <a:ext uri="{FF2B5EF4-FFF2-40B4-BE49-F238E27FC236}">
                <a16:creationId xmlns:a16="http://schemas.microsoft.com/office/drawing/2014/main" id="{84BB3090-2049-A1E7-BE94-03D14834E0B8}"/>
              </a:ext>
            </a:extLst>
          </p:cNvPr>
          <p:cNvSpPr txBox="1"/>
          <p:nvPr/>
        </p:nvSpPr>
        <p:spPr>
          <a:xfrm>
            <a:off x="581192" y="2744826"/>
            <a:ext cx="2587316" cy="1754326"/>
          </a:xfrm>
          <a:prstGeom prst="rect">
            <a:avLst/>
          </a:prstGeom>
          <a:noFill/>
        </p:spPr>
        <p:txBody>
          <a:bodyPr wrap="square">
            <a:spAutoFit/>
          </a:bodyPr>
          <a:lstStyle/>
          <a:p>
            <a:r>
              <a:rPr lang="ru-RU" dirty="0"/>
              <a:t>Две категории методов </a:t>
            </a:r>
          </a:p>
          <a:p>
            <a:r>
              <a:rPr lang="ru-RU" dirty="0"/>
              <a:t>классификации гроз: </a:t>
            </a:r>
          </a:p>
          <a:p>
            <a:endParaRPr lang="ru-RU" dirty="0"/>
          </a:p>
          <a:p>
            <a:r>
              <a:rPr lang="ru-RU" dirty="0"/>
              <a:t>Метеорологические</a:t>
            </a:r>
          </a:p>
          <a:p>
            <a:r>
              <a:rPr lang="ru-RU" dirty="0"/>
              <a:t>Ветротехнические</a:t>
            </a:r>
          </a:p>
          <a:p>
            <a:r>
              <a:rPr lang="ru-RU" dirty="0"/>
              <a:t> </a:t>
            </a:r>
          </a:p>
        </p:txBody>
      </p:sp>
      <p:sp>
        <p:nvSpPr>
          <p:cNvPr id="10" name="TextBox 9">
            <a:extLst>
              <a:ext uri="{FF2B5EF4-FFF2-40B4-BE49-F238E27FC236}">
                <a16:creationId xmlns:a16="http://schemas.microsoft.com/office/drawing/2014/main" id="{A4F50ACD-5F45-7E4C-EB58-CDEA776C2E29}"/>
              </a:ext>
            </a:extLst>
          </p:cNvPr>
          <p:cNvSpPr txBox="1"/>
          <p:nvPr/>
        </p:nvSpPr>
        <p:spPr>
          <a:xfrm>
            <a:off x="581192" y="4865434"/>
            <a:ext cx="1910687" cy="1477328"/>
          </a:xfrm>
          <a:prstGeom prst="rect">
            <a:avLst/>
          </a:prstGeom>
          <a:noFill/>
        </p:spPr>
        <p:txBody>
          <a:bodyPr wrap="square" rtlCol="0">
            <a:spAutoFit/>
          </a:bodyPr>
          <a:lstStyle/>
          <a:p>
            <a:r>
              <a:rPr lang="ru-RU" dirty="0"/>
              <a:t>10 мин запись</a:t>
            </a:r>
          </a:p>
          <a:p>
            <a:endParaRPr lang="ru-RU" dirty="0"/>
          </a:p>
          <a:p>
            <a:r>
              <a:rPr lang="ru-RU" dirty="0"/>
              <a:t>15 – без гроз</a:t>
            </a:r>
          </a:p>
          <a:p>
            <a:r>
              <a:rPr lang="ru-RU" dirty="0"/>
              <a:t>15 – грозы</a:t>
            </a:r>
          </a:p>
          <a:p>
            <a:endParaRPr lang="ru-RU" dirty="0"/>
          </a:p>
        </p:txBody>
      </p:sp>
    </p:spTree>
    <p:extLst>
      <p:ext uri="{BB962C8B-B14F-4D97-AF65-F5344CB8AC3E}">
        <p14:creationId xmlns:p14="http://schemas.microsoft.com/office/powerpoint/2010/main" val="777162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D55BBE-0EB4-288F-3CAC-E0575613FFDC}"/>
              </a:ext>
            </a:extLst>
          </p:cNvPr>
          <p:cNvPicPr>
            <a:picLocks noChangeAspect="1"/>
          </p:cNvPicPr>
          <p:nvPr/>
        </p:nvPicPr>
        <p:blipFill>
          <a:blip r:embed="rId3"/>
          <a:stretch>
            <a:fillRect/>
          </a:stretch>
        </p:blipFill>
        <p:spPr>
          <a:xfrm>
            <a:off x="132122" y="0"/>
            <a:ext cx="3029415" cy="6858000"/>
          </a:xfrm>
          <a:prstGeom prst="rect">
            <a:avLst/>
          </a:prstGeom>
        </p:spPr>
      </p:pic>
      <p:sp>
        <p:nvSpPr>
          <p:cNvPr id="5" name="TextBox 4">
            <a:extLst>
              <a:ext uri="{FF2B5EF4-FFF2-40B4-BE49-F238E27FC236}">
                <a16:creationId xmlns:a16="http://schemas.microsoft.com/office/drawing/2014/main" id="{2AC08A32-B768-355F-781F-9A6C4C3C913E}"/>
              </a:ext>
            </a:extLst>
          </p:cNvPr>
          <p:cNvSpPr txBox="1"/>
          <p:nvPr/>
        </p:nvSpPr>
        <p:spPr>
          <a:xfrm>
            <a:off x="6330855" y="917391"/>
            <a:ext cx="5276566" cy="923330"/>
          </a:xfrm>
          <a:prstGeom prst="rect">
            <a:avLst/>
          </a:prstGeom>
          <a:noFill/>
        </p:spPr>
        <p:txBody>
          <a:bodyPr wrap="square">
            <a:spAutoFit/>
          </a:bodyPr>
          <a:lstStyle/>
          <a:p>
            <a:r>
              <a:rPr lang="en-US" dirty="0"/>
              <a:t>48 </a:t>
            </a:r>
            <a:r>
              <a:rPr lang="ru-RU" dirty="0"/>
              <a:t>шейплетов</a:t>
            </a:r>
          </a:p>
          <a:p>
            <a:endParaRPr lang="ru-RU" dirty="0"/>
          </a:p>
          <a:p>
            <a:r>
              <a:rPr lang="ru-RU" dirty="0"/>
              <a:t>Лучшие – 5 на слайде (</a:t>
            </a:r>
            <a:r>
              <a:rPr lang="en-US" dirty="0"/>
              <a:t>IG = 0.98)</a:t>
            </a:r>
            <a:endParaRPr lang="ru-RU" dirty="0"/>
          </a:p>
        </p:txBody>
      </p:sp>
      <p:sp>
        <p:nvSpPr>
          <p:cNvPr id="7" name="TextBox 6">
            <a:extLst>
              <a:ext uri="{FF2B5EF4-FFF2-40B4-BE49-F238E27FC236}">
                <a16:creationId xmlns:a16="http://schemas.microsoft.com/office/drawing/2014/main" id="{64CAAF0A-8819-E330-D4BC-082C78DCF0D4}"/>
              </a:ext>
            </a:extLst>
          </p:cNvPr>
          <p:cNvSpPr txBox="1"/>
          <p:nvPr/>
        </p:nvSpPr>
        <p:spPr>
          <a:xfrm>
            <a:off x="3894729" y="2923612"/>
            <a:ext cx="7712691" cy="2031325"/>
          </a:xfrm>
          <a:prstGeom prst="rect">
            <a:avLst/>
          </a:prstGeom>
          <a:noFill/>
        </p:spPr>
        <p:txBody>
          <a:bodyPr wrap="square">
            <a:spAutoFit/>
          </a:bodyPr>
          <a:lstStyle/>
          <a:p>
            <a:r>
              <a:rPr lang="ru-RU" dirty="0"/>
              <a:t>Набор данных  с использованием 48 шейплетов -</a:t>
            </a:r>
            <a:r>
              <a:rPr lang="en-US" dirty="0"/>
              <a:t>&gt; </a:t>
            </a:r>
            <a:r>
              <a:rPr lang="ru-RU" dirty="0"/>
              <a:t>матрица 30х48</a:t>
            </a:r>
          </a:p>
          <a:p>
            <a:endParaRPr lang="ru-RU" dirty="0"/>
          </a:p>
          <a:p>
            <a:r>
              <a:rPr lang="ru-RU" dirty="0"/>
              <a:t>Элемент матрицы - минимальному евклидову расстоянию между каждым шейплетом и соответствующим временным рядом </a:t>
            </a:r>
          </a:p>
          <a:p>
            <a:endParaRPr lang="ru-RU" dirty="0"/>
          </a:p>
          <a:p>
            <a:r>
              <a:rPr lang="ru-RU" dirty="0"/>
              <a:t>Потом – классификатор (например, случайный лес) -</a:t>
            </a:r>
            <a:r>
              <a:rPr lang="en-US" dirty="0"/>
              <a:t>&gt; </a:t>
            </a:r>
            <a:r>
              <a:rPr lang="ru-RU" dirty="0"/>
              <a:t>предсказание</a:t>
            </a:r>
            <a:endParaRPr lang="en-US" dirty="0"/>
          </a:p>
          <a:p>
            <a:r>
              <a:rPr lang="en-US" dirty="0"/>
              <a:t>  </a:t>
            </a:r>
            <a:r>
              <a:rPr lang="ru-RU" dirty="0"/>
              <a:t> </a:t>
            </a:r>
          </a:p>
        </p:txBody>
      </p:sp>
    </p:spTree>
    <p:extLst>
      <p:ext uri="{BB962C8B-B14F-4D97-AF65-F5344CB8AC3E}">
        <p14:creationId xmlns:p14="http://schemas.microsoft.com/office/powerpoint/2010/main" val="3729445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4" name="Rectangle 23">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6" name="Rectangle 25">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8" name="Rectangle 27">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Title 1">
            <a:extLst>
              <a:ext uri="{FF2B5EF4-FFF2-40B4-BE49-F238E27FC236}">
                <a16:creationId xmlns:a16="http://schemas.microsoft.com/office/drawing/2014/main" id="{F0AE9CD8-9F00-EDA3-CBC4-74B2B680A933}"/>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solidFill>
                  <a:srgbClr val="FFFEFF"/>
                </a:solidFill>
              </a:rPr>
              <a:t>Идентификация вихревых вибраций в мостах</a:t>
            </a:r>
          </a:p>
        </p:txBody>
      </p:sp>
      <p:graphicFrame>
        <p:nvGraphicFramePr>
          <p:cNvPr id="8" name="TextBox 4">
            <a:extLst>
              <a:ext uri="{FF2B5EF4-FFF2-40B4-BE49-F238E27FC236}">
                <a16:creationId xmlns:a16="http://schemas.microsoft.com/office/drawing/2014/main" id="{1530116C-358D-E1C1-579B-C6E62A9C8114}"/>
              </a:ext>
            </a:extLst>
          </p:cNvPr>
          <p:cNvGraphicFramePr/>
          <p:nvPr>
            <p:extLst>
              <p:ext uri="{D42A27DB-BD31-4B8C-83A1-F6EECF244321}">
                <p14:modId xmlns:p14="http://schemas.microsoft.com/office/powerpoint/2010/main" val="74839996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2213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588756-87C3-2D00-1975-9D2455430AC5}"/>
              </a:ext>
            </a:extLst>
          </p:cNvPr>
          <p:cNvPicPr>
            <a:picLocks noChangeAspect="1"/>
          </p:cNvPicPr>
          <p:nvPr/>
        </p:nvPicPr>
        <p:blipFill>
          <a:blip r:embed="rId2"/>
          <a:stretch>
            <a:fillRect/>
          </a:stretch>
        </p:blipFill>
        <p:spPr>
          <a:xfrm>
            <a:off x="494007" y="1135550"/>
            <a:ext cx="5360883" cy="4407366"/>
          </a:xfrm>
          <a:prstGeom prst="rect">
            <a:avLst/>
          </a:prstGeom>
        </p:spPr>
      </p:pic>
      <p:pic>
        <p:nvPicPr>
          <p:cNvPr id="3" name="Picture 2">
            <a:extLst>
              <a:ext uri="{FF2B5EF4-FFF2-40B4-BE49-F238E27FC236}">
                <a16:creationId xmlns:a16="http://schemas.microsoft.com/office/drawing/2014/main" id="{FAA02761-60E4-8A7F-D374-C71F9A4D8A59}"/>
              </a:ext>
            </a:extLst>
          </p:cNvPr>
          <p:cNvPicPr>
            <a:picLocks noChangeAspect="1"/>
          </p:cNvPicPr>
          <p:nvPr/>
        </p:nvPicPr>
        <p:blipFill>
          <a:blip r:embed="rId3"/>
          <a:stretch>
            <a:fillRect/>
          </a:stretch>
        </p:blipFill>
        <p:spPr>
          <a:xfrm>
            <a:off x="6405740" y="1269241"/>
            <a:ext cx="5194857" cy="4225868"/>
          </a:xfrm>
          <a:prstGeom prst="rect">
            <a:avLst/>
          </a:prstGeom>
        </p:spPr>
      </p:pic>
    </p:spTree>
    <p:extLst>
      <p:ext uri="{BB962C8B-B14F-4D97-AF65-F5344CB8AC3E}">
        <p14:creationId xmlns:p14="http://schemas.microsoft.com/office/powerpoint/2010/main" val="447308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697ECB-4E3F-6C7F-2076-3FC5521521A0}"/>
              </a:ext>
            </a:extLst>
          </p:cNvPr>
          <p:cNvPicPr>
            <a:picLocks noChangeAspect="1"/>
          </p:cNvPicPr>
          <p:nvPr/>
        </p:nvPicPr>
        <p:blipFill>
          <a:blip r:embed="rId2"/>
          <a:stretch>
            <a:fillRect/>
          </a:stretch>
        </p:blipFill>
        <p:spPr>
          <a:xfrm>
            <a:off x="382510" y="552734"/>
            <a:ext cx="5150103" cy="6305266"/>
          </a:xfrm>
          <a:prstGeom prst="rect">
            <a:avLst/>
          </a:prstGeom>
        </p:spPr>
      </p:pic>
      <p:sp>
        <p:nvSpPr>
          <p:cNvPr id="3" name="TextBox 2">
            <a:extLst>
              <a:ext uri="{FF2B5EF4-FFF2-40B4-BE49-F238E27FC236}">
                <a16:creationId xmlns:a16="http://schemas.microsoft.com/office/drawing/2014/main" id="{E378C45D-AFCA-614A-EDF3-A437AA82CD05}"/>
              </a:ext>
            </a:extLst>
          </p:cNvPr>
          <p:cNvSpPr txBox="1"/>
          <p:nvPr/>
        </p:nvSpPr>
        <p:spPr>
          <a:xfrm>
            <a:off x="6096000" y="1282890"/>
            <a:ext cx="4255827" cy="1477328"/>
          </a:xfrm>
          <a:prstGeom prst="rect">
            <a:avLst/>
          </a:prstGeom>
          <a:noFill/>
        </p:spPr>
        <p:txBody>
          <a:bodyPr wrap="square" rtlCol="0">
            <a:spAutoFit/>
          </a:bodyPr>
          <a:lstStyle/>
          <a:p>
            <a:r>
              <a:rPr lang="en-US" dirty="0"/>
              <a:t>36 </a:t>
            </a:r>
            <a:r>
              <a:rPr lang="ru-RU" dirty="0"/>
              <a:t>шейплетов</a:t>
            </a:r>
          </a:p>
          <a:p>
            <a:endParaRPr lang="ru-RU" dirty="0"/>
          </a:p>
          <a:p>
            <a:r>
              <a:rPr lang="ru-RU" dirty="0"/>
              <a:t>25 </a:t>
            </a:r>
            <a:r>
              <a:rPr lang="en-US" dirty="0"/>
              <a:t>Vortex-induced vibrations</a:t>
            </a:r>
            <a:endParaRPr lang="ru-RU" dirty="0"/>
          </a:p>
          <a:p>
            <a:endParaRPr lang="ru-RU" dirty="0"/>
          </a:p>
          <a:p>
            <a:r>
              <a:rPr lang="ru-RU" dirty="0"/>
              <a:t>25 нормальных вибраций</a:t>
            </a:r>
          </a:p>
        </p:txBody>
      </p:sp>
    </p:spTree>
    <p:extLst>
      <p:ext uri="{BB962C8B-B14F-4D97-AF65-F5344CB8AC3E}">
        <p14:creationId xmlns:p14="http://schemas.microsoft.com/office/powerpoint/2010/main" val="2524640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00B4-13E5-D245-7D20-A5177D05F1C8}"/>
              </a:ext>
            </a:extLst>
          </p:cNvPr>
          <p:cNvSpPr>
            <a:spLocks noGrp="1"/>
          </p:cNvSpPr>
          <p:nvPr>
            <p:ph type="title"/>
          </p:nvPr>
        </p:nvSpPr>
        <p:spPr/>
        <p:txBody>
          <a:bodyPr/>
          <a:lstStyle/>
          <a:p>
            <a:r>
              <a:rPr lang="ru-RU" dirty="0"/>
              <a:t>Обнаружение разных типов волн</a:t>
            </a:r>
          </a:p>
        </p:txBody>
      </p:sp>
      <p:pic>
        <p:nvPicPr>
          <p:cNvPr id="4" name="Picture 3">
            <a:extLst>
              <a:ext uri="{FF2B5EF4-FFF2-40B4-BE49-F238E27FC236}">
                <a16:creationId xmlns:a16="http://schemas.microsoft.com/office/drawing/2014/main" id="{30464290-9FA0-C623-3C3E-493B3D4DA21D}"/>
              </a:ext>
            </a:extLst>
          </p:cNvPr>
          <p:cNvPicPr>
            <a:picLocks noChangeAspect="1"/>
          </p:cNvPicPr>
          <p:nvPr/>
        </p:nvPicPr>
        <p:blipFill>
          <a:blip r:embed="rId2"/>
          <a:stretch>
            <a:fillRect/>
          </a:stretch>
        </p:blipFill>
        <p:spPr>
          <a:xfrm>
            <a:off x="354619" y="1992573"/>
            <a:ext cx="5820587" cy="4551528"/>
          </a:xfrm>
          <a:prstGeom prst="rect">
            <a:avLst/>
          </a:prstGeom>
        </p:spPr>
      </p:pic>
      <p:pic>
        <p:nvPicPr>
          <p:cNvPr id="6" name="Picture 5">
            <a:extLst>
              <a:ext uri="{FF2B5EF4-FFF2-40B4-BE49-F238E27FC236}">
                <a16:creationId xmlns:a16="http://schemas.microsoft.com/office/drawing/2014/main" id="{F7027C54-C6D4-4F6F-89D6-954AB35C592F}"/>
              </a:ext>
            </a:extLst>
          </p:cNvPr>
          <p:cNvPicPr>
            <a:picLocks noChangeAspect="1"/>
          </p:cNvPicPr>
          <p:nvPr/>
        </p:nvPicPr>
        <p:blipFill>
          <a:blip r:embed="rId3"/>
          <a:stretch>
            <a:fillRect/>
          </a:stretch>
        </p:blipFill>
        <p:spPr>
          <a:xfrm>
            <a:off x="5863744" y="2415226"/>
            <a:ext cx="5872904" cy="4046989"/>
          </a:xfrm>
          <a:prstGeom prst="rect">
            <a:avLst/>
          </a:prstGeom>
        </p:spPr>
      </p:pic>
    </p:spTree>
    <p:extLst>
      <p:ext uri="{BB962C8B-B14F-4D97-AF65-F5344CB8AC3E}">
        <p14:creationId xmlns:p14="http://schemas.microsoft.com/office/powerpoint/2010/main" val="189591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useBgFill="1">
        <p:nvSpPr>
          <p:cNvPr id="17" name="Rectangle 16">
            <a:extLst>
              <a:ext uri="{FF2B5EF4-FFF2-40B4-BE49-F238E27FC236}">
                <a16:creationId xmlns:a16="http://schemas.microsoft.com/office/drawing/2014/main" id="{17C35B5F-59FB-4E4A-A4E6-85CC504D7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3CC5D21-4C23-96BD-B6F8-E32285971538}"/>
              </a:ext>
            </a:extLst>
          </p:cNvPr>
          <p:cNvPicPr>
            <a:picLocks noChangeAspect="1"/>
          </p:cNvPicPr>
          <p:nvPr/>
        </p:nvPicPr>
        <p:blipFill rotWithShape="1">
          <a:blip r:embed="rId2">
            <a:grayscl/>
          </a:blip>
          <a:srcRect l="-2136" t="-110" r="2059" b="18832"/>
          <a:stretch/>
        </p:blipFill>
        <p:spPr>
          <a:xfrm>
            <a:off x="-250882" y="10"/>
            <a:ext cx="12442904" cy="6862271"/>
          </a:xfrm>
          <a:prstGeom prst="rect">
            <a:avLst/>
          </a:prstGeom>
        </p:spPr>
      </p:pic>
      <p:grpSp>
        <p:nvGrpSpPr>
          <p:cNvPr id="19" name="Group 18">
            <a:extLst>
              <a:ext uri="{FF2B5EF4-FFF2-40B4-BE49-F238E27FC236}">
                <a16:creationId xmlns:a16="http://schemas.microsoft.com/office/drawing/2014/main" id="{266203B4-6411-4E9D-AAC1-D798EF731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0" name="Rectangle 19">
              <a:extLst>
                <a:ext uri="{FF2B5EF4-FFF2-40B4-BE49-F238E27FC236}">
                  <a16:creationId xmlns:a16="http://schemas.microsoft.com/office/drawing/2014/main" id="{810D9114-A47D-47E3-9417-1858C7C68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1" name="Rectangle 20">
              <a:extLst>
                <a:ext uri="{FF2B5EF4-FFF2-40B4-BE49-F238E27FC236}">
                  <a16:creationId xmlns:a16="http://schemas.microsoft.com/office/drawing/2014/main" id="{4E6705EF-CBA4-4963-9FCA-08B278014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grpSp>
      <p:sp>
        <p:nvSpPr>
          <p:cNvPr id="2" name="Title 1">
            <a:extLst>
              <a:ext uri="{FF2B5EF4-FFF2-40B4-BE49-F238E27FC236}">
                <a16:creationId xmlns:a16="http://schemas.microsoft.com/office/drawing/2014/main" id="{CCF49DD9-7C17-5447-5BB0-F5C1DE00595E}"/>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300" dirty="0">
                <a:solidFill>
                  <a:schemeClr val="bg1"/>
                </a:solidFill>
              </a:rPr>
              <a:t>ИЗВЛЕЧЕНИЕ</a:t>
            </a:r>
            <a:br>
              <a:rPr lang="en-US" sz="3300" dirty="0">
                <a:solidFill>
                  <a:schemeClr val="bg1"/>
                </a:solidFill>
              </a:rPr>
            </a:br>
            <a:r>
              <a:rPr lang="en-US" sz="3300" dirty="0" err="1">
                <a:solidFill>
                  <a:schemeClr val="bg1"/>
                </a:solidFill>
              </a:rPr>
              <a:t>ПРИЗНаков</a:t>
            </a:r>
            <a:br>
              <a:rPr lang="en-US" sz="3300" dirty="0">
                <a:solidFill>
                  <a:schemeClr val="bg1"/>
                </a:solidFill>
              </a:rPr>
            </a:br>
            <a:br>
              <a:rPr lang="en-US" sz="3300" dirty="0"/>
            </a:br>
            <a:r>
              <a:rPr lang="en-US" sz="3300" dirty="0">
                <a:solidFill>
                  <a:schemeClr val="bg1"/>
                </a:solidFill>
              </a:rPr>
              <a:t>(Feature extraction)</a:t>
            </a:r>
          </a:p>
        </p:txBody>
      </p:sp>
    </p:spTree>
    <p:extLst>
      <p:ext uri="{BB962C8B-B14F-4D97-AF65-F5344CB8AC3E}">
        <p14:creationId xmlns:p14="http://schemas.microsoft.com/office/powerpoint/2010/main" val="2964149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587E0E-B2D9-9A7B-A50C-CB28B511B8AD}"/>
              </a:ext>
            </a:extLst>
          </p:cNvPr>
          <p:cNvPicPr>
            <a:picLocks noChangeAspect="1"/>
          </p:cNvPicPr>
          <p:nvPr/>
        </p:nvPicPr>
        <p:blipFill>
          <a:blip r:embed="rId2"/>
          <a:stretch>
            <a:fillRect/>
          </a:stretch>
        </p:blipFill>
        <p:spPr>
          <a:xfrm>
            <a:off x="424664" y="682388"/>
            <a:ext cx="2188825" cy="6175612"/>
          </a:xfrm>
          <a:prstGeom prst="rect">
            <a:avLst/>
          </a:prstGeom>
        </p:spPr>
      </p:pic>
      <p:sp>
        <p:nvSpPr>
          <p:cNvPr id="5" name="TextBox 4">
            <a:extLst>
              <a:ext uri="{FF2B5EF4-FFF2-40B4-BE49-F238E27FC236}">
                <a16:creationId xmlns:a16="http://schemas.microsoft.com/office/drawing/2014/main" id="{AB071AE1-C913-EA1D-3F57-D00A18594011}"/>
              </a:ext>
            </a:extLst>
          </p:cNvPr>
          <p:cNvSpPr txBox="1"/>
          <p:nvPr/>
        </p:nvSpPr>
        <p:spPr>
          <a:xfrm>
            <a:off x="6446861" y="1156227"/>
            <a:ext cx="4328047" cy="1477328"/>
          </a:xfrm>
          <a:prstGeom prst="rect">
            <a:avLst/>
          </a:prstGeom>
          <a:noFill/>
        </p:spPr>
        <p:txBody>
          <a:bodyPr wrap="square">
            <a:spAutoFit/>
          </a:bodyPr>
          <a:lstStyle/>
          <a:p>
            <a:r>
              <a:rPr lang="ru-RU" dirty="0"/>
              <a:t>47 шейплетов</a:t>
            </a:r>
          </a:p>
          <a:p>
            <a:endParaRPr lang="ru-RU" dirty="0"/>
          </a:p>
          <a:p>
            <a:r>
              <a:rPr lang="ru-RU" dirty="0"/>
              <a:t>50 — падающие обрушивающиеся волны </a:t>
            </a:r>
          </a:p>
          <a:p>
            <a:endParaRPr lang="ru-RU" dirty="0"/>
          </a:p>
          <a:p>
            <a:r>
              <a:rPr lang="ru-RU" dirty="0"/>
              <a:t>50 — необрушающиеся волны.</a:t>
            </a:r>
          </a:p>
        </p:txBody>
      </p:sp>
    </p:spTree>
    <p:extLst>
      <p:ext uri="{BB962C8B-B14F-4D97-AF65-F5344CB8AC3E}">
        <p14:creationId xmlns:p14="http://schemas.microsoft.com/office/powerpoint/2010/main" val="637403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C300011-FC29-4481-853E-5E2537982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Числа">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3391" r="9091"/>
          <a:stretch/>
        </p:blipFill>
        <p:spPr>
          <a:xfrm>
            <a:off x="20" y="10"/>
            <a:ext cx="12191980" cy="6857990"/>
          </a:xfrm>
          <a:prstGeom prst="rect">
            <a:avLst/>
          </a:prstGeom>
        </p:spPr>
      </p:pic>
      <p:grpSp>
        <p:nvGrpSpPr>
          <p:cNvPr id="41" name="Group 40">
            <a:extLst>
              <a:ext uri="{FF2B5EF4-FFF2-40B4-BE49-F238E27FC236}">
                <a16:creationId xmlns:a16="http://schemas.microsoft.com/office/drawing/2014/main" id="{DB34F5CF-EEE1-407F-9F91-DAF38BFCF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42" name="Rectangle 41">
              <a:extLst>
                <a:ext uri="{FF2B5EF4-FFF2-40B4-BE49-F238E27FC236}">
                  <a16:creationId xmlns:a16="http://schemas.microsoft.com/office/drawing/2014/main" id="{A135DF34-A888-4325-B4A2-13B4077C0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33DB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43" name="Rectangle 42">
              <a:extLst>
                <a:ext uri="{FF2B5EF4-FFF2-40B4-BE49-F238E27FC236}">
                  <a16:creationId xmlns:a16="http://schemas.microsoft.com/office/drawing/2014/main" id="{159E8CFA-1FCB-4C13-A1E3-B46F41BA5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33DB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44" name="Rectangle 43">
              <a:extLst>
                <a:ext uri="{FF2B5EF4-FFF2-40B4-BE49-F238E27FC236}">
                  <a16:creationId xmlns:a16="http://schemas.microsoft.com/office/drawing/2014/main" id="{5B786142-19B2-4A12-9F96-16486BFDA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33DB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grpSp>
      <p:sp>
        <p:nvSpPr>
          <p:cNvPr id="46" name="Rectangle 45">
            <a:extLst>
              <a:ext uri="{FF2B5EF4-FFF2-40B4-BE49-F238E27FC236}">
                <a16:creationId xmlns:a16="http://schemas.microsoft.com/office/drawing/2014/main" id="{2B088ECE-ADBE-44B1-84A8-2D8A8D135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 name="Заголовок 1">
            <a:extLst>
              <a:ext uri="{FF2B5EF4-FFF2-40B4-BE49-F238E27FC236}">
                <a16:creationId xmlns:a16="http://schemas.microsoft.com/office/drawing/2014/main" id="{0F87E73C-2B1A-4602-BFBE-CFE1E55D9B38}"/>
              </a:ext>
            </a:extLst>
          </p:cNvPr>
          <p:cNvSpPr>
            <a:spLocks noGrp="1"/>
          </p:cNvSpPr>
          <p:nvPr>
            <p:ph type="ctrTitle"/>
          </p:nvPr>
        </p:nvSpPr>
        <p:spPr>
          <a:xfrm>
            <a:off x="584200" y="3992231"/>
            <a:ext cx="10990540" cy="1475013"/>
          </a:xfrm>
        </p:spPr>
        <p:txBody>
          <a:bodyPr rtlCol="0">
            <a:normAutofit/>
          </a:bodyPr>
          <a:lstStyle/>
          <a:p>
            <a:pPr rtl="0"/>
            <a:r>
              <a:rPr lang="en-US" sz="4000">
                <a:solidFill>
                  <a:schemeClr val="bg1"/>
                </a:solidFill>
              </a:rPr>
              <a:t>to be continued</a:t>
            </a:r>
            <a:r>
              <a:rPr lang="ru-RU" sz="4000">
                <a:solidFill>
                  <a:schemeClr val="bg1"/>
                </a:solidFill>
              </a:rPr>
              <a:t>.....</a:t>
            </a:r>
          </a:p>
        </p:txBody>
      </p:sp>
    </p:spTree>
    <p:extLst>
      <p:ext uri="{BB962C8B-B14F-4D97-AF65-F5344CB8AC3E}">
        <p14:creationId xmlns:p14="http://schemas.microsoft.com/office/powerpoint/2010/main" val="3501347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5683-B298-7116-45C8-185B0E6F6266}"/>
              </a:ext>
            </a:extLst>
          </p:cNvPr>
          <p:cNvSpPr>
            <a:spLocks noGrp="1"/>
          </p:cNvSpPr>
          <p:nvPr>
            <p:ph type="title"/>
          </p:nvPr>
        </p:nvSpPr>
        <p:spPr/>
        <p:txBody>
          <a:bodyPr/>
          <a:lstStyle/>
          <a:p>
            <a:r>
              <a:rPr lang="ru-RU" dirty="0"/>
              <a:t>Контактная информация</a:t>
            </a:r>
          </a:p>
        </p:txBody>
      </p:sp>
      <p:graphicFrame>
        <p:nvGraphicFramePr>
          <p:cNvPr id="7" name="Content Placeholder 2">
            <a:extLst>
              <a:ext uri="{FF2B5EF4-FFF2-40B4-BE49-F238E27FC236}">
                <a16:creationId xmlns:a16="http://schemas.microsoft.com/office/drawing/2014/main" id="{AD6F187A-97AA-27D7-B345-53D64B5D032A}"/>
              </a:ext>
            </a:extLst>
          </p:cNvPr>
          <p:cNvGraphicFramePr>
            <a:graphicFrameLocks noGrp="1"/>
          </p:cNvGraphicFramePr>
          <p:nvPr>
            <p:ph idx="1"/>
          </p:nvPr>
        </p:nvGraphicFramePr>
        <p:xfrm>
          <a:off x="581192" y="2180496"/>
          <a:ext cx="8251381" cy="4392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3C08B86-52C2-C0B4-832F-DBFD0CDD5FEB}"/>
              </a:ext>
            </a:extLst>
          </p:cNvPr>
          <p:cNvPicPr>
            <a:picLocks noChangeAspect="1"/>
          </p:cNvPicPr>
          <p:nvPr/>
        </p:nvPicPr>
        <p:blipFill rotWithShape="1">
          <a:blip r:embed="rId7"/>
          <a:srcRect l="14719" t="24249" r="15551" b="23217"/>
          <a:stretch/>
        </p:blipFill>
        <p:spPr>
          <a:xfrm>
            <a:off x="10070725" y="1847371"/>
            <a:ext cx="1650822" cy="2386699"/>
          </a:xfrm>
          <a:prstGeom prst="rect">
            <a:avLst/>
          </a:prstGeom>
        </p:spPr>
      </p:pic>
      <p:pic>
        <p:nvPicPr>
          <p:cNvPr id="5" name="Рисунок 2" descr="Изображение выглядит как текст, графический дизайн, дизайн&#10;&#10;Автоматически созданное описание">
            <a:extLst>
              <a:ext uri="{FF2B5EF4-FFF2-40B4-BE49-F238E27FC236}">
                <a16:creationId xmlns:a16="http://schemas.microsoft.com/office/drawing/2014/main" id="{A1240898-1DDD-63C1-F733-6223C9B3478B}"/>
              </a:ext>
            </a:extLst>
          </p:cNvPr>
          <p:cNvPicPr>
            <a:picLocks noChangeAspect="1"/>
          </p:cNvPicPr>
          <p:nvPr/>
        </p:nvPicPr>
        <p:blipFill rotWithShape="1">
          <a:blip r:embed="rId8"/>
          <a:srcRect l="15584" t="24831" r="15151" b="23702"/>
          <a:stretch/>
        </p:blipFill>
        <p:spPr>
          <a:xfrm>
            <a:off x="10070725" y="4289629"/>
            <a:ext cx="1650822" cy="2362480"/>
          </a:xfrm>
          <a:prstGeom prst="rect">
            <a:avLst/>
          </a:prstGeom>
        </p:spPr>
      </p:pic>
    </p:spTree>
    <p:extLst>
      <p:ext uri="{BB962C8B-B14F-4D97-AF65-F5344CB8AC3E}">
        <p14:creationId xmlns:p14="http://schemas.microsoft.com/office/powerpoint/2010/main" val="69402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7640-A2C7-8BE8-41B8-B1A386A42150}"/>
              </a:ext>
            </a:extLst>
          </p:cNvPr>
          <p:cNvSpPr>
            <a:spLocks noGrp="1"/>
          </p:cNvSpPr>
          <p:nvPr>
            <p:ph type="title"/>
          </p:nvPr>
        </p:nvSpPr>
        <p:spPr/>
        <p:txBody>
          <a:bodyPr/>
          <a:lstStyle/>
          <a:p>
            <a:r>
              <a:rPr lang="ru-RU" dirty="0">
                <a:latin typeface="Corbel"/>
              </a:rPr>
              <a:t>Извлечение признаков</a:t>
            </a:r>
            <a:endParaRPr lang="ru-RU" dirty="0"/>
          </a:p>
        </p:txBody>
      </p:sp>
      <p:sp>
        <p:nvSpPr>
          <p:cNvPr id="4" name="TextBox 3">
            <a:extLst>
              <a:ext uri="{FF2B5EF4-FFF2-40B4-BE49-F238E27FC236}">
                <a16:creationId xmlns:a16="http://schemas.microsoft.com/office/drawing/2014/main" id="{3AA2DC4D-F89A-B6D6-C778-D4ED48FB32BE}"/>
              </a:ext>
            </a:extLst>
          </p:cNvPr>
          <p:cNvSpPr txBox="1"/>
          <p:nvPr/>
        </p:nvSpPr>
        <p:spPr>
          <a:xfrm>
            <a:off x="399682" y="2346388"/>
            <a:ext cx="10437433" cy="3970318"/>
          </a:xfrm>
          <a:prstGeom prst="rect">
            <a:avLst/>
          </a:prstGeom>
          <a:noFill/>
        </p:spPr>
        <p:txBody>
          <a:bodyPr wrap="square" lIns="91440" tIns="45720" rIns="91440" bIns="45720" anchor="t">
            <a:spAutoFit/>
          </a:bodyPr>
          <a:lstStyle/>
          <a:p>
            <a:r>
              <a:rPr lang="ru-RU" dirty="0">
                <a:latin typeface="Corbel"/>
                <a:ea typeface="+mn-lt"/>
                <a:cs typeface="+mn-lt"/>
              </a:rPr>
              <a:t>Извлечение признаков во временных рядах играет важную роль в анализе данных и построении моделей прогнозирования.</a:t>
            </a:r>
          </a:p>
          <a:p>
            <a:endParaRPr lang="ru-RU" dirty="0"/>
          </a:p>
          <a:p>
            <a:pPr marL="342900" indent="-342900">
              <a:buAutoNum type="arabicPeriod"/>
            </a:pPr>
            <a:r>
              <a:rPr lang="ru-RU" dirty="0">
                <a:latin typeface="Corbel"/>
              </a:rPr>
              <a:t>Уменьшение размерности данных</a:t>
            </a:r>
            <a:br>
              <a:rPr lang="ru-RU" dirty="0">
                <a:latin typeface="Corbel"/>
              </a:rPr>
            </a:br>
            <a:br>
              <a:rPr lang="ru-RU" dirty="0">
                <a:latin typeface="Corbel"/>
              </a:rPr>
            </a:br>
            <a:r>
              <a:rPr lang="ru-RU" dirty="0">
                <a:latin typeface="Corbel"/>
                <a:ea typeface="+mn-lt"/>
                <a:cs typeface="+mn-lt"/>
              </a:rPr>
              <a:t>Временные ряды часто содержат большое количество точек данных, особенно при высокой частоте измерений. Извлечение признаков позволяет сократить размерность данных, что облегчает анализ и обработку.</a:t>
            </a:r>
          </a:p>
          <a:p>
            <a:pPr marL="342900" indent="-342900">
              <a:buAutoNum type="arabicPeriod"/>
            </a:pPr>
            <a:endParaRPr lang="ru-RU" dirty="0">
              <a:ea typeface="+mn-lt"/>
              <a:cs typeface="+mn-lt"/>
            </a:endParaRPr>
          </a:p>
          <a:p>
            <a:pPr marL="342900" indent="-342900">
              <a:buAutoNum type="arabicPeriod"/>
            </a:pPr>
            <a:r>
              <a:rPr lang="ru-RU" dirty="0">
                <a:latin typeface="Corbel"/>
              </a:rPr>
              <a:t>Выявление важных паттернов</a:t>
            </a:r>
            <a:br>
              <a:rPr lang="ru-RU" dirty="0">
                <a:latin typeface="Corbel"/>
              </a:rPr>
            </a:br>
            <a:br>
              <a:rPr lang="ru-RU" dirty="0">
                <a:latin typeface="Corbel"/>
              </a:rPr>
            </a:br>
            <a:r>
              <a:rPr lang="ru-RU" dirty="0">
                <a:latin typeface="Corbel"/>
                <a:ea typeface="+mn-lt"/>
                <a:cs typeface="+mn-lt"/>
              </a:rPr>
              <a:t>Извлечение признаков позволяет выявлять основные паттерны и характеристики временного ряда, такие как сезонность, тренды, циклы и шумы.</a:t>
            </a:r>
          </a:p>
          <a:p>
            <a:pPr marL="342900" indent="-342900">
              <a:buAutoNum type="arabicPeriod"/>
            </a:pPr>
            <a:endParaRPr lang="ru-RU" dirty="0">
              <a:latin typeface="Corbel"/>
            </a:endParaRPr>
          </a:p>
        </p:txBody>
      </p:sp>
    </p:spTree>
    <p:extLst>
      <p:ext uri="{BB962C8B-B14F-4D97-AF65-F5344CB8AC3E}">
        <p14:creationId xmlns:p14="http://schemas.microsoft.com/office/powerpoint/2010/main" val="170481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7640-A2C7-8BE8-41B8-B1A386A42150}"/>
              </a:ext>
            </a:extLst>
          </p:cNvPr>
          <p:cNvSpPr>
            <a:spLocks noGrp="1"/>
          </p:cNvSpPr>
          <p:nvPr>
            <p:ph type="title"/>
          </p:nvPr>
        </p:nvSpPr>
        <p:spPr/>
        <p:txBody>
          <a:bodyPr/>
          <a:lstStyle/>
          <a:p>
            <a:r>
              <a:rPr lang="ru-RU" dirty="0">
                <a:latin typeface="Corbel"/>
              </a:rPr>
              <a:t>Извлечение признаков</a:t>
            </a:r>
            <a:endParaRPr lang="ru-RU" dirty="0"/>
          </a:p>
        </p:txBody>
      </p:sp>
      <p:sp>
        <p:nvSpPr>
          <p:cNvPr id="4" name="TextBox 3">
            <a:extLst>
              <a:ext uri="{FF2B5EF4-FFF2-40B4-BE49-F238E27FC236}">
                <a16:creationId xmlns:a16="http://schemas.microsoft.com/office/drawing/2014/main" id="{3AA2DC4D-F89A-B6D6-C778-D4ED48FB32BE}"/>
              </a:ext>
            </a:extLst>
          </p:cNvPr>
          <p:cNvSpPr txBox="1"/>
          <p:nvPr/>
        </p:nvSpPr>
        <p:spPr>
          <a:xfrm>
            <a:off x="399682" y="2346388"/>
            <a:ext cx="10437433" cy="3693319"/>
          </a:xfrm>
          <a:prstGeom prst="rect">
            <a:avLst/>
          </a:prstGeom>
          <a:noFill/>
        </p:spPr>
        <p:txBody>
          <a:bodyPr wrap="square" lIns="91440" tIns="45720" rIns="91440" bIns="45720" anchor="t">
            <a:spAutoFit/>
          </a:bodyPr>
          <a:lstStyle/>
          <a:p>
            <a:r>
              <a:rPr lang="ru-RU" dirty="0">
                <a:latin typeface="Corbel"/>
              </a:rPr>
              <a:t>3. Улучшение производительности моделей</a:t>
            </a:r>
          </a:p>
          <a:p>
            <a:endParaRPr lang="ru-RU" dirty="0">
              <a:latin typeface="Corbel"/>
            </a:endParaRPr>
          </a:p>
          <a:p>
            <a:r>
              <a:rPr lang="ru-RU" dirty="0">
                <a:latin typeface="Corbel"/>
                <a:ea typeface="+mn-lt"/>
                <a:cs typeface="+mn-lt"/>
              </a:rPr>
              <a:t>Правильно выбранные признаки могут значительно улучшить производительность моделей прогнозирования временных рядов. Например, добавление информации о сезонности или предыдущих значениях ряда может улучшить точность прогнозирования. Кроме того, выбор правильных признаков может помочь улучшить способность модели к обобщению на новые данные.</a:t>
            </a:r>
            <a:endParaRPr lang="ru-RU" dirty="0">
              <a:latin typeface="Corbel"/>
            </a:endParaRPr>
          </a:p>
          <a:p>
            <a:endParaRPr lang="ru-RU" dirty="0">
              <a:latin typeface="Corbel"/>
            </a:endParaRPr>
          </a:p>
          <a:p>
            <a:r>
              <a:rPr lang="ru-RU" dirty="0">
                <a:latin typeface="Corbel"/>
              </a:rPr>
              <a:t>4. Облегчение интерпретации представления данных временного ряда</a:t>
            </a:r>
            <a:endParaRPr lang="ru-RU" dirty="0">
              <a:latin typeface="Corbel" panose="020B0503020204020204" pitchFamily="34" charset="0"/>
            </a:endParaRPr>
          </a:p>
          <a:p>
            <a:endParaRPr lang="ru-RU" dirty="0">
              <a:latin typeface="Corbel"/>
            </a:endParaRPr>
          </a:p>
          <a:p>
            <a:r>
              <a:rPr lang="ru-RU" dirty="0">
                <a:latin typeface="Corbel"/>
                <a:ea typeface="+mn-lt"/>
                <a:cs typeface="+mn-lt"/>
              </a:rPr>
              <a:t>Ряд признаков может быть более интерпретируемым, чем сырые временные данные. Это может быть полезно для анализа и понимания процессов, лежащих в основе временного ряда. Кроме того, извлечение признаков позволяет абстрагироваться от деталей реализации временного ряда и сосредоточиться на его основных характеристиках.</a:t>
            </a:r>
            <a:endParaRPr lang="ru-RU" dirty="0">
              <a:latin typeface="Corbel"/>
            </a:endParaRPr>
          </a:p>
        </p:txBody>
      </p:sp>
    </p:spTree>
    <p:extLst>
      <p:ext uri="{BB962C8B-B14F-4D97-AF65-F5344CB8AC3E}">
        <p14:creationId xmlns:p14="http://schemas.microsoft.com/office/powerpoint/2010/main" val="193310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249177F-A06A-45FB-B00F-00720EA19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0" name="Rectangle 19">
            <a:extLst>
              <a:ext uri="{FF2B5EF4-FFF2-40B4-BE49-F238E27FC236}">
                <a16:creationId xmlns:a16="http://schemas.microsoft.com/office/drawing/2014/main" id="{2E776F1A-996E-49D1-B112-57A6E71642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2" name="Rectangle 21">
            <a:extLst>
              <a:ext uri="{FF2B5EF4-FFF2-40B4-BE49-F238E27FC236}">
                <a16:creationId xmlns:a16="http://schemas.microsoft.com/office/drawing/2014/main" id="{4C4C3B4B-612F-41A6-81E2-EF54C8107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4" name="Rectangle 23">
            <a:extLst>
              <a:ext uri="{FF2B5EF4-FFF2-40B4-BE49-F238E27FC236}">
                <a16:creationId xmlns:a16="http://schemas.microsoft.com/office/drawing/2014/main" id="{02D3A97A-037A-4CD4-96C9-9571CA29B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17" name="Rectangle 16">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AF0B1-8240-0F81-33B6-72EAF224BFFD}"/>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dirty="0" err="1">
                <a:solidFill>
                  <a:schemeClr val="accent1"/>
                </a:solidFill>
              </a:rPr>
              <a:t>Основные</a:t>
            </a:r>
            <a:r>
              <a:rPr lang="en-US" dirty="0">
                <a:solidFill>
                  <a:schemeClr val="accent1"/>
                </a:solidFill>
              </a:rPr>
              <a:t> </a:t>
            </a:r>
            <a:r>
              <a:rPr lang="en-US" dirty="0" err="1">
                <a:solidFill>
                  <a:schemeClr val="accent1"/>
                </a:solidFill>
              </a:rPr>
              <a:t>алгоритмы</a:t>
            </a:r>
          </a:p>
        </p:txBody>
      </p:sp>
      <p:sp>
        <p:nvSpPr>
          <p:cNvPr id="19" name="Rectangle 18">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1" name="Rectangle 20">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3" name="Rectangle 22">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sp>
        <p:nvSpPr>
          <p:cNvPr id="25" name="Rectangle 24">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a:p>
        </p:txBody>
      </p:sp>
      <p:graphicFrame>
        <p:nvGraphicFramePr>
          <p:cNvPr id="26" name="TextBox 2">
            <a:extLst>
              <a:ext uri="{FF2B5EF4-FFF2-40B4-BE49-F238E27FC236}">
                <a16:creationId xmlns:a16="http://schemas.microsoft.com/office/drawing/2014/main" id="{47D7B11D-0A5B-3AD9-A13D-42907D8D7EDA}"/>
              </a:ext>
            </a:extLst>
          </p:cNvPr>
          <p:cNvGraphicFramePr/>
          <p:nvPr>
            <p:extLst>
              <p:ext uri="{D42A27DB-BD31-4B8C-83A1-F6EECF244321}">
                <p14:modId xmlns:p14="http://schemas.microsoft.com/office/powerpoint/2010/main" val="2265260758"/>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69399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7640-A2C7-8BE8-41B8-B1A386A42150}"/>
              </a:ext>
            </a:extLst>
          </p:cNvPr>
          <p:cNvSpPr>
            <a:spLocks noGrp="1"/>
          </p:cNvSpPr>
          <p:nvPr>
            <p:ph type="title"/>
          </p:nvPr>
        </p:nvSpPr>
        <p:spPr/>
        <p:txBody>
          <a:bodyPr/>
          <a:lstStyle/>
          <a:p>
            <a:r>
              <a:rPr lang="ru-RU" dirty="0" err="1">
                <a:latin typeface="Corbel"/>
              </a:rPr>
              <a:t>Shapelet</a:t>
            </a:r>
            <a:r>
              <a:rPr lang="ru-RU" dirty="0">
                <a:latin typeface="Corbel"/>
              </a:rPr>
              <a:t> подход</a:t>
            </a:r>
            <a:endParaRPr lang="ru-RU" dirty="0"/>
          </a:p>
        </p:txBody>
      </p:sp>
      <p:sp>
        <p:nvSpPr>
          <p:cNvPr id="4" name="TextBox 3">
            <a:extLst>
              <a:ext uri="{FF2B5EF4-FFF2-40B4-BE49-F238E27FC236}">
                <a16:creationId xmlns:a16="http://schemas.microsoft.com/office/drawing/2014/main" id="{3AA2DC4D-F89A-B6D6-C778-D4ED48FB32BE}"/>
              </a:ext>
            </a:extLst>
          </p:cNvPr>
          <p:cNvSpPr txBox="1"/>
          <p:nvPr/>
        </p:nvSpPr>
        <p:spPr>
          <a:xfrm>
            <a:off x="399682" y="2346388"/>
            <a:ext cx="10437433" cy="3139321"/>
          </a:xfrm>
          <a:prstGeom prst="rect">
            <a:avLst/>
          </a:prstGeom>
          <a:noFill/>
        </p:spPr>
        <p:txBody>
          <a:bodyPr wrap="square" lIns="91440" tIns="45720" rIns="91440" bIns="45720" anchor="t">
            <a:spAutoFit/>
          </a:bodyPr>
          <a:lstStyle/>
          <a:p>
            <a:r>
              <a:rPr lang="ru-RU" dirty="0">
                <a:latin typeface="Corbel"/>
                <a:ea typeface="+mn-lt"/>
                <a:cs typeface="+mn-lt"/>
              </a:rPr>
              <a:t>https://www.researchgate.net/publication/233727200_A_shapelet_transform_for_time_series_classification</a:t>
            </a:r>
            <a:endParaRPr lang="ru-RU" dirty="0">
              <a:latin typeface="Corbel"/>
            </a:endParaRPr>
          </a:p>
          <a:p>
            <a:endParaRPr lang="ru-RU" dirty="0">
              <a:latin typeface="Corbel"/>
              <a:ea typeface="+mn-lt"/>
              <a:cs typeface="+mn-lt"/>
            </a:endParaRPr>
          </a:p>
          <a:p>
            <a:r>
              <a:rPr lang="ru-RU" dirty="0" err="1">
                <a:latin typeface="Corbel"/>
                <a:ea typeface="+mn-lt"/>
                <a:cs typeface="+mn-lt"/>
              </a:rPr>
              <a:t>Шейплет</a:t>
            </a:r>
            <a:r>
              <a:rPr lang="ru-RU" dirty="0">
                <a:latin typeface="Corbel"/>
                <a:ea typeface="+mn-lt"/>
                <a:cs typeface="+mn-lt"/>
              </a:rPr>
              <a:t> - это непрерывная подпоследовательность временного ряда. В рамках задачи классификации временных рядов эта подпоследовательность помогает определять принадлежность к некоторому классу. Тем не менее, факт того, что </a:t>
            </a:r>
            <a:r>
              <a:rPr lang="ru-RU" dirty="0" err="1">
                <a:latin typeface="Corbel"/>
                <a:ea typeface="+mn-lt"/>
                <a:cs typeface="+mn-lt"/>
              </a:rPr>
              <a:t>шейплет</a:t>
            </a:r>
            <a:r>
              <a:rPr lang="ru-RU" dirty="0">
                <a:latin typeface="Corbel"/>
                <a:ea typeface="+mn-lt"/>
                <a:cs typeface="+mn-lt"/>
              </a:rPr>
              <a:t> содержит в себе некоторую полезную информацию, можно использовать в целом как некоторый полезный признак для работы с временным рядом.</a:t>
            </a:r>
            <a:endParaRPr lang="ru-RU"/>
          </a:p>
          <a:p>
            <a:endParaRPr lang="ru-RU" dirty="0">
              <a:latin typeface="Corbel"/>
              <a:ea typeface="+mn-lt"/>
              <a:cs typeface="+mn-lt"/>
            </a:endParaRPr>
          </a:p>
          <a:p>
            <a:r>
              <a:rPr lang="ru-RU" dirty="0">
                <a:latin typeface="Corbel"/>
                <a:ea typeface="+mn-lt"/>
                <a:cs typeface="+mn-lt"/>
              </a:rPr>
              <a:t>Изначально </a:t>
            </a:r>
            <a:r>
              <a:rPr lang="ru-RU" dirty="0" err="1">
                <a:latin typeface="Corbel"/>
                <a:ea typeface="+mn-lt"/>
                <a:cs typeface="+mn-lt"/>
              </a:rPr>
              <a:t>шейплеты</a:t>
            </a:r>
            <a:r>
              <a:rPr lang="ru-RU" dirty="0">
                <a:latin typeface="Corbel"/>
                <a:ea typeface="+mn-lt"/>
                <a:cs typeface="+mn-lt"/>
              </a:rPr>
              <a:t> определяли с помощью деревьев решений. Расстояние между </a:t>
            </a:r>
            <a:r>
              <a:rPr lang="ru-RU" dirty="0" err="1">
                <a:latin typeface="Corbel"/>
                <a:ea typeface="+mn-lt"/>
                <a:cs typeface="+mn-lt"/>
              </a:rPr>
              <a:t>шейплетом</a:t>
            </a:r>
            <a:r>
              <a:rPr lang="ru-RU" dirty="0">
                <a:latin typeface="Corbel"/>
                <a:ea typeface="+mn-lt"/>
                <a:cs typeface="+mn-lt"/>
              </a:rPr>
              <a:t> и временным рядом определяется как минимальное из расстояний между этим </a:t>
            </a:r>
            <a:r>
              <a:rPr lang="ru-RU" dirty="0" err="1">
                <a:latin typeface="Corbel"/>
                <a:ea typeface="+mn-lt"/>
                <a:cs typeface="+mn-lt"/>
              </a:rPr>
              <a:t>шейплетом</a:t>
            </a:r>
            <a:r>
              <a:rPr lang="ru-RU" dirty="0">
                <a:latin typeface="Corbel"/>
                <a:ea typeface="+mn-lt"/>
                <a:cs typeface="+mn-lt"/>
              </a:rPr>
              <a:t> и всеми </a:t>
            </a:r>
            <a:r>
              <a:rPr lang="ru-RU" dirty="0" err="1">
                <a:latin typeface="Corbel"/>
                <a:ea typeface="+mn-lt"/>
                <a:cs typeface="+mn-lt"/>
              </a:rPr>
              <a:t>шейплетами</a:t>
            </a:r>
            <a:r>
              <a:rPr lang="ru-RU" dirty="0">
                <a:latin typeface="Corbel"/>
                <a:ea typeface="+mn-lt"/>
                <a:cs typeface="+mn-lt"/>
              </a:rPr>
              <a:t> одинаковой длины, извлеченными из этого временного ряда.</a:t>
            </a:r>
            <a:endParaRPr lang="ru-RU">
              <a:latin typeface="Corbel"/>
            </a:endParaRPr>
          </a:p>
        </p:txBody>
      </p:sp>
    </p:spTree>
    <p:extLst>
      <p:ext uri="{BB962C8B-B14F-4D97-AF65-F5344CB8AC3E}">
        <p14:creationId xmlns:p14="http://schemas.microsoft.com/office/powerpoint/2010/main" val="219608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7640-A2C7-8BE8-41B8-B1A386A42150}"/>
              </a:ext>
            </a:extLst>
          </p:cNvPr>
          <p:cNvSpPr>
            <a:spLocks noGrp="1"/>
          </p:cNvSpPr>
          <p:nvPr>
            <p:ph type="title"/>
          </p:nvPr>
        </p:nvSpPr>
        <p:spPr/>
        <p:txBody>
          <a:bodyPr/>
          <a:lstStyle/>
          <a:p>
            <a:r>
              <a:rPr lang="ru-RU" dirty="0" err="1">
                <a:latin typeface="Corbel"/>
              </a:rPr>
              <a:t>Shapelet</a:t>
            </a:r>
            <a:r>
              <a:rPr lang="ru-RU" dirty="0">
                <a:latin typeface="Corbel"/>
              </a:rPr>
              <a:t> подход</a:t>
            </a:r>
            <a:endParaRPr lang="ru-RU" dirty="0"/>
          </a:p>
        </p:txBody>
      </p:sp>
      <p:sp>
        <p:nvSpPr>
          <p:cNvPr id="4" name="TextBox 3">
            <a:extLst>
              <a:ext uri="{FF2B5EF4-FFF2-40B4-BE49-F238E27FC236}">
                <a16:creationId xmlns:a16="http://schemas.microsoft.com/office/drawing/2014/main" id="{3AA2DC4D-F89A-B6D6-C778-D4ED48FB32BE}"/>
              </a:ext>
            </a:extLst>
          </p:cNvPr>
          <p:cNvSpPr txBox="1"/>
          <p:nvPr/>
        </p:nvSpPr>
        <p:spPr>
          <a:xfrm>
            <a:off x="399682" y="2346388"/>
            <a:ext cx="10437433" cy="2308324"/>
          </a:xfrm>
          <a:prstGeom prst="rect">
            <a:avLst/>
          </a:prstGeom>
          <a:noFill/>
        </p:spPr>
        <p:txBody>
          <a:bodyPr wrap="square" lIns="91440" tIns="45720" rIns="91440" bIns="45720" anchor="t">
            <a:spAutoFit/>
          </a:bodyPr>
          <a:lstStyle/>
          <a:p>
            <a:r>
              <a:rPr lang="ru-RU" dirty="0" err="1">
                <a:latin typeface="Corbel"/>
                <a:ea typeface="+mn-lt"/>
                <a:cs typeface="+mn-lt"/>
              </a:rPr>
              <a:t>Шейплеты</a:t>
            </a:r>
            <a:r>
              <a:rPr lang="ru-RU" dirty="0">
                <a:latin typeface="Corbel"/>
                <a:ea typeface="+mn-lt"/>
                <a:cs typeface="+mn-lt"/>
              </a:rPr>
              <a:t> — это своего рода средство интеллектуального анализа данных временных рядов, которое можно использовать для определения сходства некоторых частей временного ряда на основе небольших общих элементов/фигур, встречающихся в различных точках ряда.</a:t>
            </a:r>
            <a:endParaRPr lang="ru-RU" dirty="0">
              <a:latin typeface="Corbel" panose="020B0503020204020204" pitchFamily="34" charset="0"/>
              <a:ea typeface="+mn-lt"/>
              <a:cs typeface="+mn-lt"/>
            </a:endParaRPr>
          </a:p>
          <a:p>
            <a:endParaRPr lang="ru-RU" dirty="0">
              <a:latin typeface="Corbel"/>
              <a:ea typeface="+mn-lt"/>
              <a:cs typeface="+mn-lt"/>
            </a:endParaRPr>
          </a:p>
          <a:p>
            <a:r>
              <a:rPr lang="ru-RU" dirty="0">
                <a:latin typeface="Corbel"/>
                <a:ea typeface="+mn-lt"/>
                <a:cs typeface="+mn-lt"/>
              </a:rPr>
              <a:t>Для нахождения </a:t>
            </a:r>
            <a:r>
              <a:rPr lang="ru-RU" dirty="0" err="1">
                <a:latin typeface="Corbel"/>
                <a:ea typeface="+mn-lt"/>
                <a:cs typeface="+mn-lt"/>
              </a:rPr>
              <a:t>шейплета</a:t>
            </a:r>
            <a:r>
              <a:rPr lang="ru-RU" dirty="0">
                <a:latin typeface="Corbel"/>
                <a:ea typeface="+mn-lt"/>
                <a:cs typeface="+mn-lt"/>
              </a:rPr>
              <a:t> требуется:</a:t>
            </a:r>
            <a:endParaRPr lang="ru-RU">
              <a:latin typeface="Corbel"/>
            </a:endParaRPr>
          </a:p>
          <a:p>
            <a:pPr marL="285750" indent="-285750">
              <a:buFont typeface="Arial"/>
              <a:buChar char="•"/>
            </a:pPr>
            <a:r>
              <a:rPr lang="ru-RU" dirty="0">
                <a:latin typeface="Corbel"/>
                <a:ea typeface="+mn-lt"/>
                <a:cs typeface="+mn-lt"/>
              </a:rPr>
              <a:t>сгенерировать набор кандидатов</a:t>
            </a:r>
            <a:endParaRPr lang="ru-RU" dirty="0">
              <a:latin typeface="Corbel" panose="020B0503020204020204" pitchFamily="34" charset="0"/>
              <a:ea typeface="+mn-lt"/>
              <a:cs typeface="+mn-lt"/>
            </a:endParaRPr>
          </a:p>
          <a:p>
            <a:pPr marL="285750" indent="-285750">
              <a:buFont typeface="Arial"/>
              <a:buChar char="•"/>
            </a:pPr>
            <a:r>
              <a:rPr lang="ru-RU" dirty="0">
                <a:latin typeface="Corbel"/>
                <a:ea typeface="+mn-lt"/>
                <a:cs typeface="+mn-lt"/>
              </a:rPr>
              <a:t>определить меру расстояния между </a:t>
            </a:r>
            <a:r>
              <a:rPr lang="ru-RU" dirty="0" err="1">
                <a:latin typeface="Corbel"/>
                <a:ea typeface="+mn-lt"/>
                <a:cs typeface="+mn-lt"/>
              </a:rPr>
              <a:t>шейплетом</a:t>
            </a:r>
            <a:r>
              <a:rPr lang="ru-RU" dirty="0">
                <a:latin typeface="Corbel"/>
                <a:ea typeface="+mn-lt"/>
                <a:cs typeface="+mn-lt"/>
              </a:rPr>
              <a:t> и каждым временным рядом</a:t>
            </a:r>
          </a:p>
          <a:p>
            <a:pPr marL="285750" indent="-285750">
              <a:buFont typeface="Arial"/>
              <a:buChar char="•"/>
            </a:pPr>
            <a:r>
              <a:rPr lang="ru-RU" dirty="0">
                <a:latin typeface="Corbel"/>
                <a:ea typeface="+mn-lt"/>
                <a:cs typeface="+mn-lt"/>
              </a:rPr>
              <a:t>определить меру дискриминационной способности </a:t>
            </a:r>
            <a:r>
              <a:rPr lang="ru-RU" dirty="0" err="1">
                <a:latin typeface="Corbel"/>
                <a:ea typeface="+mn-lt"/>
                <a:cs typeface="+mn-lt"/>
              </a:rPr>
              <a:t>шейплета</a:t>
            </a:r>
            <a:endParaRPr lang="ru-RU" dirty="0" err="1">
              <a:latin typeface="Corbel"/>
            </a:endParaRPr>
          </a:p>
        </p:txBody>
      </p:sp>
    </p:spTree>
    <p:extLst>
      <p:ext uri="{BB962C8B-B14F-4D97-AF65-F5344CB8AC3E}">
        <p14:creationId xmlns:p14="http://schemas.microsoft.com/office/powerpoint/2010/main" val="236984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7640-A2C7-8BE8-41B8-B1A386A42150}"/>
              </a:ext>
            </a:extLst>
          </p:cNvPr>
          <p:cNvSpPr>
            <a:spLocks noGrp="1"/>
          </p:cNvSpPr>
          <p:nvPr>
            <p:ph type="title"/>
          </p:nvPr>
        </p:nvSpPr>
        <p:spPr/>
        <p:txBody>
          <a:bodyPr/>
          <a:lstStyle/>
          <a:p>
            <a:r>
              <a:rPr lang="ru-RU" dirty="0" err="1">
                <a:latin typeface="Corbel"/>
              </a:rPr>
              <a:t>Shapelet</a:t>
            </a:r>
            <a:r>
              <a:rPr lang="ru-RU" dirty="0">
                <a:latin typeface="Corbel"/>
              </a:rPr>
              <a:t> подход (Генерация набора кандидатов)</a:t>
            </a:r>
            <a:endParaRPr lang="ru-RU" dirty="0"/>
          </a:p>
        </p:txBody>
      </p:sp>
      <p:sp>
        <p:nvSpPr>
          <p:cNvPr id="4" name="TextBox 3">
            <a:extLst>
              <a:ext uri="{FF2B5EF4-FFF2-40B4-BE49-F238E27FC236}">
                <a16:creationId xmlns:a16="http://schemas.microsoft.com/office/drawing/2014/main" id="{3AA2DC4D-F89A-B6D6-C778-D4ED48FB32BE}"/>
              </a:ext>
            </a:extLst>
          </p:cNvPr>
          <p:cNvSpPr txBox="1"/>
          <p:nvPr/>
        </p:nvSpPr>
        <p:spPr>
          <a:xfrm>
            <a:off x="399682" y="2346388"/>
            <a:ext cx="10437433" cy="3693319"/>
          </a:xfrm>
          <a:prstGeom prst="rect">
            <a:avLst/>
          </a:prstGeom>
          <a:noFill/>
        </p:spPr>
        <p:txBody>
          <a:bodyPr wrap="square" lIns="91440" tIns="45720" rIns="91440" bIns="45720" anchor="t">
            <a:spAutoFit/>
          </a:bodyPr>
          <a:lstStyle/>
          <a:p>
            <a:r>
              <a:rPr lang="ru-RU" dirty="0">
                <a:latin typeface="Corbel"/>
              </a:rPr>
              <a:t>Подпоследовательность S длины l временного ряда T длины m - непрерывная последовательность l точек в T, где l &lt;= m.</a:t>
            </a:r>
          </a:p>
          <a:p>
            <a:endParaRPr lang="ru-RU" dirty="0">
              <a:latin typeface="Corbel"/>
            </a:endParaRPr>
          </a:p>
          <a:p>
            <a:r>
              <a:rPr lang="ru-RU" dirty="0">
                <a:latin typeface="Corbel"/>
              </a:rPr>
              <a:t>Любой временной ряд длины m содержит m – l + 1 </a:t>
            </a:r>
            <a:r>
              <a:rPr lang="ru-RU" dirty="0">
                <a:latin typeface="Corbel"/>
                <a:ea typeface="+mn-lt"/>
                <a:cs typeface="+mn-lt"/>
              </a:rPr>
              <a:t>отдельных </a:t>
            </a:r>
            <a:r>
              <a:rPr lang="ru-RU" err="1">
                <a:latin typeface="Corbel"/>
                <a:ea typeface="+mn-lt"/>
                <a:cs typeface="+mn-lt"/>
              </a:rPr>
              <a:t>подпоследовательностей</a:t>
            </a:r>
            <a:r>
              <a:rPr lang="ru-RU" dirty="0">
                <a:latin typeface="Corbel"/>
                <a:ea typeface="+mn-lt"/>
                <a:cs typeface="+mn-lt"/>
              </a:rPr>
              <a:t> длины l. Можно определить множество всех </a:t>
            </a:r>
            <a:r>
              <a:rPr lang="ru-RU" err="1">
                <a:latin typeface="Corbel"/>
                <a:ea typeface="+mn-lt"/>
                <a:cs typeface="+mn-lt"/>
              </a:rPr>
              <a:t>подпоследовательностей</a:t>
            </a:r>
            <a:r>
              <a:rPr lang="ru-RU" dirty="0">
                <a:latin typeface="Corbel"/>
                <a:ea typeface="+mn-lt"/>
                <a:cs typeface="+mn-lt"/>
              </a:rPr>
              <a:t> длины l ряда </a:t>
            </a:r>
            <a:r>
              <a:rPr lang="ru-RU" err="1">
                <a:latin typeface="Corbel"/>
                <a:ea typeface="+mn-lt"/>
                <a:cs typeface="+mn-lt"/>
              </a:rPr>
              <a:t>T_i</a:t>
            </a:r>
            <a:r>
              <a:rPr lang="ru-RU" dirty="0">
                <a:latin typeface="Corbel"/>
                <a:ea typeface="+mn-lt"/>
                <a:cs typeface="+mn-lt"/>
              </a:rPr>
              <a:t> как </a:t>
            </a:r>
            <a:r>
              <a:rPr lang="ru-RU" err="1">
                <a:latin typeface="Corbel"/>
                <a:ea typeface="+mn-lt"/>
                <a:cs typeface="+mn-lt"/>
              </a:rPr>
              <a:t>W_i,l</a:t>
            </a:r>
            <a:r>
              <a:rPr lang="ru-RU" dirty="0">
                <a:latin typeface="Corbel"/>
                <a:ea typeface="+mn-lt"/>
                <a:cs typeface="+mn-lt"/>
              </a:rPr>
              <a:t> - тогда множество всех </a:t>
            </a:r>
            <a:r>
              <a:rPr lang="ru-RU" err="1">
                <a:latin typeface="Corbel"/>
                <a:ea typeface="+mn-lt"/>
                <a:cs typeface="+mn-lt"/>
              </a:rPr>
              <a:t>подпоследовательностей</a:t>
            </a:r>
            <a:r>
              <a:rPr lang="ru-RU" dirty="0">
                <a:latin typeface="Corbel"/>
                <a:ea typeface="+mn-lt"/>
                <a:cs typeface="+mn-lt"/>
              </a:rPr>
              <a:t> длины l для выборки временных рядов T будет:</a:t>
            </a:r>
          </a:p>
          <a:p>
            <a:endParaRPr lang="ru-RU" dirty="0">
              <a:latin typeface="Corbel"/>
            </a:endParaRPr>
          </a:p>
          <a:p>
            <a:endParaRPr lang="ru-RU" dirty="0">
              <a:latin typeface="Corbel"/>
            </a:endParaRPr>
          </a:p>
          <a:p>
            <a:endParaRPr lang="ru-RU" dirty="0">
              <a:latin typeface="Corbel"/>
            </a:endParaRPr>
          </a:p>
          <a:p>
            <a:endParaRPr lang="ru-RU" dirty="0">
              <a:latin typeface="Corbel"/>
            </a:endParaRPr>
          </a:p>
          <a:p>
            <a:r>
              <a:rPr lang="ru-RU" dirty="0">
                <a:latin typeface="Corbel"/>
              </a:rPr>
              <a:t>Таким образом, множество всех кандидатов в </a:t>
            </a:r>
            <a:r>
              <a:rPr lang="ru-RU" err="1">
                <a:latin typeface="Corbel"/>
              </a:rPr>
              <a:t>шейплеты</a:t>
            </a:r>
            <a:r>
              <a:rPr lang="ru-RU">
                <a:latin typeface="Corbel"/>
              </a:rPr>
              <a:t> для набора данных T будет:</a:t>
            </a:r>
            <a:endParaRPr lang="ru-RU" dirty="0">
              <a:latin typeface="Corbel"/>
            </a:endParaRPr>
          </a:p>
          <a:p>
            <a:endParaRPr lang="ru-RU" dirty="0">
              <a:latin typeface="Corbel"/>
            </a:endParaRPr>
          </a:p>
          <a:p>
            <a:endParaRPr lang="ru-RU" dirty="0">
              <a:latin typeface="Corbel"/>
            </a:endParaRPr>
          </a:p>
        </p:txBody>
      </p:sp>
      <p:pic>
        <p:nvPicPr>
          <p:cNvPr id="3" name="Рисунок 2" descr="Изображение выглядит как Шрифт, текст, каллиграфия, рукописный текст&#10;&#10;Автоматически созданное описание">
            <a:extLst>
              <a:ext uri="{FF2B5EF4-FFF2-40B4-BE49-F238E27FC236}">
                <a16:creationId xmlns:a16="http://schemas.microsoft.com/office/drawing/2014/main" id="{2978B381-797D-CF84-17C7-D7A60C41578B}"/>
              </a:ext>
            </a:extLst>
          </p:cNvPr>
          <p:cNvPicPr>
            <a:picLocks noChangeAspect="1"/>
          </p:cNvPicPr>
          <p:nvPr/>
        </p:nvPicPr>
        <p:blipFill>
          <a:blip r:embed="rId2"/>
          <a:stretch>
            <a:fillRect/>
          </a:stretch>
        </p:blipFill>
        <p:spPr>
          <a:xfrm>
            <a:off x="4111083" y="4277471"/>
            <a:ext cx="2743200" cy="607643"/>
          </a:xfrm>
          <a:prstGeom prst="rect">
            <a:avLst/>
          </a:prstGeom>
        </p:spPr>
      </p:pic>
      <p:pic>
        <p:nvPicPr>
          <p:cNvPr id="5" name="Рисунок 4" descr="Изображение выглядит как текст, Шрифт, линия, типография&#10;&#10;Автоматически созданное описание">
            <a:extLst>
              <a:ext uri="{FF2B5EF4-FFF2-40B4-BE49-F238E27FC236}">
                <a16:creationId xmlns:a16="http://schemas.microsoft.com/office/drawing/2014/main" id="{C320A11E-4576-F1F9-1BA2-9DB9E1F4D50C}"/>
              </a:ext>
            </a:extLst>
          </p:cNvPr>
          <p:cNvPicPr>
            <a:picLocks noChangeAspect="1"/>
          </p:cNvPicPr>
          <p:nvPr/>
        </p:nvPicPr>
        <p:blipFill>
          <a:blip r:embed="rId3"/>
          <a:stretch>
            <a:fillRect/>
          </a:stretch>
        </p:blipFill>
        <p:spPr>
          <a:xfrm>
            <a:off x="3614325" y="5631293"/>
            <a:ext cx="4013200" cy="571932"/>
          </a:xfrm>
          <a:prstGeom prst="rect">
            <a:avLst/>
          </a:prstGeom>
        </p:spPr>
      </p:pic>
    </p:spTree>
    <p:extLst>
      <p:ext uri="{BB962C8B-B14F-4D97-AF65-F5344CB8AC3E}">
        <p14:creationId xmlns:p14="http://schemas.microsoft.com/office/powerpoint/2010/main" val="2283598283"/>
      </p:ext>
    </p:extLst>
  </p:cSld>
  <p:clrMapOvr>
    <a:masterClrMapping/>
  </p:clrMapOvr>
</p:sld>
</file>

<file path=ppt/theme/theme1.xml><?xml version="1.0" encoding="utf-8"?>
<a:theme xmlns:a="http://schemas.openxmlformats.org/drawingml/2006/main" name="Дивиденд">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71af3243-3dd4-4a8d-8c0d-dd76da1f02a5"/>
    <ds:schemaRef ds:uri="http://purl.org/dc/elements/1.1/"/>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16c05727-aa75-4e4a-9b5f-8a80a1165891"/>
    <ds:schemaRef ds:uri="http://purl.org/dc/terms/"/>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Шаблон «Дивиденд» для ИТ-бизнеса</Template>
  <TotalTime>2877</TotalTime>
  <Words>1887</Words>
  <Application>Microsoft Office PowerPoint</Application>
  <PresentationFormat>Widescreen</PresentationFormat>
  <Paragraphs>142</Paragraphs>
  <Slides>32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Corbel</vt:lpstr>
      <vt:lpstr>Gill Sans MT</vt:lpstr>
      <vt:lpstr>Wingdings 2</vt:lpstr>
      <vt:lpstr>Дивиденд</vt:lpstr>
      <vt:lpstr>Основы обработки временных рядов алгоритмами МЛ и ИИ</vt:lpstr>
      <vt:lpstr>Посещаемость</vt:lpstr>
      <vt:lpstr>ИЗВЛЕЧЕНИЕ ПРИЗНаков  (Feature extraction)</vt:lpstr>
      <vt:lpstr>Извлечение признаков</vt:lpstr>
      <vt:lpstr>Извлечение признаков</vt:lpstr>
      <vt:lpstr>Основные алгоритмы</vt:lpstr>
      <vt:lpstr>Shapelet подход</vt:lpstr>
      <vt:lpstr>Shapelet подход</vt:lpstr>
      <vt:lpstr>Shapelet подход (Генерация набора кандидатов)</vt:lpstr>
      <vt:lpstr>Shapelet подход (Измерение расстояний)</vt:lpstr>
      <vt:lpstr>Shapelet подход (Измерение качества шейплета)</vt:lpstr>
      <vt:lpstr>PowerPoint Presentation</vt:lpstr>
      <vt:lpstr>PowerPoint Presentation</vt:lpstr>
      <vt:lpstr>PowerPoint Presentation</vt:lpstr>
      <vt:lpstr>PowerPoint Presentation</vt:lpstr>
      <vt:lpstr>PowerPoint Presentation</vt:lpstr>
      <vt:lpstr>Алгоритм</vt:lpstr>
      <vt:lpstr>Shapelet подход</vt:lpstr>
      <vt:lpstr>Пример использования шейплетов</vt:lpstr>
      <vt:lpstr>PowerPoint Presentation</vt:lpstr>
      <vt:lpstr>PowerPoint Presentation</vt:lpstr>
      <vt:lpstr>движения грунта вблизи разломов с импульсным поведением (Опасность экстремальных сейсмических нагрузок на конструкции)</vt:lpstr>
      <vt:lpstr>PowerPoint Presentation</vt:lpstr>
      <vt:lpstr>ветровые нагрузки и вызванные ими вибрации</vt:lpstr>
      <vt:lpstr>PowerPoint Presentation</vt:lpstr>
      <vt:lpstr>Идентификация вихревых вибраций в мостах</vt:lpstr>
      <vt:lpstr>PowerPoint Presentation</vt:lpstr>
      <vt:lpstr>PowerPoint Presentation</vt:lpstr>
      <vt:lpstr>Обнаружение разных типов волн</vt:lpstr>
      <vt:lpstr>PowerPoint Presentation</vt:lpstr>
      <vt:lpstr>to be continued.....</vt:lpstr>
      <vt:lpstr>Контактная информация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обработки временных рядов алгоритмами машинного обучения  и искусственного интеллекта</dc:title>
  <dc:creator>Марина Барулина</dc:creator>
  <cp:lastModifiedBy>Марина Барулина</cp:lastModifiedBy>
  <cp:revision>1177</cp:revision>
  <dcterms:created xsi:type="dcterms:W3CDTF">2023-09-20T17:09:19Z</dcterms:created>
  <dcterms:modified xsi:type="dcterms:W3CDTF">2023-11-17T08:33:20Z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