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69"/>
  </p:notesMasterIdLst>
  <p:handoutMasterIdLst>
    <p:handoutMasterId r:id="rId70"/>
  </p:handoutMasterIdLst>
  <p:sldIdLst>
    <p:sldId id="256" r:id="rId5"/>
    <p:sldId id="269" r:id="rId6"/>
    <p:sldId id="385" r:id="rId7"/>
    <p:sldId id="386" r:id="rId8"/>
    <p:sldId id="388" r:id="rId9"/>
    <p:sldId id="387" r:id="rId10"/>
    <p:sldId id="389" r:id="rId11"/>
    <p:sldId id="390" r:id="rId12"/>
    <p:sldId id="391" r:id="rId13"/>
    <p:sldId id="392" r:id="rId14"/>
    <p:sldId id="393" r:id="rId15"/>
    <p:sldId id="407" r:id="rId16"/>
    <p:sldId id="394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8" r:id="rId26"/>
    <p:sldId id="409" r:id="rId27"/>
    <p:sldId id="404" r:id="rId28"/>
    <p:sldId id="405" r:id="rId29"/>
    <p:sldId id="406" r:id="rId30"/>
    <p:sldId id="395" r:id="rId31"/>
    <p:sldId id="410" r:id="rId32"/>
    <p:sldId id="424" r:id="rId33"/>
    <p:sldId id="423" r:id="rId34"/>
    <p:sldId id="432" r:id="rId35"/>
    <p:sldId id="425" r:id="rId36"/>
    <p:sldId id="411" r:id="rId37"/>
    <p:sldId id="413" r:id="rId38"/>
    <p:sldId id="43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34" r:id="rId49"/>
    <p:sldId id="427" r:id="rId50"/>
    <p:sldId id="428" r:id="rId51"/>
    <p:sldId id="429" r:id="rId52"/>
    <p:sldId id="430" r:id="rId53"/>
    <p:sldId id="431" r:id="rId54"/>
    <p:sldId id="435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36" r:id="rId65"/>
    <p:sldId id="447" r:id="rId66"/>
    <p:sldId id="260" r:id="rId67"/>
    <p:sldId id="753" r:id="rId6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E21BB-2F3F-45EA-B0F2-CCD4DD90B924}" v="1" dt="2023-11-02T18:53:54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на Барулина" userId="3f69187e786b41da" providerId="LiveId" clId="{741E21BB-2F3F-45EA-B0F2-CCD4DD90B924}"/>
    <pc:docChg chg="undo custSel addSld delSld modSld delMainMaster">
      <pc:chgData name="Марина Барулина" userId="3f69187e786b41da" providerId="LiveId" clId="{741E21BB-2F3F-45EA-B0F2-CCD4DD90B924}" dt="2023-11-02T19:34:55.683" v="156" actId="207"/>
      <pc:docMkLst>
        <pc:docMk/>
      </pc:docMkLst>
      <pc:sldChg chg="modSp mod">
        <pc:chgData name="Марина Барулина" userId="3f69187e786b41da" providerId="LiveId" clId="{741E21BB-2F3F-45EA-B0F2-CCD4DD90B924}" dt="2023-11-02T18:31:15.953" v="19" actId="20577"/>
        <pc:sldMkLst>
          <pc:docMk/>
          <pc:sldMk cId="1487700712" sldId="256"/>
        </pc:sldMkLst>
        <pc:spChg chg="mod">
          <ac:chgData name="Марина Барулина" userId="3f69187e786b41da" providerId="LiveId" clId="{741E21BB-2F3F-45EA-B0F2-CCD4DD90B924}" dt="2023-11-02T18:31:15.953" v="19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Sp mod">
        <pc:chgData name="Марина Барулина" userId="3f69187e786b41da" providerId="LiveId" clId="{741E21BB-2F3F-45EA-B0F2-CCD4DD90B924}" dt="2023-11-02T18:31:22.396" v="20" actId="478"/>
        <pc:sldMkLst>
          <pc:docMk/>
          <pc:sldMk cId="3198315474" sldId="269"/>
        </pc:sldMkLst>
        <pc:picChg chg="del">
          <ac:chgData name="Марина Барулина" userId="3f69187e786b41da" providerId="LiveId" clId="{741E21BB-2F3F-45EA-B0F2-CCD4DD90B924}" dt="2023-11-02T18:31:22.396" v="20" actId="478"/>
          <ac:picMkLst>
            <pc:docMk/>
            <pc:sldMk cId="3198315474" sldId="269"/>
            <ac:picMk id="5" creationId="{C3D411C8-82B8-D3A6-5A36-20C0BADCFD7D}"/>
          </ac:picMkLst>
        </pc:picChg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948962790" sldId="34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31072657" sldId="345"/>
        </pc:sldMkLst>
      </pc:sldChg>
      <pc:sldChg chg="addSp modSp add mod setBg">
        <pc:chgData name="Марина Барулина" userId="3f69187e786b41da" providerId="LiveId" clId="{741E21BB-2F3F-45EA-B0F2-CCD4DD90B924}" dt="2023-11-02T18:54:07.317" v="60" actId="26606"/>
        <pc:sldMkLst>
          <pc:docMk/>
          <pc:sldMk cId="1689255840" sldId="385"/>
        </pc:sldMkLst>
        <pc:spChg chg="mod">
          <ac:chgData name="Марина Барулина" userId="3f69187e786b41da" providerId="LiveId" clId="{741E21BB-2F3F-45EA-B0F2-CCD4DD90B924}" dt="2023-11-02T18:54:07.317" v="60" actId="26606"/>
          <ac:spMkLst>
            <pc:docMk/>
            <pc:sldMk cId="1689255840" sldId="385"/>
            <ac:spMk id="2" creationId="{566F6D5B-A96E-3ACA-2CEA-5B3D527A6F26}"/>
          </ac:spMkLst>
        </pc:spChg>
        <pc:spChg chg="mod">
          <ac:chgData name="Марина Барулина" userId="3f69187e786b41da" providerId="LiveId" clId="{741E21BB-2F3F-45EA-B0F2-CCD4DD90B924}" dt="2023-11-02T18:54:07.317" v="60" actId="26606"/>
          <ac:spMkLst>
            <pc:docMk/>
            <pc:sldMk cId="1689255840" sldId="385"/>
            <ac:spMk id="4" creationId="{E292FCB6-4F88-11A7-62DD-C1E09DF71F67}"/>
          </ac:spMkLst>
        </pc:spChg>
        <pc:spChg chg="mod ord">
          <ac:chgData name="Марина Барулина" userId="3f69187e786b41da" providerId="LiveId" clId="{741E21BB-2F3F-45EA-B0F2-CCD4DD90B924}" dt="2023-11-02T18:54:07.317" v="60" actId="26606"/>
          <ac:spMkLst>
            <pc:docMk/>
            <pc:sldMk cId="1689255840" sldId="385"/>
            <ac:spMk id="5" creationId="{39D94FD6-61B3-BDB5-C6DC-D0C471146280}"/>
          </ac:spMkLst>
        </pc:spChg>
        <pc:spChg chg="add">
          <ac:chgData name="Марина Барулина" userId="3f69187e786b41da" providerId="LiveId" clId="{741E21BB-2F3F-45EA-B0F2-CCD4DD90B924}" dt="2023-11-02T18:54:07.317" v="60" actId="26606"/>
          <ac:spMkLst>
            <pc:docMk/>
            <pc:sldMk cId="1689255840" sldId="385"/>
            <ac:spMk id="11" creationId="{A078A52F-85EA-4C0B-962B-D9D9DD4DD78C}"/>
          </ac:spMkLst>
        </pc:spChg>
        <pc:spChg chg="add">
          <ac:chgData name="Марина Барулина" userId="3f69187e786b41da" providerId="LiveId" clId="{741E21BB-2F3F-45EA-B0F2-CCD4DD90B924}" dt="2023-11-02T18:54:07.317" v="60" actId="26606"/>
          <ac:spMkLst>
            <pc:docMk/>
            <pc:sldMk cId="1689255840" sldId="385"/>
            <ac:spMk id="13" creationId="{919797D5-5700-4683-B30A-5B4D56CB8270}"/>
          </ac:spMkLst>
        </pc:spChg>
        <pc:spChg chg="add">
          <ac:chgData name="Марина Барулина" userId="3f69187e786b41da" providerId="LiveId" clId="{741E21BB-2F3F-45EA-B0F2-CCD4DD90B924}" dt="2023-11-02T18:54:07.317" v="60" actId="26606"/>
          <ac:spMkLst>
            <pc:docMk/>
            <pc:sldMk cId="1689255840" sldId="385"/>
            <ac:spMk id="15" creationId="{4856A7B9-9801-42EC-A4C9-7E22A56EF53D}"/>
          </ac:spMkLst>
        </pc:spChg>
        <pc:spChg chg="add">
          <ac:chgData name="Марина Барулина" userId="3f69187e786b41da" providerId="LiveId" clId="{741E21BB-2F3F-45EA-B0F2-CCD4DD90B924}" dt="2023-11-02T18:54:07.317" v="60" actId="26606"/>
          <ac:spMkLst>
            <pc:docMk/>
            <pc:sldMk cId="1689255840" sldId="385"/>
            <ac:spMk id="17" creationId="{8AD54DB8-C150-4290-85D6-F5B0262BFEEF}"/>
          </ac:spMkLst>
        </pc:spChg>
        <pc:spChg chg="add">
          <ac:chgData name="Марина Барулина" userId="3f69187e786b41da" providerId="LiveId" clId="{741E21BB-2F3F-45EA-B0F2-CCD4DD90B924}" dt="2023-11-02T18:54:07.317" v="60" actId="26606"/>
          <ac:spMkLst>
            <pc:docMk/>
            <pc:sldMk cId="1689255840" sldId="385"/>
            <ac:spMk id="19" creationId="{17C35B5F-59FB-4E4A-A4E6-85CC504D7918}"/>
          </ac:spMkLst>
        </pc:spChg>
        <pc:grpChg chg="add">
          <ac:chgData name="Марина Барулина" userId="3f69187e786b41da" providerId="LiveId" clId="{741E21BB-2F3F-45EA-B0F2-CCD4DD90B924}" dt="2023-11-02T18:54:07.317" v="60" actId="26606"/>
          <ac:grpSpMkLst>
            <pc:docMk/>
            <pc:sldMk cId="1689255840" sldId="385"/>
            <ac:grpSpMk id="21" creationId="{266203B4-6411-4E9D-AAC1-D798EF7311A2}"/>
          </ac:grpSpMkLst>
        </pc:grpChg>
        <pc:picChg chg="add">
          <ac:chgData name="Марина Барулина" userId="3f69187e786b41da" providerId="LiveId" clId="{741E21BB-2F3F-45EA-B0F2-CCD4DD90B924}" dt="2023-11-02T18:54:07.317" v="60" actId="26606"/>
          <ac:picMkLst>
            <pc:docMk/>
            <pc:sldMk cId="1689255840" sldId="385"/>
            <ac:picMk id="7" creationId="{6776DE46-75A7-1B6F-7CBC-9F67354E8A33}"/>
          </ac:picMkLst>
        </pc:picChg>
      </pc:sldChg>
      <pc:sldChg chg="addSp delSp modSp add mod setBg setClrOvrMap">
        <pc:chgData name="Марина Барулина" userId="3f69187e786b41da" providerId="LiveId" clId="{741E21BB-2F3F-45EA-B0F2-CCD4DD90B924}" dt="2023-11-02T18:54:31.822" v="73" actId="27636"/>
        <pc:sldMkLst>
          <pc:docMk/>
          <pc:sldMk cId="4173907008" sldId="386"/>
        </pc:sldMkLst>
        <pc:spChg chg="mod ord">
          <ac:chgData name="Марина Барулина" userId="3f69187e786b41da" providerId="LiveId" clId="{741E21BB-2F3F-45EA-B0F2-CCD4DD90B924}" dt="2023-11-02T18:54:31.822" v="73" actId="27636"/>
          <ac:spMkLst>
            <pc:docMk/>
            <pc:sldMk cId="4173907008" sldId="386"/>
            <ac:spMk id="2" creationId="{88AC3EE1-0478-B01F-CEDC-CB86F70BB6AB}"/>
          </ac:spMkLst>
        </pc:spChg>
        <pc:spChg chg="mod or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3" creationId="{A2B1866F-F3DF-7D74-FECD-B1B32DD18451}"/>
          </ac:spMkLst>
        </pc:spChg>
        <pc:spChg chg="mod or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4" creationId="{C9CE8333-8675-FB8A-8D9B-847A9A443F7F}"/>
          </ac:spMkLst>
        </pc:spChg>
        <pc:spChg chg="add del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6" creationId="{77E2CDE7-0AA5-8527-079E-34A73AC5F8CA}"/>
          </ac:spMkLst>
        </pc:spChg>
        <pc:spChg chg="add del">
          <ac:chgData name="Марина Барулина" userId="3f69187e786b41da" providerId="LiveId" clId="{741E21BB-2F3F-45EA-B0F2-CCD4DD90B924}" dt="2023-11-02T18:54:22.996" v="63" actId="26606"/>
          <ac:spMkLst>
            <pc:docMk/>
            <pc:sldMk cId="4173907008" sldId="386"/>
            <ac:spMk id="12" creationId="{71B62618-0D02-4C29-88C5-1EDF7F32343E}"/>
          </ac:spMkLst>
        </pc:spChg>
        <pc:spChg chg="add del">
          <ac:chgData name="Марина Барулина" userId="3f69187e786b41da" providerId="LiveId" clId="{741E21BB-2F3F-45EA-B0F2-CCD4DD90B924}" dt="2023-11-02T18:54:22.996" v="63" actId="26606"/>
          <ac:spMkLst>
            <pc:docMk/>
            <pc:sldMk cId="4173907008" sldId="386"/>
            <ac:spMk id="14" creationId="{1E2747F4-A0AE-425C-B527-E3E32461FEF5}"/>
          </ac:spMkLst>
        </pc:spChg>
        <pc:spChg chg="add del">
          <ac:chgData name="Марина Барулина" userId="3f69187e786b41da" providerId="LiveId" clId="{741E21BB-2F3F-45EA-B0F2-CCD4DD90B924}" dt="2023-11-02T18:54:22.996" v="63" actId="26606"/>
          <ac:spMkLst>
            <pc:docMk/>
            <pc:sldMk cId="4173907008" sldId="386"/>
            <ac:spMk id="16" creationId="{9707F29A-1576-479E-B227-0D6498601B4A}"/>
          </ac:spMkLst>
        </pc:spChg>
        <pc:spChg chg="add del">
          <ac:chgData name="Марина Барулина" userId="3f69187e786b41da" providerId="LiveId" clId="{741E21BB-2F3F-45EA-B0F2-CCD4DD90B924}" dt="2023-11-02T18:54:22.996" v="63" actId="26606"/>
          <ac:spMkLst>
            <pc:docMk/>
            <pc:sldMk cId="4173907008" sldId="386"/>
            <ac:spMk id="18" creationId="{F17B26C7-6F2F-453C-9C08-71E199E527A8}"/>
          </ac:spMkLst>
        </pc:spChg>
        <pc:spChg chg="add del">
          <ac:chgData name="Марина Барулина" userId="3f69187e786b41da" providerId="LiveId" clId="{741E21BB-2F3F-45EA-B0F2-CCD4DD90B924}" dt="2023-11-02T18:54:25.781" v="66" actId="26606"/>
          <ac:spMkLst>
            <pc:docMk/>
            <pc:sldMk cId="4173907008" sldId="386"/>
            <ac:spMk id="20" creationId="{71B62618-0D02-4C29-88C5-1EDF7F32343E}"/>
          </ac:spMkLst>
        </pc:spChg>
        <pc:spChg chg="add del">
          <ac:chgData name="Марина Барулина" userId="3f69187e786b41da" providerId="LiveId" clId="{741E21BB-2F3F-45EA-B0F2-CCD4DD90B924}" dt="2023-11-02T18:54:25.781" v="66" actId="26606"/>
          <ac:spMkLst>
            <pc:docMk/>
            <pc:sldMk cId="4173907008" sldId="386"/>
            <ac:spMk id="21" creationId="{1E2747F4-A0AE-425C-B527-E3E32461FEF5}"/>
          </ac:spMkLst>
        </pc:spChg>
        <pc:spChg chg="add del">
          <ac:chgData name="Марина Барулина" userId="3f69187e786b41da" providerId="LiveId" clId="{741E21BB-2F3F-45EA-B0F2-CCD4DD90B924}" dt="2023-11-02T18:54:25.781" v="66" actId="26606"/>
          <ac:spMkLst>
            <pc:docMk/>
            <pc:sldMk cId="4173907008" sldId="386"/>
            <ac:spMk id="22" creationId="{9707F29A-1576-479E-B227-0D6498601B4A}"/>
          </ac:spMkLst>
        </pc:spChg>
        <pc:spChg chg="add del">
          <ac:chgData name="Марина Барулина" userId="3f69187e786b41da" providerId="LiveId" clId="{741E21BB-2F3F-45EA-B0F2-CCD4DD90B924}" dt="2023-11-02T18:54:25.781" v="66" actId="26606"/>
          <ac:spMkLst>
            <pc:docMk/>
            <pc:sldMk cId="4173907008" sldId="386"/>
            <ac:spMk id="23" creationId="{F17B26C7-6F2F-453C-9C08-71E199E527A8}"/>
          </ac:spMkLst>
        </pc:spChg>
        <pc:spChg chg="add del">
          <ac:chgData name="Марина Барулина" userId="3f69187e786b41da" providerId="LiveId" clId="{741E21BB-2F3F-45EA-B0F2-CCD4DD90B924}" dt="2023-11-02T18:54:28.329" v="69" actId="26606"/>
          <ac:spMkLst>
            <pc:docMk/>
            <pc:sldMk cId="4173907008" sldId="386"/>
            <ac:spMk id="26" creationId="{71B62618-0D02-4C29-88C5-1EDF7F32343E}"/>
          </ac:spMkLst>
        </pc:spChg>
        <pc:spChg chg="add del">
          <ac:chgData name="Марина Барулина" userId="3f69187e786b41da" providerId="LiveId" clId="{741E21BB-2F3F-45EA-B0F2-CCD4DD90B924}" dt="2023-11-02T18:54:28.329" v="69" actId="26606"/>
          <ac:spMkLst>
            <pc:docMk/>
            <pc:sldMk cId="4173907008" sldId="386"/>
            <ac:spMk id="27" creationId="{1E2747F4-A0AE-425C-B527-E3E32461FEF5}"/>
          </ac:spMkLst>
        </pc:spChg>
        <pc:spChg chg="add del">
          <ac:chgData name="Марина Барулина" userId="3f69187e786b41da" providerId="LiveId" clId="{741E21BB-2F3F-45EA-B0F2-CCD4DD90B924}" dt="2023-11-02T18:54:28.329" v="69" actId="26606"/>
          <ac:spMkLst>
            <pc:docMk/>
            <pc:sldMk cId="4173907008" sldId="386"/>
            <ac:spMk id="28" creationId="{9707F29A-1576-479E-B227-0D6498601B4A}"/>
          </ac:spMkLst>
        </pc:spChg>
        <pc:spChg chg="add del">
          <ac:chgData name="Марина Барулина" userId="3f69187e786b41da" providerId="LiveId" clId="{741E21BB-2F3F-45EA-B0F2-CCD4DD90B924}" dt="2023-11-02T18:54:28.329" v="69" actId="26606"/>
          <ac:spMkLst>
            <pc:docMk/>
            <pc:sldMk cId="4173907008" sldId="386"/>
            <ac:spMk id="29" creationId="{F17B26C7-6F2F-453C-9C08-71E199E527A8}"/>
          </ac:spMkLst>
        </pc:spChg>
        <pc:spChg chg="add del">
          <ac:chgData name="Марина Барулина" userId="3f69187e786b41da" providerId="LiveId" clId="{741E21BB-2F3F-45EA-B0F2-CCD4DD90B924}" dt="2023-11-02T18:54:28.329" v="69" actId="26606"/>
          <ac:spMkLst>
            <pc:docMk/>
            <pc:sldMk cId="4173907008" sldId="386"/>
            <ac:spMk id="30" creationId="{6798E696-4BBA-46BE-AD86-F7E300B89368}"/>
          </ac:spMkLst>
        </pc:spChg>
        <pc:spChg chg="add del">
          <ac:chgData name="Марина Барулина" userId="3f69187e786b41da" providerId="LiveId" clId="{741E21BB-2F3F-45EA-B0F2-CCD4DD90B924}" dt="2023-11-02T18:54:28.329" v="69" actId="26606"/>
          <ac:spMkLst>
            <pc:docMk/>
            <pc:sldMk cId="4173907008" sldId="386"/>
            <ac:spMk id="31" creationId="{090B0CA3-C333-4560-9975-E31D1B7B921D}"/>
          </ac:spMkLst>
        </pc:spChg>
        <pc:spChg chg="add del">
          <ac:chgData name="Марина Барулина" userId="3f69187e786b41da" providerId="LiveId" clId="{741E21BB-2F3F-45EA-B0F2-CCD4DD90B924}" dt="2023-11-02T18:54:31.761" v="71" actId="26606"/>
          <ac:spMkLst>
            <pc:docMk/>
            <pc:sldMk cId="4173907008" sldId="386"/>
            <ac:spMk id="34" creationId="{A078A52F-85EA-4C0B-962B-D9D9DD4DD78C}"/>
          </ac:spMkLst>
        </pc:spChg>
        <pc:spChg chg="add del">
          <ac:chgData name="Марина Барулина" userId="3f69187e786b41da" providerId="LiveId" clId="{741E21BB-2F3F-45EA-B0F2-CCD4DD90B924}" dt="2023-11-02T18:54:31.761" v="71" actId="26606"/>
          <ac:spMkLst>
            <pc:docMk/>
            <pc:sldMk cId="4173907008" sldId="386"/>
            <ac:spMk id="35" creationId="{919797D5-5700-4683-B30A-5B4D56CB8270}"/>
          </ac:spMkLst>
        </pc:spChg>
        <pc:spChg chg="add del">
          <ac:chgData name="Марина Барулина" userId="3f69187e786b41da" providerId="LiveId" clId="{741E21BB-2F3F-45EA-B0F2-CCD4DD90B924}" dt="2023-11-02T18:54:31.761" v="71" actId="26606"/>
          <ac:spMkLst>
            <pc:docMk/>
            <pc:sldMk cId="4173907008" sldId="386"/>
            <ac:spMk id="36" creationId="{4856A7B9-9801-42EC-A4C9-7E22A56EF53D}"/>
          </ac:spMkLst>
        </pc:spChg>
        <pc:spChg chg="add del">
          <ac:chgData name="Марина Барулина" userId="3f69187e786b41da" providerId="LiveId" clId="{741E21BB-2F3F-45EA-B0F2-CCD4DD90B924}" dt="2023-11-02T18:54:31.761" v="71" actId="26606"/>
          <ac:spMkLst>
            <pc:docMk/>
            <pc:sldMk cId="4173907008" sldId="386"/>
            <ac:spMk id="37" creationId="{A8D10092-A860-4EFB-963F-A14DA3648858}"/>
          </ac:spMkLst>
        </pc:spChg>
        <pc:spChg chg="add del">
          <ac:chgData name="Марина Барулина" userId="3f69187e786b41da" providerId="LiveId" clId="{741E21BB-2F3F-45EA-B0F2-CCD4DD90B924}" dt="2023-11-02T18:54:31.761" v="71" actId="26606"/>
          <ac:spMkLst>
            <pc:docMk/>
            <pc:sldMk cId="4173907008" sldId="386"/>
            <ac:spMk id="38" creationId="{BABD8CBF-1782-456F-AF12-36CD021CCCF6}"/>
          </ac:spMkLst>
        </pc:spChg>
        <pc:spChg chg="add del">
          <ac:chgData name="Марина Барулина" userId="3f69187e786b41da" providerId="LiveId" clId="{741E21BB-2F3F-45EA-B0F2-CCD4DD90B924}" dt="2023-11-02T18:54:31.761" v="71" actId="26606"/>
          <ac:spMkLst>
            <pc:docMk/>
            <pc:sldMk cId="4173907008" sldId="386"/>
            <ac:spMk id="40" creationId="{18A186C0-DD3C-4FF4-B165-943244CBD116}"/>
          </ac:spMkLst>
        </pc:spChg>
        <pc:spChg chg="add del">
          <ac:chgData name="Марина Барулина" userId="3f69187e786b41da" providerId="LiveId" clId="{741E21BB-2F3F-45EA-B0F2-CCD4DD90B924}" dt="2023-11-02T18:54:31.761" v="71" actId="26606"/>
          <ac:spMkLst>
            <pc:docMk/>
            <pc:sldMk cId="4173907008" sldId="386"/>
            <ac:spMk id="44" creationId="{77E2CDE7-0AA5-8527-079E-34A73AC5F8CA}"/>
          </ac:spMkLst>
        </pc:spChg>
        <pc:spChg chg="ad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46" creationId="{C249177F-A06A-45FB-B00F-00720EA19913}"/>
          </ac:spMkLst>
        </pc:spChg>
        <pc:spChg chg="ad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47" creationId="{2E776F1A-996E-49D1-B112-57A6E7164249}"/>
          </ac:spMkLst>
        </pc:spChg>
        <pc:spChg chg="ad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48" creationId="{4C4C3B4B-612F-41A6-81E2-EF54C810767F}"/>
          </ac:spMkLst>
        </pc:spChg>
        <pc:spChg chg="ad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49" creationId="{02D3A97A-037A-4CD4-96C9-9571CA29B92F}"/>
          </ac:spMkLst>
        </pc:spChg>
        <pc:spChg chg="ad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50" creationId="{CE8BCA1D-ACDF-4D63-9AA0-366C4F8553DD}"/>
          </ac:spMkLst>
        </pc:spChg>
        <pc:spChg chg="ad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51" creationId="{5DB82E3F-D9C4-42E7-AABF-D760C2F5615B}"/>
          </ac:spMkLst>
        </pc:spChg>
        <pc:spChg chg="ad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52" creationId="{5F145784-B126-48E6-B33B-0BEA2EBF1884}"/>
          </ac:spMkLst>
        </pc:spChg>
        <pc:spChg chg="ad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53" creationId="{06AD7FED-ECA8-4F84-9067-C1B1E9610F13}"/>
          </ac:spMkLst>
        </pc:spChg>
        <pc:spChg chg="add">
          <ac:chgData name="Марина Барулина" userId="3f69187e786b41da" providerId="LiveId" clId="{741E21BB-2F3F-45EA-B0F2-CCD4DD90B924}" dt="2023-11-02T18:54:31.784" v="72" actId="26606"/>
          <ac:spMkLst>
            <pc:docMk/>
            <pc:sldMk cId="4173907008" sldId="386"/>
            <ac:spMk id="54" creationId="{74DF12F2-5059-41AC-A8BD-D5E115CDC266}"/>
          </ac:spMkLst>
        </pc:spChg>
        <pc:grpChg chg="add del">
          <ac:chgData name="Марина Барулина" userId="3f69187e786b41da" providerId="LiveId" clId="{741E21BB-2F3F-45EA-B0F2-CCD4DD90B924}" dt="2023-11-02T18:54:31.761" v="71" actId="26606"/>
          <ac:grpSpMkLst>
            <pc:docMk/>
            <pc:sldMk cId="4173907008" sldId="386"/>
            <ac:grpSpMk id="41" creationId="{7E6B15A5-F4B5-4786-934F-E57C7FA30298}"/>
          </ac:grpSpMkLst>
        </pc:grpChg>
        <pc:graphicFrameChg chg="add del">
          <ac:chgData name="Марина Барулина" userId="3f69187e786b41da" providerId="LiveId" clId="{741E21BB-2F3F-45EA-B0F2-CCD4DD90B924}" dt="2023-11-02T18:54:22.996" v="63" actId="26606"/>
          <ac:graphicFrameMkLst>
            <pc:docMk/>
            <pc:sldMk cId="4173907008" sldId="386"/>
            <ac:graphicFrameMk id="8" creationId="{30ED1A83-FD1C-C9B4-8BE8-B2888D587BCB}"/>
          </ac:graphicFrameMkLst>
        </pc:graphicFrameChg>
        <pc:graphicFrameChg chg="add del">
          <ac:chgData name="Марина Барулина" userId="3f69187e786b41da" providerId="LiveId" clId="{741E21BB-2F3F-45EA-B0F2-CCD4DD90B924}" dt="2023-11-02T18:54:25.781" v="66" actId="26606"/>
          <ac:graphicFrameMkLst>
            <pc:docMk/>
            <pc:sldMk cId="4173907008" sldId="386"/>
            <ac:graphicFrameMk id="24" creationId="{B2AA767D-2759-858C-2FDD-6CA34C292411}"/>
          </ac:graphicFrameMkLst>
        </pc:graphicFrameChg>
        <pc:graphicFrameChg chg="add del">
          <ac:chgData name="Марина Барулина" userId="3f69187e786b41da" providerId="LiveId" clId="{741E21BB-2F3F-45EA-B0F2-CCD4DD90B924}" dt="2023-11-02T18:54:28.329" v="69" actId="26606"/>
          <ac:graphicFrameMkLst>
            <pc:docMk/>
            <pc:sldMk cId="4173907008" sldId="386"/>
            <ac:graphicFrameMk id="32" creationId="{3CA22C0D-C7EB-EC3F-61BC-C31196A8B2DB}"/>
          </ac:graphicFrameMkLst>
        </pc:graphicFrameChg>
        <pc:graphicFrameChg chg="add">
          <ac:chgData name="Марина Барулина" userId="3f69187e786b41da" providerId="LiveId" clId="{741E21BB-2F3F-45EA-B0F2-CCD4DD90B924}" dt="2023-11-02T18:54:31.784" v="72" actId="26606"/>
          <ac:graphicFrameMkLst>
            <pc:docMk/>
            <pc:sldMk cId="4173907008" sldId="386"/>
            <ac:graphicFrameMk id="55" creationId="{7DAF2D5C-0EE5-FD5A-534F-87018B5A4DBB}"/>
          </ac:graphicFrameMkLst>
        </pc:graphicFrameChg>
        <pc:picChg chg="add del">
          <ac:chgData name="Марина Барулина" userId="3f69187e786b41da" providerId="LiveId" clId="{741E21BB-2F3F-45EA-B0F2-CCD4DD90B924}" dt="2023-11-02T18:54:31.761" v="71" actId="26606"/>
          <ac:picMkLst>
            <pc:docMk/>
            <pc:sldMk cId="4173907008" sldId="386"/>
            <ac:picMk id="39" creationId="{B6DF8738-3834-2266-33CF-C3B421A3974C}"/>
          </ac:picMkLst>
        </pc:picChg>
      </pc:sldChg>
      <pc:sldChg chg="modSp add mod">
        <pc:chgData name="Марина Барулина" userId="3f69187e786b41da" providerId="LiveId" clId="{741E21BB-2F3F-45EA-B0F2-CCD4DD90B924}" dt="2023-11-02T18:55:09.048" v="79" actId="207"/>
        <pc:sldMkLst>
          <pc:docMk/>
          <pc:sldMk cId="1422497705" sldId="387"/>
        </pc:sldMkLst>
        <pc:spChg chg="mod">
          <ac:chgData name="Марина Барулина" userId="3f69187e786b41da" providerId="LiveId" clId="{741E21BB-2F3F-45EA-B0F2-CCD4DD90B924}" dt="2023-11-02T18:55:09.048" v="79" actId="207"/>
          <ac:spMkLst>
            <pc:docMk/>
            <pc:sldMk cId="1422497705" sldId="387"/>
            <ac:spMk id="7" creationId="{F0163A07-04F4-D32B-7872-445F975ABB21}"/>
          </ac:spMkLst>
        </pc:spChg>
      </pc:sldChg>
      <pc:sldChg chg="modSp add mod">
        <pc:chgData name="Марина Барулина" userId="3f69187e786b41da" providerId="LiveId" clId="{741E21BB-2F3F-45EA-B0F2-CCD4DD90B924}" dt="2023-11-02T18:55:00.945" v="78" actId="1076"/>
        <pc:sldMkLst>
          <pc:docMk/>
          <pc:sldMk cId="3794382916" sldId="388"/>
        </pc:sldMkLst>
        <pc:spChg chg="mod">
          <ac:chgData name="Марина Барулина" userId="3f69187e786b41da" providerId="LiveId" clId="{741E21BB-2F3F-45EA-B0F2-CCD4DD90B924}" dt="2023-11-02T18:54:57.698" v="77" actId="14100"/>
          <ac:spMkLst>
            <pc:docMk/>
            <pc:sldMk cId="3794382916" sldId="388"/>
            <ac:spMk id="4" creationId="{C9CE8333-8675-FB8A-8D9B-847A9A443F7F}"/>
          </ac:spMkLst>
        </pc:spChg>
        <pc:picChg chg="mod">
          <ac:chgData name="Марина Барулина" userId="3f69187e786b41da" providerId="LiveId" clId="{741E21BB-2F3F-45EA-B0F2-CCD4DD90B924}" dt="2023-11-02T18:55:00.945" v="78" actId="1076"/>
          <ac:picMkLst>
            <pc:docMk/>
            <pc:sldMk cId="3794382916" sldId="388"/>
            <ac:picMk id="6" creationId="{0642417E-78D9-3909-29BE-E7B8C54A439A}"/>
          </ac:picMkLst>
        </pc:picChg>
      </pc:sldChg>
      <pc:sldChg chg="modSp add mod">
        <pc:chgData name="Марина Барулина" userId="3f69187e786b41da" providerId="LiveId" clId="{741E21BB-2F3F-45EA-B0F2-CCD4DD90B924}" dt="2023-11-02T18:55:14.737" v="80" actId="207"/>
        <pc:sldMkLst>
          <pc:docMk/>
          <pc:sldMk cId="376353528" sldId="389"/>
        </pc:sldMkLst>
        <pc:spChg chg="mod">
          <ac:chgData name="Марина Барулина" userId="3f69187e786b41da" providerId="LiveId" clId="{741E21BB-2F3F-45EA-B0F2-CCD4DD90B924}" dt="2023-11-02T18:55:14.737" v="80" actId="207"/>
          <ac:spMkLst>
            <pc:docMk/>
            <pc:sldMk cId="376353528" sldId="389"/>
            <ac:spMk id="4" creationId="{C9CE8333-8675-FB8A-8D9B-847A9A443F7F}"/>
          </ac:spMkLst>
        </pc:spChg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2348536546" sldId="390"/>
        </pc:sldMkLst>
      </pc:sldChg>
      <pc:sldChg chg="modSp add mod">
        <pc:chgData name="Марина Барулина" userId="3f69187e786b41da" providerId="LiveId" clId="{741E21BB-2F3F-45EA-B0F2-CCD4DD90B924}" dt="2023-11-02T18:55:56.408" v="82" actId="207"/>
        <pc:sldMkLst>
          <pc:docMk/>
          <pc:sldMk cId="3304953000" sldId="391"/>
        </pc:sldMkLst>
        <pc:spChg chg="mod">
          <ac:chgData name="Марина Барулина" userId="3f69187e786b41da" providerId="LiveId" clId="{741E21BB-2F3F-45EA-B0F2-CCD4DD90B924}" dt="2023-11-02T18:55:56.408" v="82" actId="207"/>
          <ac:spMkLst>
            <pc:docMk/>
            <pc:sldMk cId="3304953000" sldId="391"/>
            <ac:spMk id="4" creationId="{C9CE8333-8675-FB8A-8D9B-847A9A443F7F}"/>
          </ac:spMkLst>
        </pc:spChg>
        <pc:spChg chg="mod">
          <ac:chgData name="Марина Барулина" userId="3f69187e786b41da" providerId="LiveId" clId="{741E21BB-2F3F-45EA-B0F2-CCD4DD90B924}" dt="2023-11-02T18:55:51.898" v="81" actId="1076"/>
          <ac:spMkLst>
            <pc:docMk/>
            <pc:sldMk cId="3304953000" sldId="391"/>
            <ac:spMk id="6" creationId="{A708735F-2010-852A-F607-4D44DB2D9CEC}"/>
          </ac:spMkLst>
        </pc:spChg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753048616" sldId="392"/>
        </pc:sldMkLst>
      </pc:sldChg>
      <pc:sldChg chg="modSp add mod">
        <pc:chgData name="Марина Барулина" userId="3f69187e786b41da" providerId="LiveId" clId="{741E21BB-2F3F-45EA-B0F2-CCD4DD90B924}" dt="2023-11-02T18:56:12.875" v="84" actId="207"/>
        <pc:sldMkLst>
          <pc:docMk/>
          <pc:sldMk cId="872951887" sldId="392"/>
        </pc:sldMkLst>
        <pc:spChg chg="mod">
          <ac:chgData name="Марина Барулина" userId="3f69187e786b41da" providerId="LiveId" clId="{741E21BB-2F3F-45EA-B0F2-CCD4DD90B924}" dt="2023-11-02T18:56:12.875" v="84" actId="207"/>
          <ac:spMkLst>
            <pc:docMk/>
            <pc:sldMk cId="872951887" sldId="392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5:08.109" v="90" actId="1076"/>
        <pc:sldMkLst>
          <pc:docMk/>
          <pc:sldMk cId="1264260403" sldId="393"/>
        </pc:sldMkLst>
        <pc:spChg chg="mod">
          <ac:chgData name="Марина Барулина" userId="3f69187e786b41da" providerId="LiveId" clId="{741E21BB-2F3F-45EA-B0F2-CCD4DD90B924}" dt="2023-11-02T19:24:35.230" v="88" actId="255"/>
          <ac:spMkLst>
            <pc:docMk/>
            <pc:sldMk cId="1264260403" sldId="393"/>
            <ac:spMk id="2" creationId="{88AC3EE1-0478-B01F-CEDC-CB86F70BB6AB}"/>
          </ac:spMkLst>
        </pc:spChg>
        <pc:spChg chg="mod">
          <ac:chgData name="Марина Барулина" userId="3f69187e786b41da" providerId="LiveId" clId="{741E21BB-2F3F-45EA-B0F2-CCD4DD90B924}" dt="2023-11-02T19:24:25.317" v="86" actId="1076"/>
          <ac:spMkLst>
            <pc:docMk/>
            <pc:sldMk cId="1264260403" sldId="393"/>
            <ac:spMk id="4" creationId="{C9CE8333-8675-FB8A-8D9B-847A9A443F7F}"/>
          </ac:spMkLst>
        </pc:spChg>
        <pc:picChg chg="mod">
          <ac:chgData name="Марина Барулина" userId="3f69187e786b41da" providerId="LiveId" clId="{741E21BB-2F3F-45EA-B0F2-CCD4DD90B924}" dt="2023-11-02T19:25:08.109" v="90" actId="1076"/>
          <ac:picMkLst>
            <pc:docMk/>
            <pc:sldMk cId="1264260403" sldId="393"/>
            <ac:picMk id="7" creationId="{0A0FD109-9552-C9D8-C685-B99F4596B04E}"/>
          </ac:picMkLst>
        </pc:picChg>
      </pc:sldChg>
      <pc:sldChg chg="modSp add mod">
        <pc:chgData name="Марина Барулина" userId="3f69187e786b41da" providerId="LiveId" clId="{741E21BB-2F3F-45EA-B0F2-CCD4DD90B924}" dt="2023-11-02T19:25:51.185" v="94" actId="207"/>
        <pc:sldMkLst>
          <pc:docMk/>
          <pc:sldMk cId="2359839008" sldId="394"/>
        </pc:sldMkLst>
        <pc:spChg chg="mod">
          <ac:chgData name="Марина Барулина" userId="3f69187e786b41da" providerId="LiveId" clId="{741E21BB-2F3F-45EA-B0F2-CCD4DD90B924}" dt="2023-11-02T18:53:54.999" v="27" actId="27636"/>
          <ac:spMkLst>
            <pc:docMk/>
            <pc:sldMk cId="2359839008" sldId="394"/>
            <ac:spMk id="2" creationId="{88AC3EE1-0478-B01F-CEDC-CB86F70BB6AB}"/>
          </ac:spMkLst>
        </pc:spChg>
        <pc:spChg chg="mod">
          <ac:chgData name="Марина Барулина" userId="3f69187e786b41da" providerId="LiveId" clId="{741E21BB-2F3F-45EA-B0F2-CCD4DD90B924}" dt="2023-11-02T19:25:51.185" v="94" actId="207"/>
          <ac:spMkLst>
            <pc:docMk/>
            <pc:sldMk cId="2359839008" sldId="394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8:24.055" v="118" actId="207"/>
        <pc:sldMkLst>
          <pc:docMk/>
          <pc:sldMk cId="1409438493" sldId="395"/>
        </pc:sldMkLst>
        <pc:spChg chg="mod">
          <ac:chgData name="Марина Барулина" userId="3f69187e786b41da" providerId="LiveId" clId="{741E21BB-2F3F-45EA-B0F2-CCD4DD90B924}" dt="2023-11-02T19:28:24.055" v="118" actId="207"/>
          <ac:spMkLst>
            <pc:docMk/>
            <pc:sldMk cId="1409438493" sldId="395"/>
            <ac:spMk id="4" creationId="{C9CE8333-8675-FB8A-8D9B-847A9A443F7F}"/>
          </ac:spMkLst>
        </pc:spChg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100977769" sldId="395"/>
        </pc:sldMkLst>
      </pc:sldChg>
      <pc:sldChg chg="modSp add mod">
        <pc:chgData name="Марина Барулина" userId="3f69187e786b41da" providerId="LiveId" clId="{741E21BB-2F3F-45EA-B0F2-CCD4DD90B924}" dt="2023-11-02T19:26:26.296" v="97" actId="14100"/>
        <pc:sldMkLst>
          <pc:docMk/>
          <pc:sldMk cId="2980109119" sldId="396"/>
        </pc:sldMkLst>
        <pc:spChg chg="mod">
          <ac:chgData name="Марина Барулина" userId="3f69187e786b41da" providerId="LiveId" clId="{741E21BB-2F3F-45EA-B0F2-CCD4DD90B924}" dt="2023-11-02T19:26:26.296" v="97" actId="14100"/>
          <ac:spMkLst>
            <pc:docMk/>
            <pc:sldMk cId="2980109119" sldId="396"/>
            <ac:spMk id="4" creationId="{C9CE8333-8675-FB8A-8D9B-847A9A443F7F}"/>
          </ac:spMkLst>
        </pc:spChg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789542187" sldId="397"/>
        </pc:sldMkLst>
      </pc:sldChg>
      <pc:sldChg chg="modSp add mod">
        <pc:chgData name="Марина Барулина" userId="3f69187e786b41da" providerId="LiveId" clId="{741E21BB-2F3F-45EA-B0F2-CCD4DD90B924}" dt="2023-11-02T19:26:45.561" v="99" actId="207"/>
        <pc:sldMkLst>
          <pc:docMk/>
          <pc:sldMk cId="821408132" sldId="398"/>
        </pc:sldMkLst>
        <pc:spChg chg="mod">
          <ac:chgData name="Марина Барулина" userId="3f69187e786b41da" providerId="LiveId" clId="{741E21BB-2F3F-45EA-B0F2-CCD4DD90B924}" dt="2023-11-02T19:26:45.561" v="99" actId="207"/>
          <ac:spMkLst>
            <pc:docMk/>
            <pc:sldMk cId="821408132" sldId="398"/>
            <ac:spMk id="4" creationId="{C9CE8333-8675-FB8A-8D9B-847A9A443F7F}"/>
          </ac:spMkLst>
        </pc:spChg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3347300396" sldId="399"/>
        </pc:sldMkLst>
      </pc:sldChg>
      <pc:sldChg chg="modSp add mod">
        <pc:chgData name="Марина Барулина" userId="3f69187e786b41da" providerId="LiveId" clId="{741E21BB-2F3F-45EA-B0F2-CCD4DD90B924}" dt="2023-11-02T19:27:06.849" v="100" actId="207"/>
        <pc:sldMkLst>
          <pc:docMk/>
          <pc:sldMk cId="3483576837" sldId="400"/>
        </pc:sldMkLst>
        <pc:spChg chg="mod">
          <ac:chgData name="Марина Барулина" userId="3f69187e786b41da" providerId="LiveId" clId="{741E21BB-2F3F-45EA-B0F2-CCD4DD90B924}" dt="2023-11-02T19:27:06.849" v="100" actId="207"/>
          <ac:spMkLst>
            <pc:docMk/>
            <pc:sldMk cId="3483576837" sldId="400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7:17.635" v="102" actId="207"/>
        <pc:sldMkLst>
          <pc:docMk/>
          <pc:sldMk cId="350026412" sldId="401"/>
        </pc:sldMkLst>
        <pc:spChg chg="mod">
          <ac:chgData name="Марина Барулина" userId="3f69187e786b41da" providerId="LiveId" clId="{741E21BB-2F3F-45EA-B0F2-CCD4DD90B924}" dt="2023-11-02T19:27:17.635" v="102" actId="207"/>
          <ac:spMkLst>
            <pc:docMk/>
            <pc:sldMk cId="350026412" sldId="401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7:24.205" v="104" actId="207"/>
        <pc:sldMkLst>
          <pc:docMk/>
          <pc:sldMk cId="208336429" sldId="402"/>
        </pc:sldMkLst>
        <pc:spChg chg="mod">
          <ac:chgData name="Марина Барулина" userId="3f69187e786b41da" providerId="LiveId" clId="{741E21BB-2F3F-45EA-B0F2-CCD4DD90B924}" dt="2023-11-02T19:27:24.205" v="104" actId="207"/>
          <ac:spMkLst>
            <pc:docMk/>
            <pc:sldMk cId="208336429" sldId="402"/>
            <ac:spMk id="4" creationId="{C9CE8333-8675-FB8A-8D9B-847A9A443F7F}"/>
          </ac:spMkLst>
        </pc:spChg>
        <pc:picChg chg="mod">
          <ac:chgData name="Марина Барулина" userId="3f69187e786b41da" providerId="LiveId" clId="{741E21BB-2F3F-45EA-B0F2-CCD4DD90B924}" dt="2023-11-02T19:27:21.593" v="103" actId="1076"/>
          <ac:picMkLst>
            <pc:docMk/>
            <pc:sldMk cId="208336429" sldId="402"/>
            <ac:picMk id="5" creationId="{74CE9BDD-6B4E-9D50-7EEB-EF58F4AC2F9D}"/>
          </ac:picMkLst>
        </pc:picChg>
      </pc:sldChg>
      <pc:sldChg chg="modSp add mod">
        <pc:chgData name="Марина Барулина" userId="3f69187e786b41da" providerId="LiveId" clId="{741E21BB-2F3F-45EA-B0F2-CCD4DD90B924}" dt="2023-11-02T19:27:32.162" v="106" actId="207"/>
        <pc:sldMkLst>
          <pc:docMk/>
          <pc:sldMk cId="2021776318" sldId="403"/>
        </pc:sldMkLst>
        <pc:spChg chg="mod">
          <ac:chgData name="Марина Барулина" userId="3f69187e786b41da" providerId="LiveId" clId="{741E21BB-2F3F-45EA-B0F2-CCD4DD90B924}" dt="2023-11-02T18:53:55.011" v="28" actId="27636"/>
          <ac:spMkLst>
            <pc:docMk/>
            <pc:sldMk cId="2021776318" sldId="403"/>
            <ac:spMk id="2" creationId="{88AC3EE1-0478-B01F-CEDC-CB86F70BB6AB}"/>
          </ac:spMkLst>
        </pc:spChg>
        <pc:spChg chg="mod">
          <ac:chgData name="Марина Барулина" userId="3f69187e786b41da" providerId="LiveId" clId="{741E21BB-2F3F-45EA-B0F2-CCD4DD90B924}" dt="2023-11-02T19:27:32.162" v="106" actId="207"/>
          <ac:spMkLst>
            <pc:docMk/>
            <pc:sldMk cId="2021776318" sldId="403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7:53.237" v="112" actId="207"/>
        <pc:sldMkLst>
          <pc:docMk/>
          <pc:sldMk cId="3456030068" sldId="404"/>
        </pc:sldMkLst>
        <pc:spChg chg="mod">
          <ac:chgData name="Марина Барулина" userId="3f69187e786b41da" providerId="LiveId" clId="{741E21BB-2F3F-45EA-B0F2-CCD4DD90B924}" dt="2023-11-02T18:53:55.026" v="31" actId="27636"/>
          <ac:spMkLst>
            <pc:docMk/>
            <pc:sldMk cId="3456030068" sldId="404"/>
            <ac:spMk id="2" creationId="{88AC3EE1-0478-B01F-CEDC-CB86F70BB6AB}"/>
          </ac:spMkLst>
        </pc:spChg>
        <pc:spChg chg="mod">
          <ac:chgData name="Марина Барулина" userId="3f69187e786b41da" providerId="LiveId" clId="{741E21BB-2F3F-45EA-B0F2-CCD4DD90B924}" dt="2023-11-02T19:27:53.237" v="112" actId="207"/>
          <ac:spMkLst>
            <pc:docMk/>
            <pc:sldMk cId="3456030068" sldId="404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8:01.708" v="114" actId="207"/>
        <pc:sldMkLst>
          <pc:docMk/>
          <pc:sldMk cId="195137768" sldId="405"/>
        </pc:sldMkLst>
        <pc:spChg chg="mod">
          <ac:chgData name="Марина Барулина" userId="3f69187e786b41da" providerId="LiveId" clId="{741E21BB-2F3F-45EA-B0F2-CCD4DD90B924}" dt="2023-11-02T18:53:55.030" v="32" actId="27636"/>
          <ac:spMkLst>
            <pc:docMk/>
            <pc:sldMk cId="195137768" sldId="405"/>
            <ac:spMk id="2" creationId="{88AC3EE1-0478-B01F-CEDC-CB86F70BB6AB}"/>
          </ac:spMkLst>
        </pc:spChg>
        <pc:spChg chg="mod">
          <ac:chgData name="Марина Барулина" userId="3f69187e786b41da" providerId="LiveId" clId="{741E21BB-2F3F-45EA-B0F2-CCD4DD90B924}" dt="2023-11-02T19:28:01.708" v="114" actId="207"/>
          <ac:spMkLst>
            <pc:docMk/>
            <pc:sldMk cId="195137768" sldId="405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8:10.364" v="117" actId="207"/>
        <pc:sldMkLst>
          <pc:docMk/>
          <pc:sldMk cId="2942717130" sldId="406"/>
        </pc:sldMkLst>
        <pc:spChg chg="mod">
          <ac:chgData name="Марина Барулина" userId="3f69187e786b41da" providerId="LiveId" clId="{741E21BB-2F3F-45EA-B0F2-CCD4DD90B924}" dt="2023-11-02T18:53:55.035" v="33" actId="27636"/>
          <ac:spMkLst>
            <pc:docMk/>
            <pc:sldMk cId="2942717130" sldId="406"/>
            <ac:spMk id="2" creationId="{88AC3EE1-0478-B01F-CEDC-CB86F70BB6AB}"/>
          </ac:spMkLst>
        </pc:spChg>
        <pc:spChg chg="mod">
          <ac:chgData name="Марина Барулина" userId="3f69187e786b41da" providerId="LiveId" clId="{741E21BB-2F3F-45EA-B0F2-CCD4DD90B924}" dt="2023-11-02T19:28:10.364" v="117" actId="207"/>
          <ac:spMkLst>
            <pc:docMk/>
            <pc:sldMk cId="2942717130" sldId="406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5:42.615" v="92" actId="14100"/>
        <pc:sldMkLst>
          <pc:docMk/>
          <pc:sldMk cId="903609223" sldId="407"/>
        </pc:sldMkLst>
        <pc:spChg chg="mod">
          <ac:chgData name="Марина Барулина" userId="3f69187e786b41da" providerId="LiveId" clId="{741E21BB-2F3F-45EA-B0F2-CCD4DD90B924}" dt="2023-11-02T19:25:42.615" v="92" actId="14100"/>
          <ac:spMkLst>
            <pc:docMk/>
            <pc:sldMk cId="903609223" sldId="407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7:39.117" v="108" actId="207"/>
        <pc:sldMkLst>
          <pc:docMk/>
          <pc:sldMk cId="4213324600" sldId="408"/>
        </pc:sldMkLst>
        <pc:spChg chg="mod">
          <ac:chgData name="Марина Барулина" userId="3f69187e786b41da" providerId="LiveId" clId="{741E21BB-2F3F-45EA-B0F2-CCD4DD90B924}" dt="2023-11-02T18:53:55.014" v="29" actId="27636"/>
          <ac:spMkLst>
            <pc:docMk/>
            <pc:sldMk cId="4213324600" sldId="408"/>
            <ac:spMk id="2" creationId="{88AC3EE1-0478-B01F-CEDC-CB86F70BB6AB}"/>
          </ac:spMkLst>
        </pc:spChg>
        <pc:spChg chg="mod">
          <ac:chgData name="Марина Барулина" userId="3f69187e786b41da" providerId="LiveId" clId="{741E21BB-2F3F-45EA-B0F2-CCD4DD90B924}" dt="2023-11-02T19:27:39.117" v="108" actId="207"/>
          <ac:spMkLst>
            <pc:docMk/>
            <pc:sldMk cId="4213324600" sldId="408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7:46.791" v="110" actId="207"/>
        <pc:sldMkLst>
          <pc:docMk/>
          <pc:sldMk cId="4030522379" sldId="409"/>
        </pc:sldMkLst>
        <pc:spChg chg="mod">
          <ac:chgData name="Марина Барулина" userId="3f69187e786b41da" providerId="LiveId" clId="{741E21BB-2F3F-45EA-B0F2-CCD4DD90B924}" dt="2023-11-02T18:53:55.022" v="30" actId="27636"/>
          <ac:spMkLst>
            <pc:docMk/>
            <pc:sldMk cId="4030522379" sldId="409"/>
            <ac:spMk id="2" creationId="{88AC3EE1-0478-B01F-CEDC-CB86F70BB6AB}"/>
          </ac:spMkLst>
        </pc:spChg>
        <pc:spChg chg="mod">
          <ac:chgData name="Марина Барулина" userId="3f69187e786b41da" providerId="LiveId" clId="{741E21BB-2F3F-45EA-B0F2-CCD4DD90B924}" dt="2023-11-02T19:27:46.791" v="110" actId="207"/>
          <ac:spMkLst>
            <pc:docMk/>
            <pc:sldMk cId="4030522379" sldId="409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8:36.043" v="119" actId="207"/>
        <pc:sldMkLst>
          <pc:docMk/>
          <pc:sldMk cId="2831602317" sldId="410"/>
        </pc:sldMkLst>
        <pc:spChg chg="mod">
          <ac:chgData name="Марина Барулина" userId="3f69187e786b41da" providerId="LiveId" clId="{741E21BB-2F3F-45EA-B0F2-CCD4DD90B924}" dt="2023-11-02T19:28:36.043" v="119" actId="207"/>
          <ac:spMkLst>
            <pc:docMk/>
            <pc:sldMk cId="2831602317" sldId="410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9:15.499" v="125" actId="207"/>
        <pc:sldMkLst>
          <pc:docMk/>
          <pc:sldMk cId="1648936279" sldId="411"/>
        </pc:sldMkLst>
        <pc:spChg chg="mod">
          <ac:chgData name="Марина Барулина" userId="3f69187e786b41da" providerId="LiveId" clId="{741E21BB-2F3F-45EA-B0F2-CCD4DD90B924}" dt="2023-11-02T19:29:15.499" v="125" actId="207"/>
          <ac:spMkLst>
            <pc:docMk/>
            <pc:sldMk cId="1648936279" sldId="411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9:21.542" v="126" actId="207"/>
        <pc:sldMkLst>
          <pc:docMk/>
          <pc:sldMk cId="2918954685" sldId="413"/>
        </pc:sldMkLst>
        <pc:spChg chg="mod">
          <ac:chgData name="Марина Барулина" userId="3f69187e786b41da" providerId="LiveId" clId="{741E21BB-2F3F-45EA-B0F2-CCD4DD90B924}" dt="2023-11-02T19:29:21.542" v="126" actId="207"/>
          <ac:spMkLst>
            <pc:docMk/>
            <pc:sldMk cId="2918954685" sldId="413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9:47.325" v="128" actId="207"/>
        <pc:sldMkLst>
          <pc:docMk/>
          <pc:sldMk cId="512704291" sldId="414"/>
        </pc:sldMkLst>
        <pc:spChg chg="mod">
          <ac:chgData name="Марина Барулина" userId="3f69187e786b41da" providerId="LiveId" clId="{741E21BB-2F3F-45EA-B0F2-CCD4DD90B924}" dt="2023-11-02T19:29:47.325" v="128" actId="207"/>
          <ac:spMkLst>
            <pc:docMk/>
            <pc:sldMk cId="512704291" sldId="414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30:07.927" v="130" actId="207"/>
        <pc:sldMkLst>
          <pc:docMk/>
          <pc:sldMk cId="848411680" sldId="415"/>
        </pc:sldMkLst>
        <pc:spChg chg="mod">
          <ac:chgData name="Марина Барулина" userId="3f69187e786b41da" providerId="LiveId" clId="{741E21BB-2F3F-45EA-B0F2-CCD4DD90B924}" dt="2023-11-02T19:30:07.927" v="130" actId="207"/>
          <ac:spMkLst>
            <pc:docMk/>
            <pc:sldMk cId="848411680" sldId="415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30:49.131" v="131" actId="207"/>
        <pc:sldMkLst>
          <pc:docMk/>
          <pc:sldMk cId="3575220314" sldId="416"/>
        </pc:sldMkLst>
        <pc:spChg chg="mod">
          <ac:chgData name="Марина Барулина" userId="3f69187e786b41da" providerId="LiveId" clId="{741E21BB-2F3F-45EA-B0F2-CCD4DD90B924}" dt="2023-11-02T19:30:49.131" v="131" actId="207"/>
          <ac:spMkLst>
            <pc:docMk/>
            <pc:sldMk cId="3575220314" sldId="416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31:03.935" v="132" actId="207"/>
        <pc:sldMkLst>
          <pc:docMk/>
          <pc:sldMk cId="3220507936" sldId="417"/>
        </pc:sldMkLst>
        <pc:spChg chg="mod">
          <ac:chgData name="Марина Барулина" userId="3f69187e786b41da" providerId="LiveId" clId="{741E21BB-2F3F-45EA-B0F2-CCD4DD90B924}" dt="2023-11-02T19:31:03.935" v="132" actId="207"/>
          <ac:spMkLst>
            <pc:docMk/>
            <pc:sldMk cId="3220507936" sldId="417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31:07.711" v="133" actId="207"/>
        <pc:sldMkLst>
          <pc:docMk/>
          <pc:sldMk cId="2180999116" sldId="418"/>
        </pc:sldMkLst>
        <pc:spChg chg="mod">
          <ac:chgData name="Марина Барулина" userId="3f69187e786b41da" providerId="LiveId" clId="{741E21BB-2F3F-45EA-B0F2-CCD4DD90B924}" dt="2023-11-02T19:31:07.711" v="133" actId="207"/>
          <ac:spMkLst>
            <pc:docMk/>
            <pc:sldMk cId="2180999116" sldId="418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31:13.289" v="134" actId="207"/>
        <pc:sldMkLst>
          <pc:docMk/>
          <pc:sldMk cId="2079121905" sldId="419"/>
        </pc:sldMkLst>
        <pc:spChg chg="mod">
          <ac:chgData name="Марина Барулина" userId="3f69187e786b41da" providerId="LiveId" clId="{741E21BB-2F3F-45EA-B0F2-CCD4DD90B924}" dt="2023-11-02T19:31:13.289" v="134" actId="207"/>
          <ac:spMkLst>
            <pc:docMk/>
            <pc:sldMk cId="2079121905" sldId="419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32:25.782" v="135" actId="207"/>
        <pc:sldMkLst>
          <pc:docMk/>
          <pc:sldMk cId="2958593353" sldId="420"/>
        </pc:sldMkLst>
        <pc:spChg chg="mod">
          <ac:chgData name="Марина Барулина" userId="3f69187e786b41da" providerId="LiveId" clId="{741E21BB-2F3F-45EA-B0F2-CCD4DD90B924}" dt="2023-11-02T19:32:25.782" v="135" actId="207"/>
          <ac:spMkLst>
            <pc:docMk/>
            <pc:sldMk cId="2958593353" sldId="420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32:36.130" v="137" actId="20577"/>
        <pc:sldMkLst>
          <pc:docMk/>
          <pc:sldMk cId="1085868600" sldId="421"/>
        </pc:sldMkLst>
        <pc:spChg chg="mod">
          <ac:chgData name="Марина Барулина" userId="3f69187e786b41da" providerId="LiveId" clId="{741E21BB-2F3F-45EA-B0F2-CCD4DD90B924}" dt="2023-11-02T19:32:36.130" v="137" actId="20577"/>
          <ac:spMkLst>
            <pc:docMk/>
            <pc:sldMk cId="1085868600" sldId="421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32:41.982" v="138" actId="207"/>
        <pc:sldMkLst>
          <pc:docMk/>
          <pc:sldMk cId="79662356" sldId="422"/>
        </pc:sldMkLst>
        <pc:spChg chg="mod">
          <ac:chgData name="Марина Барулина" userId="3f69187e786b41da" providerId="LiveId" clId="{741E21BB-2F3F-45EA-B0F2-CCD4DD90B924}" dt="2023-11-02T19:32:41.982" v="138" actId="207"/>
          <ac:spMkLst>
            <pc:docMk/>
            <pc:sldMk cId="79662356" sldId="422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8:54.931" v="122" actId="207"/>
        <pc:sldMkLst>
          <pc:docMk/>
          <pc:sldMk cId="303073476" sldId="423"/>
        </pc:sldMkLst>
        <pc:spChg chg="mod">
          <ac:chgData name="Марина Барулина" userId="3f69187e786b41da" providerId="LiveId" clId="{741E21BB-2F3F-45EA-B0F2-CCD4DD90B924}" dt="2023-11-02T19:28:54.931" v="122" actId="207"/>
          <ac:spMkLst>
            <pc:docMk/>
            <pc:sldMk cId="303073476" sldId="423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8:46.834" v="121" actId="207"/>
        <pc:sldMkLst>
          <pc:docMk/>
          <pc:sldMk cId="3467277074" sldId="424"/>
        </pc:sldMkLst>
        <pc:spChg chg="mod">
          <ac:chgData name="Марина Барулина" userId="3f69187e786b41da" providerId="LiveId" clId="{741E21BB-2F3F-45EA-B0F2-CCD4DD90B924}" dt="2023-11-02T19:28:46.834" v="121" actId="207"/>
          <ac:spMkLst>
            <pc:docMk/>
            <pc:sldMk cId="3467277074" sldId="424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9:11.127" v="124" actId="207"/>
        <pc:sldMkLst>
          <pc:docMk/>
          <pc:sldMk cId="3107141025" sldId="425"/>
        </pc:sldMkLst>
        <pc:spChg chg="mod">
          <ac:chgData name="Марина Барулина" userId="3f69187e786b41da" providerId="LiveId" clId="{741E21BB-2F3F-45EA-B0F2-CCD4DD90B924}" dt="2023-11-02T19:29:11.127" v="124" actId="207"/>
          <ac:spMkLst>
            <pc:docMk/>
            <pc:sldMk cId="3107141025" sldId="425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33:03.035" v="142" actId="207"/>
        <pc:sldMkLst>
          <pc:docMk/>
          <pc:sldMk cId="2151493383" sldId="427"/>
        </pc:sldMkLst>
        <pc:spChg chg="mod">
          <ac:chgData name="Марина Барулина" userId="3f69187e786b41da" providerId="LiveId" clId="{741E21BB-2F3F-45EA-B0F2-CCD4DD90B924}" dt="2023-11-02T18:53:55.108" v="53" actId="27636"/>
          <ac:spMkLst>
            <pc:docMk/>
            <pc:sldMk cId="2151493383" sldId="427"/>
            <ac:spMk id="2" creationId="{5E8A1B17-D05F-C9B0-A9EF-B7A9384BDB9D}"/>
          </ac:spMkLst>
        </pc:spChg>
        <pc:spChg chg="mod">
          <ac:chgData name="Марина Барулина" userId="3f69187e786b41da" providerId="LiveId" clId="{741E21BB-2F3F-45EA-B0F2-CCD4DD90B924}" dt="2023-11-02T19:33:03.035" v="142" actId="207"/>
          <ac:spMkLst>
            <pc:docMk/>
            <pc:sldMk cId="2151493383" sldId="427"/>
            <ac:spMk id="4" creationId="{EBADDAA2-D4B6-D502-6CEB-078DC3D4E2F4}"/>
          </ac:spMkLst>
        </pc:spChg>
      </pc:sldChg>
      <pc:sldChg chg="modSp add mod">
        <pc:chgData name="Марина Барулина" userId="3f69187e786b41da" providerId="LiveId" clId="{741E21BB-2F3F-45EA-B0F2-CCD4DD90B924}" dt="2023-11-02T19:33:12.124" v="143" actId="207"/>
        <pc:sldMkLst>
          <pc:docMk/>
          <pc:sldMk cId="4115453591" sldId="428"/>
        </pc:sldMkLst>
        <pc:spChg chg="mod">
          <ac:chgData name="Марина Барулина" userId="3f69187e786b41da" providerId="LiveId" clId="{741E21BB-2F3F-45EA-B0F2-CCD4DD90B924}" dt="2023-11-02T19:33:12.124" v="143" actId="207"/>
          <ac:spMkLst>
            <pc:docMk/>
            <pc:sldMk cId="4115453591" sldId="428"/>
            <ac:spMk id="4" creationId="{EBADDAA2-D4B6-D502-6CEB-078DC3D4E2F4}"/>
          </ac:spMkLst>
        </pc:spChg>
      </pc:sldChg>
      <pc:sldChg chg="modSp add mod">
        <pc:chgData name="Марина Барулина" userId="3f69187e786b41da" providerId="LiveId" clId="{741E21BB-2F3F-45EA-B0F2-CCD4DD90B924}" dt="2023-11-02T19:33:19.154" v="144" actId="207"/>
        <pc:sldMkLst>
          <pc:docMk/>
          <pc:sldMk cId="2947509661" sldId="429"/>
        </pc:sldMkLst>
        <pc:spChg chg="mod">
          <ac:chgData name="Марина Барулина" userId="3f69187e786b41da" providerId="LiveId" clId="{741E21BB-2F3F-45EA-B0F2-CCD4DD90B924}" dt="2023-11-02T19:33:19.154" v="144" actId="207"/>
          <ac:spMkLst>
            <pc:docMk/>
            <pc:sldMk cId="2947509661" sldId="429"/>
            <ac:spMk id="4" creationId="{EBADDAA2-D4B6-D502-6CEB-078DC3D4E2F4}"/>
          </ac:spMkLst>
        </pc:spChg>
      </pc:sldChg>
      <pc:sldChg chg="modSp add mod">
        <pc:chgData name="Марина Барулина" userId="3f69187e786b41da" providerId="LiveId" clId="{741E21BB-2F3F-45EA-B0F2-CCD4DD90B924}" dt="2023-11-02T19:33:29.963" v="146" actId="1076"/>
        <pc:sldMkLst>
          <pc:docMk/>
          <pc:sldMk cId="2098698846" sldId="430"/>
        </pc:sldMkLst>
        <pc:spChg chg="mod">
          <ac:chgData name="Марина Барулина" userId="3f69187e786b41da" providerId="LiveId" clId="{741E21BB-2F3F-45EA-B0F2-CCD4DD90B924}" dt="2023-11-02T19:33:29.963" v="146" actId="1076"/>
          <ac:spMkLst>
            <pc:docMk/>
            <pc:sldMk cId="2098698846" sldId="430"/>
            <ac:spMk id="4" creationId="{EBADDAA2-D4B6-D502-6CEB-078DC3D4E2F4}"/>
          </ac:spMkLst>
        </pc:spChg>
      </pc:sldChg>
      <pc:sldChg chg="modSp add mod">
        <pc:chgData name="Марина Барулина" userId="3f69187e786b41da" providerId="LiveId" clId="{741E21BB-2F3F-45EA-B0F2-CCD4DD90B924}" dt="2023-11-02T19:33:41.120" v="149" actId="1076"/>
        <pc:sldMkLst>
          <pc:docMk/>
          <pc:sldMk cId="2813360120" sldId="431"/>
        </pc:sldMkLst>
        <pc:spChg chg="mod">
          <ac:chgData name="Марина Барулина" userId="3f69187e786b41da" providerId="LiveId" clId="{741E21BB-2F3F-45EA-B0F2-CCD4DD90B924}" dt="2023-11-02T18:53:55.123" v="57" actId="27636"/>
          <ac:spMkLst>
            <pc:docMk/>
            <pc:sldMk cId="2813360120" sldId="431"/>
            <ac:spMk id="2" creationId="{5E8A1B17-D05F-C9B0-A9EF-B7A9384BDB9D}"/>
          </ac:spMkLst>
        </pc:spChg>
        <pc:spChg chg="mod">
          <ac:chgData name="Марина Барулина" userId="3f69187e786b41da" providerId="LiveId" clId="{741E21BB-2F3F-45EA-B0F2-CCD4DD90B924}" dt="2023-11-02T19:33:41.120" v="149" actId="1076"/>
          <ac:spMkLst>
            <pc:docMk/>
            <pc:sldMk cId="2813360120" sldId="431"/>
            <ac:spMk id="4" creationId="{EBADDAA2-D4B6-D502-6CEB-078DC3D4E2F4}"/>
          </ac:spMkLst>
        </pc:spChg>
      </pc:sldChg>
      <pc:sldChg chg="modSp add mod">
        <pc:chgData name="Марина Барулина" userId="3f69187e786b41da" providerId="LiveId" clId="{741E21BB-2F3F-45EA-B0F2-CCD4DD90B924}" dt="2023-11-02T19:29:03.188" v="123" actId="207"/>
        <pc:sldMkLst>
          <pc:docMk/>
          <pc:sldMk cId="507532644" sldId="432"/>
        </pc:sldMkLst>
        <pc:spChg chg="mod">
          <ac:chgData name="Марина Барулина" userId="3f69187e786b41da" providerId="LiveId" clId="{741E21BB-2F3F-45EA-B0F2-CCD4DD90B924}" dt="2023-11-02T19:29:03.188" v="123" actId="207"/>
          <ac:spMkLst>
            <pc:docMk/>
            <pc:sldMk cId="507532644" sldId="432"/>
            <ac:spMk id="4" creationId="{C9CE8333-8675-FB8A-8D9B-847A9A443F7F}"/>
          </ac:spMkLst>
        </pc:spChg>
      </pc:sldChg>
      <pc:sldChg chg="modSp add mod">
        <pc:chgData name="Марина Барулина" userId="3f69187e786b41da" providerId="LiveId" clId="{741E21BB-2F3F-45EA-B0F2-CCD4DD90B924}" dt="2023-11-02T19:29:28.070" v="127" actId="207"/>
        <pc:sldMkLst>
          <pc:docMk/>
          <pc:sldMk cId="3378532592" sldId="433"/>
        </pc:sldMkLst>
        <pc:spChg chg="mod">
          <ac:chgData name="Марина Барулина" userId="3f69187e786b41da" providerId="LiveId" clId="{741E21BB-2F3F-45EA-B0F2-CCD4DD90B924}" dt="2023-11-02T19:29:28.070" v="127" actId="207"/>
          <ac:spMkLst>
            <pc:docMk/>
            <pc:sldMk cId="3378532592" sldId="433"/>
            <ac:spMk id="4" creationId="{C9CE8333-8675-FB8A-8D9B-847A9A443F7F}"/>
          </ac:spMkLst>
        </pc:spChg>
      </pc:sldChg>
      <pc:sldChg chg="addSp modSp add mod setBg addAnim">
        <pc:chgData name="Марина Барулина" userId="3f69187e786b41da" providerId="LiveId" clId="{741E21BB-2F3F-45EA-B0F2-CCD4DD90B924}" dt="2023-11-02T19:32:53.144" v="140"/>
        <pc:sldMkLst>
          <pc:docMk/>
          <pc:sldMk cId="1143717440" sldId="434"/>
        </pc:sldMkLst>
        <pc:spChg chg="mod">
          <ac:chgData name="Марина Барулина" userId="3f69187e786b41da" providerId="LiveId" clId="{741E21BB-2F3F-45EA-B0F2-CCD4DD90B924}" dt="2023-11-02T19:32:53.138" v="139" actId="26606"/>
          <ac:spMkLst>
            <pc:docMk/>
            <pc:sldMk cId="1143717440" sldId="434"/>
            <ac:spMk id="2" creationId="{E1A53772-610A-1304-D080-E628C6D104B2}"/>
          </ac:spMkLst>
        </pc:spChg>
        <pc:spChg chg="mod">
          <ac:chgData name="Марина Барулина" userId="3f69187e786b41da" providerId="LiveId" clId="{741E21BB-2F3F-45EA-B0F2-CCD4DD90B924}" dt="2023-11-02T19:32:53.138" v="139" actId="26606"/>
          <ac:spMkLst>
            <pc:docMk/>
            <pc:sldMk cId="1143717440" sldId="434"/>
            <ac:spMk id="4" creationId="{FC255DBE-CDF1-E2E9-2F2B-99063BE86160}"/>
          </ac:spMkLst>
        </pc:spChg>
        <pc:spChg chg="mod ord">
          <ac:chgData name="Марина Барулина" userId="3f69187e786b41da" providerId="LiveId" clId="{741E21BB-2F3F-45EA-B0F2-CCD4DD90B924}" dt="2023-11-02T19:32:53.138" v="139" actId="26606"/>
          <ac:spMkLst>
            <pc:docMk/>
            <pc:sldMk cId="1143717440" sldId="434"/>
            <ac:spMk id="5" creationId="{78C33833-D3B0-0BCF-8995-D78A87A06F4C}"/>
          </ac:spMkLst>
        </pc:spChg>
        <pc:spChg chg="add">
          <ac:chgData name="Марина Барулина" userId="3f69187e786b41da" providerId="LiveId" clId="{741E21BB-2F3F-45EA-B0F2-CCD4DD90B924}" dt="2023-11-02T19:32:53.138" v="139" actId="26606"/>
          <ac:spMkLst>
            <pc:docMk/>
            <pc:sldMk cId="1143717440" sldId="434"/>
            <ac:spMk id="11" creationId="{A078A52F-85EA-4C0B-962B-D9D9DD4DD78C}"/>
          </ac:spMkLst>
        </pc:spChg>
        <pc:spChg chg="add">
          <ac:chgData name="Марина Барулина" userId="3f69187e786b41da" providerId="LiveId" clId="{741E21BB-2F3F-45EA-B0F2-CCD4DD90B924}" dt="2023-11-02T19:32:53.138" v="139" actId="26606"/>
          <ac:spMkLst>
            <pc:docMk/>
            <pc:sldMk cId="1143717440" sldId="434"/>
            <ac:spMk id="13" creationId="{919797D5-5700-4683-B30A-5B4D56CB8270}"/>
          </ac:spMkLst>
        </pc:spChg>
        <pc:spChg chg="add">
          <ac:chgData name="Марина Барулина" userId="3f69187e786b41da" providerId="LiveId" clId="{741E21BB-2F3F-45EA-B0F2-CCD4DD90B924}" dt="2023-11-02T19:32:53.138" v="139" actId="26606"/>
          <ac:spMkLst>
            <pc:docMk/>
            <pc:sldMk cId="1143717440" sldId="434"/>
            <ac:spMk id="15" creationId="{4856A7B9-9801-42EC-A4C9-7E22A56EF53D}"/>
          </ac:spMkLst>
        </pc:spChg>
        <pc:spChg chg="add">
          <ac:chgData name="Марина Барулина" userId="3f69187e786b41da" providerId="LiveId" clId="{741E21BB-2F3F-45EA-B0F2-CCD4DD90B924}" dt="2023-11-02T19:32:53.138" v="139" actId="26606"/>
          <ac:spMkLst>
            <pc:docMk/>
            <pc:sldMk cId="1143717440" sldId="434"/>
            <ac:spMk id="17" creationId="{8AD54DB8-C150-4290-85D6-F5B0262BFEEF}"/>
          </ac:spMkLst>
        </pc:spChg>
        <pc:spChg chg="add">
          <ac:chgData name="Марина Барулина" userId="3f69187e786b41da" providerId="LiveId" clId="{741E21BB-2F3F-45EA-B0F2-CCD4DD90B924}" dt="2023-11-02T19:32:53.138" v="139" actId="26606"/>
          <ac:spMkLst>
            <pc:docMk/>
            <pc:sldMk cId="1143717440" sldId="434"/>
            <ac:spMk id="19" creationId="{28D511D2-9CF1-40DE-BB88-A5A48A0E8AC6}"/>
          </ac:spMkLst>
        </pc:spChg>
        <pc:grpChg chg="add">
          <ac:chgData name="Марина Барулина" userId="3f69187e786b41da" providerId="LiveId" clId="{741E21BB-2F3F-45EA-B0F2-CCD4DD90B924}" dt="2023-11-02T19:32:53.138" v="139" actId="26606"/>
          <ac:grpSpMkLst>
            <pc:docMk/>
            <pc:sldMk cId="1143717440" sldId="434"/>
            <ac:grpSpMk id="21" creationId="{40ADCA80-A0B1-4379-94EC-0A1A73BE1E7C}"/>
          </ac:grpSpMkLst>
        </pc:grpChg>
        <pc:picChg chg="add">
          <ac:chgData name="Марина Барулина" userId="3f69187e786b41da" providerId="LiveId" clId="{741E21BB-2F3F-45EA-B0F2-CCD4DD90B924}" dt="2023-11-02T19:32:53.138" v="139" actId="26606"/>
          <ac:picMkLst>
            <pc:docMk/>
            <pc:sldMk cId="1143717440" sldId="434"/>
            <ac:picMk id="7" creationId="{F876DBEE-21C0-D23C-E490-40710E312481}"/>
          </ac:picMkLst>
        </pc:picChg>
      </pc:sldChg>
      <pc:sldChg chg="addSp modSp add mod setBg addAnim">
        <pc:chgData name="Марина Барулина" userId="3f69187e786b41da" providerId="LiveId" clId="{741E21BB-2F3F-45EA-B0F2-CCD4DD90B924}" dt="2023-11-02T19:33:50.479" v="151"/>
        <pc:sldMkLst>
          <pc:docMk/>
          <pc:sldMk cId="2365528229" sldId="435"/>
        </pc:sldMkLst>
        <pc:spChg chg="mod">
          <ac:chgData name="Марина Барулина" userId="3f69187e786b41da" providerId="LiveId" clId="{741E21BB-2F3F-45EA-B0F2-CCD4DD90B924}" dt="2023-11-02T19:33:50.475" v="150" actId="26606"/>
          <ac:spMkLst>
            <pc:docMk/>
            <pc:sldMk cId="2365528229" sldId="435"/>
            <ac:spMk id="2" creationId="{E1A53772-610A-1304-D080-E628C6D104B2}"/>
          </ac:spMkLst>
        </pc:spChg>
        <pc:spChg chg="mod">
          <ac:chgData name="Марина Барулина" userId="3f69187e786b41da" providerId="LiveId" clId="{741E21BB-2F3F-45EA-B0F2-CCD4DD90B924}" dt="2023-11-02T19:33:50.475" v="150" actId="26606"/>
          <ac:spMkLst>
            <pc:docMk/>
            <pc:sldMk cId="2365528229" sldId="435"/>
            <ac:spMk id="4" creationId="{FC255DBE-CDF1-E2E9-2F2B-99063BE86160}"/>
          </ac:spMkLst>
        </pc:spChg>
        <pc:spChg chg="mod ord">
          <ac:chgData name="Марина Барулина" userId="3f69187e786b41da" providerId="LiveId" clId="{741E21BB-2F3F-45EA-B0F2-CCD4DD90B924}" dt="2023-11-02T19:33:50.475" v="150" actId="26606"/>
          <ac:spMkLst>
            <pc:docMk/>
            <pc:sldMk cId="2365528229" sldId="435"/>
            <ac:spMk id="5" creationId="{78C33833-D3B0-0BCF-8995-D78A87A06F4C}"/>
          </ac:spMkLst>
        </pc:spChg>
        <pc:spChg chg="add">
          <ac:chgData name="Марина Барулина" userId="3f69187e786b41da" providerId="LiveId" clId="{741E21BB-2F3F-45EA-B0F2-CCD4DD90B924}" dt="2023-11-02T19:33:50.475" v="150" actId="26606"/>
          <ac:spMkLst>
            <pc:docMk/>
            <pc:sldMk cId="2365528229" sldId="435"/>
            <ac:spMk id="11" creationId="{A078A52F-85EA-4C0B-962B-D9D9DD4DD78C}"/>
          </ac:spMkLst>
        </pc:spChg>
        <pc:spChg chg="add">
          <ac:chgData name="Марина Барулина" userId="3f69187e786b41da" providerId="LiveId" clId="{741E21BB-2F3F-45EA-B0F2-CCD4DD90B924}" dt="2023-11-02T19:33:50.475" v="150" actId="26606"/>
          <ac:spMkLst>
            <pc:docMk/>
            <pc:sldMk cId="2365528229" sldId="435"/>
            <ac:spMk id="13" creationId="{919797D5-5700-4683-B30A-5B4D56CB8270}"/>
          </ac:spMkLst>
        </pc:spChg>
        <pc:spChg chg="add">
          <ac:chgData name="Марина Барулина" userId="3f69187e786b41da" providerId="LiveId" clId="{741E21BB-2F3F-45EA-B0F2-CCD4DD90B924}" dt="2023-11-02T19:33:50.475" v="150" actId="26606"/>
          <ac:spMkLst>
            <pc:docMk/>
            <pc:sldMk cId="2365528229" sldId="435"/>
            <ac:spMk id="15" creationId="{4856A7B9-9801-42EC-A4C9-7E22A56EF53D}"/>
          </ac:spMkLst>
        </pc:spChg>
        <pc:spChg chg="add">
          <ac:chgData name="Марина Барулина" userId="3f69187e786b41da" providerId="LiveId" clId="{741E21BB-2F3F-45EA-B0F2-CCD4DD90B924}" dt="2023-11-02T19:33:50.475" v="150" actId="26606"/>
          <ac:spMkLst>
            <pc:docMk/>
            <pc:sldMk cId="2365528229" sldId="435"/>
            <ac:spMk id="17" creationId="{8AD54DB8-C150-4290-85D6-F5B0262BFEEF}"/>
          </ac:spMkLst>
        </pc:spChg>
        <pc:spChg chg="add">
          <ac:chgData name="Марина Барулина" userId="3f69187e786b41da" providerId="LiveId" clId="{741E21BB-2F3F-45EA-B0F2-CCD4DD90B924}" dt="2023-11-02T19:33:50.475" v="150" actId="26606"/>
          <ac:spMkLst>
            <pc:docMk/>
            <pc:sldMk cId="2365528229" sldId="435"/>
            <ac:spMk id="19" creationId="{17C35B5F-59FB-4E4A-A4E6-85CC504D7918}"/>
          </ac:spMkLst>
        </pc:spChg>
        <pc:grpChg chg="add">
          <ac:chgData name="Марина Барулина" userId="3f69187e786b41da" providerId="LiveId" clId="{741E21BB-2F3F-45EA-B0F2-CCD4DD90B924}" dt="2023-11-02T19:33:50.475" v="150" actId="26606"/>
          <ac:grpSpMkLst>
            <pc:docMk/>
            <pc:sldMk cId="2365528229" sldId="435"/>
            <ac:grpSpMk id="21" creationId="{266203B4-6411-4E9D-AAC1-D798EF7311A2}"/>
          </ac:grpSpMkLst>
        </pc:grpChg>
        <pc:picChg chg="add">
          <ac:chgData name="Марина Барулина" userId="3f69187e786b41da" providerId="LiveId" clId="{741E21BB-2F3F-45EA-B0F2-CCD4DD90B924}" dt="2023-11-02T19:33:50.475" v="150" actId="26606"/>
          <ac:picMkLst>
            <pc:docMk/>
            <pc:sldMk cId="2365528229" sldId="435"/>
            <ac:picMk id="7" creationId="{E1015235-D0E2-299B-DAF0-8146BE99BA52}"/>
          </ac:picMkLst>
        </pc:picChg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3809247897" sldId="436"/>
        </pc:sldMkLst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4209844232" sldId="437"/>
        </pc:sldMkLst>
      </pc:sldChg>
      <pc:sldChg chg="modSp add mod">
        <pc:chgData name="Марина Барулина" userId="3f69187e786b41da" providerId="LiveId" clId="{741E21BB-2F3F-45EA-B0F2-CCD4DD90B924}" dt="2023-11-02T19:34:07.363" v="153" actId="207"/>
        <pc:sldMkLst>
          <pc:docMk/>
          <pc:sldMk cId="2761162638" sldId="438"/>
        </pc:sldMkLst>
        <pc:spChg chg="mod">
          <ac:chgData name="Марина Барулина" userId="3f69187e786b41da" providerId="LiveId" clId="{741E21BB-2F3F-45EA-B0F2-CCD4DD90B924}" dt="2023-11-02T19:34:07.363" v="153" actId="207"/>
          <ac:spMkLst>
            <pc:docMk/>
            <pc:sldMk cId="2761162638" sldId="438"/>
            <ac:spMk id="4" creationId="{AE0137AB-21DB-1117-A15F-0224E05DF0CA}"/>
          </ac:spMkLst>
        </pc:spChg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3130668987" sldId="439"/>
        </pc:sldMkLst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3878032146" sldId="440"/>
        </pc:sldMkLst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2642797649" sldId="441"/>
        </pc:sldMkLst>
      </pc:sldChg>
      <pc:sldChg chg="modSp add mod">
        <pc:chgData name="Марина Барулина" userId="3f69187e786b41da" providerId="LiveId" clId="{741E21BB-2F3F-45EA-B0F2-CCD4DD90B924}" dt="2023-11-02T19:34:55.683" v="156" actId="207"/>
        <pc:sldMkLst>
          <pc:docMk/>
          <pc:sldMk cId="3209304316" sldId="442"/>
        </pc:sldMkLst>
        <pc:spChg chg="mod">
          <ac:chgData name="Марина Барулина" userId="3f69187e786b41da" providerId="LiveId" clId="{741E21BB-2F3F-45EA-B0F2-CCD4DD90B924}" dt="2023-11-02T19:34:55.683" v="156" actId="207"/>
          <ac:spMkLst>
            <pc:docMk/>
            <pc:sldMk cId="3209304316" sldId="442"/>
            <ac:spMk id="4" creationId="{AE0137AB-21DB-1117-A15F-0224E05DF0CA}"/>
          </ac:spMkLst>
        </pc:spChg>
        <pc:spChg chg="mod">
          <ac:chgData name="Марина Барулина" userId="3f69187e786b41da" providerId="LiveId" clId="{741E21BB-2F3F-45EA-B0F2-CCD4DD90B924}" dt="2023-11-02T19:34:48.820" v="154" actId="1076"/>
          <ac:spMkLst>
            <pc:docMk/>
            <pc:sldMk cId="3209304316" sldId="442"/>
            <ac:spMk id="7" creationId="{040D3ABA-72B6-2C5D-749E-132580D4610B}"/>
          </ac:spMkLst>
        </pc:spChg>
      </pc:sldChg>
      <pc:sldChg chg="modSp add mod">
        <pc:chgData name="Марина Барулина" userId="3f69187e786b41da" providerId="LiveId" clId="{741E21BB-2F3F-45EA-B0F2-CCD4DD90B924}" dt="2023-11-02T18:53:55.138" v="59" actId="27636"/>
        <pc:sldMkLst>
          <pc:docMk/>
          <pc:sldMk cId="481514565" sldId="443"/>
        </pc:sldMkLst>
        <pc:spChg chg="mod">
          <ac:chgData name="Марина Барулина" userId="3f69187e786b41da" providerId="LiveId" clId="{741E21BB-2F3F-45EA-B0F2-CCD4DD90B924}" dt="2023-11-02T18:53:55.138" v="59" actId="27636"/>
          <ac:spMkLst>
            <pc:docMk/>
            <pc:sldMk cId="481514565" sldId="443"/>
            <ac:spMk id="2" creationId="{E3F71D34-EEA7-5631-3D3C-0993A7A13D85}"/>
          </ac:spMkLst>
        </pc:spChg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3587113511" sldId="444"/>
        </pc:sldMkLst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3766572082" sldId="445"/>
        </pc:sldMkLst>
      </pc:sldChg>
      <pc:sldChg chg="add">
        <pc:chgData name="Марина Барулина" userId="3f69187e786b41da" providerId="LiveId" clId="{741E21BB-2F3F-45EA-B0F2-CCD4DD90B924}" dt="2023-11-02T18:53:54.877" v="22"/>
        <pc:sldMkLst>
          <pc:docMk/>
          <pc:sldMk cId="1578561947" sldId="447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983828583" sldId="48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525221953" sldId="48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668415425" sldId="48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703336034" sldId="48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987294817" sldId="48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15031188" sldId="48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264103045" sldId="486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4008049563" sldId="487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4128353269" sldId="488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650509935" sldId="489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954016971" sldId="49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643004931" sldId="49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266707623" sldId="49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759944216" sldId="49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4109125499" sldId="49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931150854" sldId="496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664020458" sldId="497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129564766" sldId="498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526832332" sldId="499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373596994" sldId="50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380999496" sldId="50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968625365" sldId="50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919625132" sldId="50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654280268" sldId="50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632338491" sldId="50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801735661" sldId="506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549483307" sldId="508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180167312" sldId="509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420671842" sldId="51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4010388480" sldId="51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755843168" sldId="51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151038443" sldId="51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4177850881" sldId="51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955476423" sldId="51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906835240" sldId="516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776065326" sldId="517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4114835450" sldId="518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310517853" sldId="519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759924738" sldId="52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650236841" sldId="52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325071097" sldId="52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622049020" sldId="52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657438072" sldId="52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880914224" sldId="52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221521627" sldId="526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519644323" sldId="527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401212894" sldId="528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66510946" sldId="529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251480461" sldId="53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157599350" sldId="53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19377841" sldId="53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217524316" sldId="53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552184237" sldId="53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128191735" sldId="53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4217958384" sldId="536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004892018" sldId="537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827255570" sldId="538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63620154" sldId="539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275527114" sldId="54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795993426" sldId="54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879965072" sldId="54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000443153" sldId="54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166843205" sldId="54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473918613" sldId="54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921057035" sldId="546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745266736" sldId="547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616078803" sldId="548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433218531" sldId="549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330196802" sldId="55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836203195" sldId="55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761697500" sldId="55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815093386" sldId="55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677254892" sldId="55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537141779" sldId="55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742787156" sldId="556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155449803" sldId="557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610069755" sldId="558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282735069" sldId="559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661790031" sldId="56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591258371" sldId="56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611334766" sldId="56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433982349" sldId="56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558755214" sldId="56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511611700" sldId="56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285450606" sldId="566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048809922" sldId="567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594043050" sldId="568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187847719" sldId="569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324876662" sldId="57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521406501" sldId="57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51551603" sldId="57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8397583" sldId="57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258738402" sldId="57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817860312" sldId="57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585695321" sldId="68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242435006" sldId="72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2156940040" sldId="754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607315013" sldId="755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02019414" sldId="756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4161529339" sldId="757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85120171" sldId="758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559577717" sldId="759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459693890" sldId="760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3798324823" sldId="761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548587409" sldId="762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674019636" sldId="763"/>
        </pc:sldMkLst>
      </pc:sldChg>
      <pc:sldChg chg="del">
        <pc:chgData name="Марина Барулина" userId="3f69187e786b41da" providerId="LiveId" clId="{741E21BB-2F3F-45EA-B0F2-CCD4DD90B924}" dt="2023-11-02T18:53:51.452" v="21" actId="47"/>
        <pc:sldMkLst>
          <pc:docMk/>
          <pc:sldMk cId="1089084751" sldId="764"/>
        </pc:sldMkLst>
      </pc:sldChg>
      <pc:sldMasterChg chg="delSldLayout">
        <pc:chgData name="Марина Барулина" userId="3f69187e786b41da" providerId="LiveId" clId="{741E21BB-2F3F-45EA-B0F2-CCD4DD90B924}" dt="2023-11-02T18:53:51.452" v="21" actId="47"/>
        <pc:sldMasterMkLst>
          <pc:docMk/>
          <pc:sldMasterMk cId="82855549" sldId="2147483672"/>
        </pc:sldMasterMkLst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82855549" sldId="2147483672"/>
            <pc:sldLayoutMk cId="1800645392" sldId="2147483684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82855549" sldId="2147483672"/>
            <pc:sldLayoutMk cId="1990208752" sldId="2147483700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82855549" sldId="2147483672"/>
            <pc:sldLayoutMk cId="466134945" sldId="2147483701"/>
          </pc:sldLayoutMkLst>
        </pc:sldLayoutChg>
      </pc:sldMasterChg>
      <pc:sldMasterChg chg="del delSldLayout">
        <pc:chgData name="Марина Барулина" userId="3f69187e786b41da" providerId="LiveId" clId="{741E21BB-2F3F-45EA-B0F2-CCD4DD90B924}" dt="2023-11-02T18:53:51.452" v="21" actId="47"/>
        <pc:sldMasterMkLst>
          <pc:docMk/>
          <pc:sldMasterMk cId="3927177396" sldId="2147483685"/>
        </pc:sldMasterMkLst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3455448096" sldId="2147483686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3438649802" sldId="2147483687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3729823840" sldId="2147483688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1572157140" sldId="2147483689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1325939566" sldId="2147483690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3681025771" sldId="2147483691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1970360941" sldId="2147483692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2651398396" sldId="2147483693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586554486" sldId="2147483694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1050272703" sldId="2147483695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1036310078" sldId="2147483696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3471421211" sldId="2147483697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2705560016" sldId="2147483698"/>
          </pc:sldLayoutMkLst>
        </pc:sldLayoutChg>
        <pc:sldLayoutChg chg="del">
          <pc:chgData name="Марина Барулина" userId="3f69187e786b41da" providerId="LiveId" clId="{741E21BB-2F3F-45EA-B0F2-CCD4DD90B924}" dt="2023-11-02T18:53:51.452" v="21" actId="47"/>
          <pc:sldLayoutMkLst>
            <pc:docMk/>
            <pc:sldMasterMk cId="3927177396" sldId="2147483685"/>
            <pc:sldLayoutMk cId="4173104398" sldId="2147483699"/>
          </pc:sldLayoutMkLst>
        </pc:sldLayoutChg>
      </pc:sldMasterChg>
    </pc:docChg>
  </pc:docChgLst>
  <pc:docChgLst>
    <pc:chgData name="Марина Барулина" userId="3f69187e786b41da" providerId="LiveId" clId="{F7EB39ED-1E64-4C45-B106-6CC7200CF69E}"/>
    <pc:docChg chg="modSld">
      <pc:chgData name="Марина Барулина" userId="3f69187e786b41da" providerId="LiveId" clId="{F7EB39ED-1E64-4C45-B106-6CC7200CF69E}" dt="2023-11-02T18:30:20.463" v="3" actId="20577"/>
      <pc:docMkLst>
        <pc:docMk/>
      </pc:docMkLst>
      <pc:sldChg chg="modSp mod">
        <pc:chgData name="Марина Барулина" userId="3f69187e786b41da" providerId="LiveId" clId="{F7EB39ED-1E64-4C45-B106-6CC7200CF69E}" dt="2023-11-02T18:30:20.463" v="3" actId="20577"/>
        <pc:sldMkLst>
          <pc:docMk/>
          <pc:sldMk cId="1487700712" sldId="256"/>
        </pc:sldMkLst>
        <pc:spChg chg="mod">
          <ac:chgData name="Марина Барулина" userId="3f69187e786b41da" providerId="LiveId" clId="{F7EB39ED-1E64-4C45-B106-6CC7200CF69E}" dt="2023-11-02T18:30:20.463" v="3" actId="20577"/>
          <ac:spMkLst>
            <pc:docMk/>
            <pc:sldMk cId="1487700712" sldId="256"/>
            <ac:spMk id="3" creationId="{48B6CF59-4E5B-494D-A2F7-97ADD01E6497}"/>
          </ac:spMkLst>
        </pc:spChg>
      </pc:sldChg>
    </pc:docChg>
  </pc:docChgLst>
  <pc:docChgLst>
    <pc:chgData name="Марина Барулина" userId="3f69187e786b41da" providerId="LiveId" clId="{3DE9F86A-B2C1-46CD-8707-49FFDDAA607D}"/>
    <pc:docChg chg="undo redo custSel addSld delSld modSld">
      <pc:chgData name="Марина Барулина" userId="3f69187e786b41da" providerId="LiveId" clId="{3DE9F86A-B2C1-46CD-8707-49FFDDAA607D}" dt="2023-10-20T10:31:26.583" v="140" actId="478"/>
      <pc:docMkLst>
        <pc:docMk/>
      </pc:docMkLst>
      <pc:sldChg chg="modSp mod">
        <pc:chgData name="Марина Барулина" userId="3f69187e786b41da" providerId="LiveId" clId="{3DE9F86A-B2C1-46CD-8707-49FFDDAA607D}" dt="2023-10-19T18:15:22.343" v="75" actId="20577"/>
        <pc:sldMkLst>
          <pc:docMk/>
          <pc:sldMk cId="1487700712" sldId="256"/>
        </pc:sldMkLst>
        <pc:spChg chg="mod">
          <ac:chgData name="Марина Барулина" userId="3f69187e786b41da" providerId="LiveId" clId="{3DE9F86A-B2C1-46CD-8707-49FFDDAA607D}" dt="2023-10-19T18:15:22.343" v="7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054797733" sldId="263"/>
        </pc:sldMkLst>
      </pc:sldChg>
      <pc:sldChg chg="addSp delSp modSp mod">
        <pc:chgData name="Марина Барулина" userId="3f69187e786b41da" providerId="LiveId" clId="{3DE9F86A-B2C1-46CD-8707-49FFDDAA607D}" dt="2023-10-19T16:28:49.448" v="5" actId="1076"/>
        <pc:sldMkLst>
          <pc:docMk/>
          <pc:sldMk cId="3198315474" sldId="269"/>
        </pc:sldMkLst>
        <pc:picChg chg="del">
          <ac:chgData name="Марина Барулина" userId="3f69187e786b41da" providerId="LiveId" clId="{3DE9F86A-B2C1-46CD-8707-49FFDDAA607D}" dt="2023-10-19T16:23:32.714" v="0" actId="478"/>
          <ac:picMkLst>
            <pc:docMk/>
            <pc:sldMk cId="3198315474" sldId="269"/>
            <ac:picMk id="4" creationId="{BAF2291C-37DD-76E7-EF1C-6C7F3F44CB2F}"/>
          </ac:picMkLst>
        </pc:picChg>
        <pc:picChg chg="add mod">
          <ac:chgData name="Марина Барулина" userId="3f69187e786b41da" providerId="LiveId" clId="{3DE9F86A-B2C1-46CD-8707-49FFDDAA607D}" dt="2023-10-19T16:28:49.448" v="5" actId="1076"/>
          <ac:picMkLst>
            <pc:docMk/>
            <pc:sldMk cId="3198315474" sldId="269"/>
            <ac:picMk id="5" creationId="{C3D411C8-82B8-D3A6-5A36-20C0BADCFD7D}"/>
          </ac:picMkLst>
        </pc:picChg>
      </pc:sldChg>
      <pc:sldChg chg="addSp modSp add mod setBg addAnim">
        <pc:chgData name="Марина Барулина" userId="3f69187e786b41da" providerId="LiveId" clId="{3DE9F86A-B2C1-46CD-8707-49FFDDAA607D}" dt="2023-10-19T18:16:25.349" v="78"/>
        <pc:sldMkLst>
          <pc:docMk/>
          <pc:sldMk cId="948962790" sldId="340"/>
        </pc:sldMkLst>
        <pc:spChg chg="mod">
          <ac:chgData name="Марина Барулина" userId="3f69187e786b41da" providerId="LiveId" clId="{3DE9F86A-B2C1-46CD-8707-49FFDDAA607D}" dt="2023-10-19T18:16:25.344" v="77" actId="26606"/>
          <ac:spMkLst>
            <pc:docMk/>
            <pc:sldMk cId="948962790" sldId="340"/>
            <ac:spMk id="4" creationId="{B45357B2-6C67-BCD8-7DE8-5C92C0B979E7}"/>
          </ac:spMkLst>
        </pc:spChg>
        <pc:spChg chg="mod">
          <ac:chgData name="Марина Барулина" userId="3f69187e786b41da" providerId="LiveId" clId="{3DE9F86A-B2C1-46CD-8707-49FFDDAA607D}" dt="2023-10-19T18:16:25.344" v="77" actId="26606"/>
          <ac:spMkLst>
            <pc:docMk/>
            <pc:sldMk cId="948962790" sldId="340"/>
            <ac:spMk id="6" creationId="{A3D8F52F-8B3D-C9BA-16CA-CAD8562EF4C1}"/>
          </ac:spMkLst>
        </pc:spChg>
        <pc:spChg chg="add">
          <ac:chgData name="Марина Барулина" userId="3f69187e786b41da" providerId="LiveId" clId="{3DE9F86A-B2C1-46CD-8707-49FFDDAA607D}" dt="2023-10-19T18:16:25.344" v="77" actId="26606"/>
          <ac:spMkLst>
            <pc:docMk/>
            <pc:sldMk cId="948962790" sldId="340"/>
            <ac:spMk id="12" creationId="{A078A52F-85EA-4C0B-962B-D9D9DD4DD78C}"/>
          </ac:spMkLst>
        </pc:spChg>
        <pc:spChg chg="add">
          <ac:chgData name="Марина Барулина" userId="3f69187e786b41da" providerId="LiveId" clId="{3DE9F86A-B2C1-46CD-8707-49FFDDAA607D}" dt="2023-10-19T18:16:25.344" v="77" actId="26606"/>
          <ac:spMkLst>
            <pc:docMk/>
            <pc:sldMk cId="948962790" sldId="340"/>
            <ac:spMk id="14" creationId="{919797D5-5700-4683-B30A-5B4D56CB8270}"/>
          </ac:spMkLst>
        </pc:spChg>
        <pc:spChg chg="add">
          <ac:chgData name="Марина Барулина" userId="3f69187e786b41da" providerId="LiveId" clId="{3DE9F86A-B2C1-46CD-8707-49FFDDAA607D}" dt="2023-10-19T18:16:25.344" v="77" actId="26606"/>
          <ac:spMkLst>
            <pc:docMk/>
            <pc:sldMk cId="948962790" sldId="340"/>
            <ac:spMk id="16" creationId="{4856A7B9-9801-42EC-A4C9-7E22A56EF53D}"/>
          </ac:spMkLst>
        </pc:spChg>
        <pc:spChg chg="add">
          <ac:chgData name="Марина Барулина" userId="3f69187e786b41da" providerId="LiveId" clId="{3DE9F86A-B2C1-46CD-8707-49FFDDAA607D}" dt="2023-10-19T18:16:25.344" v="77" actId="26606"/>
          <ac:spMkLst>
            <pc:docMk/>
            <pc:sldMk cId="948962790" sldId="340"/>
            <ac:spMk id="18" creationId="{8AD54DB8-C150-4290-85D6-F5B0262BFEEF}"/>
          </ac:spMkLst>
        </pc:spChg>
        <pc:spChg chg="add">
          <ac:chgData name="Марина Барулина" userId="3f69187e786b41da" providerId="LiveId" clId="{3DE9F86A-B2C1-46CD-8707-49FFDDAA607D}" dt="2023-10-19T18:16:25.344" v="77" actId="26606"/>
          <ac:spMkLst>
            <pc:docMk/>
            <pc:sldMk cId="948962790" sldId="340"/>
            <ac:spMk id="20" creationId="{17C35B5F-59FB-4E4A-A4E6-85CC504D7918}"/>
          </ac:spMkLst>
        </pc:spChg>
        <pc:grpChg chg="add">
          <ac:chgData name="Марина Барулина" userId="3f69187e786b41da" providerId="LiveId" clId="{3DE9F86A-B2C1-46CD-8707-49FFDDAA607D}" dt="2023-10-19T18:16:25.344" v="77" actId="26606"/>
          <ac:grpSpMkLst>
            <pc:docMk/>
            <pc:sldMk cId="948962790" sldId="340"/>
            <ac:grpSpMk id="22" creationId="{266203B4-6411-4E9D-AAC1-D798EF7311A2}"/>
          </ac:grpSpMkLst>
        </pc:grpChg>
        <pc:picChg chg="add">
          <ac:chgData name="Марина Барулина" userId="3f69187e786b41da" providerId="LiveId" clId="{3DE9F86A-B2C1-46CD-8707-49FFDDAA607D}" dt="2023-10-19T18:16:25.344" v="77" actId="26606"/>
          <ac:picMkLst>
            <pc:docMk/>
            <pc:sldMk cId="948962790" sldId="340"/>
            <ac:picMk id="8" creationId="{FDB09ADF-27DD-C7CC-794F-A219C93E91BF}"/>
          </ac:picMkLst>
        </pc:picChg>
      </pc:sldChg>
      <pc:sldChg chg="add">
        <pc:chgData name="Марина Барулина" userId="3f69187e786b41da" providerId="LiveId" clId="{3DE9F86A-B2C1-46CD-8707-49FFDDAA607D}" dt="2023-10-19T18:16:16.540" v="76"/>
        <pc:sldMkLst>
          <pc:docMk/>
          <pc:sldMk cId="331072657" sldId="345"/>
        </pc:sldMkLst>
      </pc:sldChg>
      <pc:sldChg chg="addSp modSp add mod setBg addAnim">
        <pc:chgData name="Марина Барулина" userId="3f69187e786b41da" providerId="LiveId" clId="{3DE9F86A-B2C1-46CD-8707-49FFDDAA607D}" dt="2023-10-19T16:59:46.987" v="26"/>
        <pc:sldMkLst>
          <pc:docMk/>
          <pc:sldMk cId="753048616" sldId="392"/>
        </pc:sldMkLst>
        <pc:spChg chg="mod ord">
          <ac:chgData name="Марина Барулина" userId="3f69187e786b41da" providerId="LiveId" clId="{3DE9F86A-B2C1-46CD-8707-49FFDDAA607D}" dt="2023-10-19T16:59:46.981" v="25" actId="26606"/>
          <ac:spMkLst>
            <pc:docMk/>
            <pc:sldMk cId="753048616" sldId="392"/>
            <ac:spMk id="3" creationId="{3C5EE964-EBFF-656A-5934-CCDBCD9D041C}"/>
          </ac:spMkLst>
        </pc:spChg>
        <pc:spChg chg="mod">
          <ac:chgData name="Марина Барулина" userId="3f69187e786b41da" providerId="LiveId" clId="{3DE9F86A-B2C1-46CD-8707-49FFDDAA607D}" dt="2023-10-19T16:59:46.981" v="25" actId="26606"/>
          <ac:spMkLst>
            <pc:docMk/>
            <pc:sldMk cId="753048616" sldId="392"/>
            <ac:spMk id="4" creationId="{A03A1671-84CD-1C54-1897-D96A88F2A818}"/>
          </ac:spMkLst>
        </pc:spChg>
        <pc:spChg chg="add">
          <ac:chgData name="Марина Барулина" userId="3f69187e786b41da" providerId="LiveId" clId="{3DE9F86A-B2C1-46CD-8707-49FFDDAA607D}" dt="2023-10-19T16:59:46.981" v="25" actId="26606"/>
          <ac:spMkLst>
            <pc:docMk/>
            <pc:sldMk cId="753048616" sldId="392"/>
            <ac:spMk id="10" creationId="{A078A52F-85EA-4C0B-962B-D9D9DD4DD78C}"/>
          </ac:spMkLst>
        </pc:spChg>
        <pc:spChg chg="add">
          <ac:chgData name="Марина Барулина" userId="3f69187e786b41da" providerId="LiveId" clId="{3DE9F86A-B2C1-46CD-8707-49FFDDAA607D}" dt="2023-10-19T16:59:46.981" v="25" actId="26606"/>
          <ac:spMkLst>
            <pc:docMk/>
            <pc:sldMk cId="753048616" sldId="392"/>
            <ac:spMk id="12" creationId="{919797D5-5700-4683-B30A-5B4D56CB8270}"/>
          </ac:spMkLst>
        </pc:spChg>
        <pc:spChg chg="add">
          <ac:chgData name="Марина Барулина" userId="3f69187e786b41da" providerId="LiveId" clId="{3DE9F86A-B2C1-46CD-8707-49FFDDAA607D}" dt="2023-10-19T16:59:46.981" v="25" actId="26606"/>
          <ac:spMkLst>
            <pc:docMk/>
            <pc:sldMk cId="753048616" sldId="392"/>
            <ac:spMk id="14" creationId="{4856A7B9-9801-42EC-A4C9-7E22A56EF53D}"/>
          </ac:spMkLst>
        </pc:spChg>
        <pc:spChg chg="add">
          <ac:chgData name="Марина Барулина" userId="3f69187e786b41da" providerId="LiveId" clId="{3DE9F86A-B2C1-46CD-8707-49FFDDAA607D}" dt="2023-10-19T16:59:46.981" v="25" actId="26606"/>
          <ac:spMkLst>
            <pc:docMk/>
            <pc:sldMk cId="753048616" sldId="392"/>
            <ac:spMk id="16" creationId="{8AD54DB8-C150-4290-85D6-F5B0262BFEEF}"/>
          </ac:spMkLst>
        </pc:spChg>
        <pc:spChg chg="add">
          <ac:chgData name="Марина Барулина" userId="3f69187e786b41da" providerId="LiveId" clId="{3DE9F86A-B2C1-46CD-8707-49FFDDAA607D}" dt="2023-10-19T16:59:46.981" v="25" actId="26606"/>
          <ac:spMkLst>
            <pc:docMk/>
            <pc:sldMk cId="753048616" sldId="392"/>
            <ac:spMk id="18" creationId="{28D511D2-9CF1-40DE-BB88-A5A48A0E8AC6}"/>
          </ac:spMkLst>
        </pc:spChg>
        <pc:grpChg chg="add">
          <ac:chgData name="Марина Барулина" userId="3f69187e786b41da" providerId="LiveId" clId="{3DE9F86A-B2C1-46CD-8707-49FFDDAA607D}" dt="2023-10-19T16:59:46.981" v="25" actId="26606"/>
          <ac:grpSpMkLst>
            <pc:docMk/>
            <pc:sldMk cId="753048616" sldId="392"/>
            <ac:grpSpMk id="20" creationId="{40ADCA80-A0B1-4379-94EC-0A1A73BE1E7C}"/>
          </ac:grpSpMkLst>
        </pc:grpChg>
        <pc:picChg chg="add">
          <ac:chgData name="Марина Барулина" userId="3f69187e786b41da" providerId="LiveId" clId="{3DE9F86A-B2C1-46CD-8707-49FFDDAA607D}" dt="2023-10-19T16:59:46.981" v="25" actId="26606"/>
          <ac:picMkLst>
            <pc:docMk/>
            <pc:sldMk cId="753048616" sldId="392"/>
            <ac:picMk id="6" creationId="{ABD63FCE-441C-E845-2B0E-0167A6A8018A}"/>
          </ac:picMkLst>
        </pc:pic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3100977769" sldId="395"/>
        </pc:sldMkLst>
      </pc:sldChg>
      <pc:sldChg chg="add del">
        <pc:chgData name="Марина Барулина" userId="3f69187e786b41da" providerId="LiveId" clId="{3DE9F86A-B2C1-46CD-8707-49FFDDAA607D}" dt="2023-10-19T18:11:36.748" v="63" actId="47"/>
        <pc:sldMkLst>
          <pc:docMk/>
          <pc:sldMk cId="2604560994" sldId="453"/>
        </pc:sldMkLst>
      </pc:sldChg>
      <pc:sldChg chg="modSp add del mod modClrScheme chgLayout">
        <pc:chgData name="Марина Барулина" userId="3f69187e786b41da" providerId="LiveId" clId="{3DE9F86A-B2C1-46CD-8707-49FFDDAA607D}" dt="2023-10-19T17:16:42.560" v="49" actId="1076"/>
        <pc:sldMkLst>
          <pc:docMk/>
          <pc:sldMk cId="3983828583" sldId="480"/>
        </pc:sldMkLst>
        <pc:spChg chg="mod ord">
          <ac:chgData name="Марина Барулина" userId="3f69187e786b41da" providerId="LiveId" clId="{3DE9F86A-B2C1-46CD-8707-49FFDDAA607D}" dt="2023-10-19T17:16:32.992" v="48" actId="26606"/>
          <ac:spMkLst>
            <pc:docMk/>
            <pc:sldMk cId="3983828583" sldId="480"/>
            <ac:spMk id="2" creationId="{3854DAD7-0359-5AA4-4DDB-D79F2FC94E43}"/>
          </ac:spMkLst>
        </pc:spChg>
        <pc:spChg chg="mod ord">
          <ac:chgData name="Марина Барулина" userId="3f69187e786b41da" providerId="LiveId" clId="{3DE9F86A-B2C1-46CD-8707-49FFDDAA607D}" dt="2023-10-19T17:16:32.992" v="48" actId="26606"/>
          <ac:spMkLst>
            <pc:docMk/>
            <pc:sldMk cId="3983828583" sldId="480"/>
            <ac:spMk id="3" creationId="{F8300980-233A-1E59-D4E7-4A1781FEC1E6}"/>
          </ac:spMkLst>
        </pc:spChg>
        <pc:spChg chg="mod">
          <ac:chgData name="Марина Барулина" userId="3f69187e786b41da" providerId="LiveId" clId="{3DE9F86A-B2C1-46CD-8707-49FFDDAA607D}" dt="2023-10-19T17:16:32.992" v="48" actId="26606"/>
          <ac:spMkLst>
            <pc:docMk/>
            <pc:sldMk cId="3983828583" sldId="480"/>
            <ac:spMk id="4" creationId="{B442D11E-7C93-21E4-CA06-03CB88FB0B56}"/>
          </ac:spMkLst>
        </pc:spChg>
        <pc:picChg chg="mod">
          <ac:chgData name="Марина Барулина" userId="3f69187e786b41da" providerId="LiveId" clId="{3DE9F86A-B2C1-46CD-8707-49FFDDAA607D}" dt="2023-10-19T17:16:42.560" v="49" actId="1076"/>
          <ac:picMkLst>
            <pc:docMk/>
            <pc:sldMk cId="3983828583" sldId="480"/>
            <ac:picMk id="6" creationId="{E0B9A254-A185-D0A5-7182-7EC58AE91DF3}"/>
          </ac:picMkLst>
        </pc:pic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2525221953" sldId="481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2668415425" sldId="482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2703336034" sldId="483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1987294817" sldId="484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215031188" sldId="485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2264103045" sldId="486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4008049563" sldId="487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4128353269" sldId="488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650509935" sldId="489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3954016971" sldId="490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3643004931" sldId="491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3266707623" sldId="492"/>
        </pc:sldMkLst>
      </pc:sldChg>
      <pc:sldChg chg="addSp modSp add del mod">
        <pc:chgData name="Марина Барулина" userId="3f69187e786b41da" providerId="LiveId" clId="{3DE9F86A-B2C1-46CD-8707-49FFDDAA607D}" dt="2023-10-19T18:34:12.239" v="86" actId="1076"/>
        <pc:sldMkLst>
          <pc:docMk/>
          <pc:sldMk cId="2759944216" sldId="493"/>
        </pc:sldMkLst>
        <pc:spChg chg="add mod">
          <ac:chgData name="Марина Барулина" userId="3f69187e786b41da" providerId="LiveId" clId="{3DE9F86A-B2C1-46CD-8707-49FFDDAA607D}" dt="2023-10-19T18:34:12.239" v="86" actId="1076"/>
          <ac:spMkLst>
            <pc:docMk/>
            <pc:sldMk cId="2759944216" sldId="493"/>
            <ac:spMk id="2" creationId="{650F0A60-C7FD-C3D3-CD9C-F1AC4BD812E0}"/>
          </ac:spMkLst>
        </pc:spChg>
      </pc:sldChg>
      <pc:sldChg chg="delSp add del mod">
        <pc:chgData name="Марина Барулина" userId="3f69187e786b41da" providerId="LiveId" clId="{3DE9F86A-B2C1-46CD-8707-49FFDDAA607D}" dt="2023-10-19T18:34:15.430" v="87" actId="47"/>
        <pc:sldMkLst>
          <pc:docMk/>
          <pc:sldMk cId="445434436" sldId="494"/>
        </pc:sldMkLst>
        <pc:spChg chg="del">
          <ac:chgData name="Марина Барулина" userId="3f69187e786b41da" providerId="LiveId" clId="{3DE9F86A-B2C1-46CD-8707-49FFDDAA607D}" dt="2023-10-19T18:34:04.862" v="84" actId="21"/>
          <ac:spMkLst>
            <pc:docMk/>
            <pc:sldMk cId="445434436" sldId="494"/>
            <ac:spMk id="6" creationId="{9D37A011-E657-1B87-22EB-FE57B74EA2A2}"/>
          </ac:spMkLst>
        </pc:spChg>
      </pc:sldChg>
      <pc:sldChg chg="add del">
        <pc:chgData name="Марина Барулина" userId="3f69187e786b41da" providerId="LiveId" clId="{3DE9F86A-B2C1-46CD-8707-49FFDDAA607D}" dt="2023-10-19T18:33:45.913" v="82" actId="2696"/>
        <pc:sldMkLst>
          <pc:docMk/>
          <pc:sldMk cId="2533337222" sldId="494"/>
        </pc:sldMkLst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4109125499" sldId="495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4109125499" sldId="495"/>
            <ac:spMk id="4" creationId="{A03A1671-84CD-1C54-1897-D96A88F2A818}"/>
          </ac:spMkLst>
        </pc:sp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2931150854" sldId="496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3664020458" sldId="497"/>
        </pc:sldMkLst>
      </pc:sldChg>
      <pc:sldChg chg="addSp modSp add del mod">
        <pc:chgData name="Марина Барулина" userId="3f69187e786b41da" providerId="LiveId" clId="{3DE9F86A-B2C1-46CD-8707-49FFDDAA607D}" dt="2023-10-19T18:19:02.860" v="81" actId="1076"/>
        <pc:sldMkLst>
          <pc:docMk/>
          <pc:sldMk cId="3129564766" sldId="498"/>
        </pc:sldMkLst>
        <pc:picChg chg="add mod">
          <ac:chgData name="Марина Барулина" userId="3f69187e786b41da" providerId="LiveId" clId="{3DE9F86A-B2C1-46CD-8707-49FFDDAA607D}" dt="2023-10-19T18:19:02.860" v="81" actId="1076"/>
          <ac:picMkLst>
            <pc:docMk/>
            <pc:sldMk cId="3129564766" sldId="498"/>
            <ac:picMk id="2" creationId="{F92E7B78-4CCD-F470-1423-D6B9FECBE235}"/>
          </ac:picMkLst>
        </pc:pic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526832332" sldId="499"/>
        </pc:sldMkLst>
      </pc:sldChg>
      <pc:sldChg chg="addSp delSp modSp add del mod modMedia modClrScheme chgLayout">
        <pc:chgData name="Марина Барулина" userId="3f69187e786b41da" providerId="LiveId" clId="{3DE9F86A-B2C1-46CD-8707-49FFDDAA607D}" dt="2023-10-19T18:15:04.779" v="69" actId="478"/>
        <pc:sldMkLst>
          <pc:docMk/>
          <pc:sldMk cId="2373596994" sldId="500"/>
        </pc:sldMkLst>
        <pc:spChg chg="mod ord">
          <ac:chgData name="Марина Барулина" userId="3f69187e786b41da" providerId="LiveId" clId="{3DE9F86A-B2C1-46CD-8707-49FFDDAA607D}" dt="2023-10-19T18:15:00.086" v="66" actId="26606"/>
          <ac:spMkLst>
            <pc:docMk/>
            <pc:sldMk cId="2373596994" sldId="500"/>
            <ac:spMk id="3" creationId="{3C5EE964-EBFF-656A-5934-CCDBCD9D041C}"/>
          </ac:spMkLst>
        </pc:spChg>
        <pc:spChg chg="mod">
          <ac:chgData name="Марина Барулина" userId="3f69187e786b41da" providerId="LiveId" clId="{3DE9F86A-B2C1-46CD-8707-49FFDDAA607D}" dt="2023-10-19T18:15:00.086" v="66" actId="26606"/>
          <ac:spMkLst>
            <pc:docMk/>
            <pc:sldMk cId="2373596994" sldId="500"/>
            <ac:spMk id="4" creationId="{A03A1671-84CD-1C54-1897-D96A88F2A818}"/>
          </ac:spMkLst>
        </pc:spChg>
        <pc:spChg chg="add del mod">
          <ac:chgData name="Марина Барулина" userId="3f69187e786b41da" providerId="LiveId" clId="{3DE9F86A-B2C1-46CD-8707-49FFDDAA607D}" dt="2023-10-19T18:15:04.779" v="69" actId="478"/>
          <ac:spMkLst>
            <pc:docMk/>
            <pc:sldMk cId="2373596994" sldId="500"/>
            <ac:spMk id="10" creationId="{CC794F32-34D6-28CD-0AC9-4CFB24AA4094}"/>
          </ac:spMkLst>
        </pc:spChg>
        <pc:picChg chg="add mod">
          <ac:chgData name="Марина Барулина" userId="3f69187e786b41da" providerId="LiveId" clId="{3DE9F86A-B2C1-46CD-8707-49FFDDAA607D}" dt="2023-10-19T18:15:02.797" v="68"/>
          <ac:picMkLst>
            <pc:docMk/>
            <pc:sldMk cId="2373596994" sldId="500"/>
            <ac:picMk id="6" creationId="{8517F342-8556-B38E-C27B-AD8B87EC418F}"/>
          </ac:picMkLst>
        </pc:pic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1380999496" sldId="501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968625365" sldId="502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919625132" sldId="503"/>
        </pc:sldMkLst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654280268" sldId="504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654280268" sldId="504"/>
            <ac:spMk id="4" creationId="{BEFC1B4D-5ACE-A40D-8193-9DA2F8A1FD16}"/>
          </ac:spMkLst>
        </pc:spChg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3632338491" sldId="505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3632338491" sldId="505"/>
            <ac:spMk id="4" creationId="{BEFC1B4D-5ACE-A40D-8193-9DA2F8A1FD16}"/>
          </ac:spMkLst>
        </pc:sp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801735661" sldId="506"/>
        </pc:sldMkLst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1549483307" sldId="508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1549483307" sldId="508"/>
            <ac:spMk id="2" creationId="{C1AB2A3F-A894-1367-6125-9F8B045599BD}"/>
          </ac:spMkLst>
        </pc:sp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3180167312" sldId="509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1420671842" sldId="510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4010388480" sldId="511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3755843168" sldId="512"/>
        </pc:sldMkLst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1151038443" sldId="513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1151038443" sldId="513"/>
            <ac:spMk id="4" creationId="{46DF438A-557B-F539-922B-11BCD0D4977B}"/>
          </ac:spMkLst>
        </pc:sp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4177850881" sldId="514"/>
        </pc:sldMkLst>
      </pc:sldChg>
      <pc:sldChg chg="addSp delSp modSp add del mod modClrScheme chgLayout">
        <pc:chgData name="Марина Барулина" userId="3f69187e786b41da" providerId="LiveId" clId="{3DE9F86A-B2C1-46CD-8707-49FFDDAA607D}" dt="2023-10-19T17:18:32.160" v="51" actId="478"/>
        <pc:sldMkLst>
          <pc:docMk/>
          <pc:sldMk cId="1955476423" sldId="515"/>
        </pc:sldMkLst>
        <pc:spChg chg="mod ord">
          <ac:chgData name="Марина Барулина" userId="3f69187e786b41da" providerId="LiveId" clId="{3DE9F86A-B2C1-46CD-8707-49FFDDAA607D}" dt="2023-10-19T17:18:26.160" v="50" actId="26606"/>
          <ac:spMkLst>
            <pc:docMk/>
            <pc:sldMk cId="1955476423" sldId="515"/>
            <ac:spMk id="3" creationId="{C8E3CE89-93DA-BABA-6F75-1DC368C1679C}"/>
          </ac:spMkLst>
        </pc:spChg>
        <pc:spChg chg="mod">
          <ac:chgData name="Марина Барулина" userId="3f69187e786b41da" providerId="LiveId" clId="{3DE9F86A-B2C1-46CD-8707-49FFDDAA607D}" dt="2023-10-19T17:18:26.160" v="50" actId="26606"/>
          <ac:spMkLst>
            <pc:docMk/>
            <pc:sldMk cId="1955476423" sldId="515"/>
            <ac:spMk id="4" creationId="{46DF438A-557B-F539-922B-11BCD0D4977B}"/>
          </ac:spMkLst>
        </pc:spChg>
        <pc:spChg chg="add del mod">
          <ac:chgData name="Марина Барулина" userId="3f69187e786b41da" providerId="LiveId" clId="{3DE9F86A-B2C1-46CD-8707-49FFDDAA607D}" dt="2023-10-19T17:18:32.160" v="51" actId="478"/>
          <ac:spMkLst>
            <pc:docMk/>
            <pc:sldMk cId="1955476423" sldId="515"/>
            <ac:spMk id="10" creationId="{D75595CF-75DB-1646-EC39-7AD8C23F067B}"/>
          </ac:spMkLst>
        </pc:spChg>
        <pc:picChg chg="add">
          <ac:chgData name="Марина Барулина" userId="3f69187e786b41da" providerId="LiveId" clId="{3DE9F86A-B2C1-46CD-8707-49FFDDAA607D}" dt="2023-10-19T17:18:26.160" v="50" actId="26606"/>
          <ac:picMkLst>
            <pc:docMk/>
            <pc:sldMk cId="1955476423" sldId="515"/>
            <ac:picMk id="6" creationId="{6E015E6A-8A4C-92E1-21F8-DCF5EBCDC99B}"/>
          </ac:picMkLst>
        </pc:picChg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1906835240" sldId="516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1906835240" sldId="516"/>
            <ac:spMk id="4" creationId="{46DF438A-557B-F539-922B-11BCD0D4977B}"/>
          </ac:spMkLst>
        </pc:sp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2776065326" sldId="517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4114835450" sldId="518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2310517853" sldId="519"/>
        </pc:sldMkLst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759924738" sldId="520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759924738" sldId="520"/>
            <ac:spMk id="2" creationId="{D668D6F9-1D78-AF27-86FF-6A6C5FC95D5F}"/>
          </ac:spMkLst>
        </pc:spChg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2650236841" sldId="521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2650236841" sldId="521"/>
            <ac:spMk id="4" creationId="{AE0B84FB-6DF0-F43C-916F-AAD1F29F58FC}"/>
          </ac:spMkLst>
        </pc:sp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2325071097" sldId="522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3622049020" sldId="523"/>
        </pc:sldMkLst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1657438072" sldId="524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1657438072" sldId="524"/>
            <ac:spMk id="4" creationId="{1FF98D15-391B-2238-56F8-7763FB54BBFE}"/>
          </ac:spMkLst>
        </pc:spChg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3880914224" sldId="525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3880914224" sldId="525"/>
            <ac:spMk id="4" creationId="{AE0B84FB-6DF0-F43C-916F-AAD1F29F58FC}"/>
          </ac:spMkLst>
        </pc:spChg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221521627" sldId="526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2519644323" sldId="527"/>
        </pc:sldMkLst>
      </pc:sldChg>
      <pc:sldChg chg="modSp add del mod">
        <pc:chgData name="Марина Барулина" userId="3f69187e786b41da" providerId="LiveId" clId="{3DE9F86A-B2C1-46CD-8707-49FFDDAA607D}" dt="2023-10-19T17:15:41.275" v="46"/>
        <pc:sldMkLst>
          <pc:docMk/>
          <pc:sldMk cId="1401212894" sldId="528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1401212894" sldId="528"/>
            <ac:spMk id="4" creationId="{AE0B84FB-6DF0-F43C-916F-AAD1F29F58FC}"/>
          </ac:spMkLst>
        </pc:spChg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266510946" sldId="529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3251480461" sldId="530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1157599350" sldId="531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19377841" sldId="532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217524316" sldId="533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552184237" sldId="534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3128191735" sldId="535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4217958384" sldId="536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2004892018" sldId="537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1827255570" sldId="538"/>
        </pc:sldMkLst>
      </pc:sldChg>
      <pc:sldChg chg="addSp delSp modSp add del mod">
        <pc:chgData name="Марина Барулина" userId="3f69187e786b41da" providerId="LiveId" clId="{3DE9F86A-B2C1-46CD-8707-49FFDDAA607D}" dt="2023-10-20T10:30:57.257" v="135" actId="21"/>
        <pc:sldMkLst>
          <pc:docMk/>
          <pc:sldMk cId="63620154" sldId="539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63620154" sldId="539"/>
            <ac:spMk id="2" creationId="{35E3B2D5-D0AB-074B-1929-09D890A2B896}"/>
          </ac:spMkLst>
        </pc:spChg>
        <pc:picChg chg="add del mod">
          <ac:chgData name="Марина Барулина" userId="3f69187e786b41da" providerId="LiveId" clId="{3DE9F86A-B2C1-46CD-8707-49FFDDAA607D}" dt="2023-10-20T10:30:57.257" v="135" actId="21"/>
          <ac:picMkLst>
            <pc:docMk/>
            <pc:sldMk cId="63620154" sldId="539"/>
            <ac:picMk id="5" creationId="{1FF11C65-4370-80B2-9B09-26DFA92D4749}"/>
          </ac:picMkLst>
        </pc:picChg>
      </pc:sldChg>
      <pc:sldChg chg="delSp modSp add del mod">
        <pc:chgData name="Марина Барулина" userId="3f69187e786b41da" providerId="LiveId" clId="{3DE9F86A-B2C1-46CD-8707-49FFDDAA607D}" dt="2023-10-19T18:34:51.166" v="88" actId="478"/>
        <pc:sldMkLst>
          <pc:docMk/>
          <pc:sldMk cId="2275527114" sldId="540"/>
        </pc:sldMkLst>
        <pc:spChg chg="del mod">
          <ac:chgData name="Марина Барулина" userId="3f69187e786b41da" providerId="LiveId" clId="{3DE9F86A-B2C1-46CD-8707-49FFDDAA607D}" dt="2023-10-19T18:34:51.166" v="88" actId="478"/>
          <ac:spMkLst>
            <pc:docMk/>
            <pc:sldMk cId="2275527114" sldId="540"/>
            <ac:spMk id="2" creationId="{B01AFB30-876C-B172-1C71-6ED722D5870B}"/>
          </ac:spMkLst>
        </pc:sp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1795993426" sldId="541"/>
        </pc:sldMkLst>
      </pc:sldChg>
      <pc:sldChg chg="addSp delSp modSp add del mod">
        <pc:chgData name="Марина Барулина" userId="3f69187e786b41da" providerId="LiveId" clId="{3DE9F86A-B2C1-46CD-8707-49FFDDAA607D}" dt="2023-10-20T10:31:26.583" v="140" actId="478"/>
        <pc:sldMkLst>
          <pc:docMk/>
          <pc:sldMk cId="3879965072" sldId="542"/>
        </pc:sldMkLst>
        <pc:picChg chg="add del mod">
          <ac:chgData name="Марина Барулина" userId="3f69187e786b41da" providerId="LiveId" clId="{3DE9F86A-B2C1-46CD-8707-49FFDDAA607D}" dt="2023-10-20T10:31:26.583" v="140" actId="478"/>
          <ac:picMkLst>
            <pc:docMk/>
            <pc:sldMk cId="3879965072" sldId="542"/>
            <ac:picMk id="2" creationId="{5A28149C-6A46-BD5D-1800-A8A14DFBB20D}"/>
          </ac:picMkLst>
        </pc:picChg>
      </pc:sldChg>
      <pc:sldChg chg="addSp delSp modSp add del mod">
        <pc:chgData name="Марина Барулина" userId="3f69187e786b41da" providerId="LiveId" clId="{3DE9F86A-B2C1-46CD-8707-49FFDDAA607D}" dt="2023-10-19T18:42:12.955" v="91" actId="27309"/>
        <pc:sldMkLst>
          <pc:docMk/>
          <pc:sldMk cId="1000443153" sldId="543"/>
        </pc:sldMkLst>
        <pc:graphicFrameChg chg="add del modGraphic">
          <ac:chgData name="Марина Барулина" userId="3f69187e786b41da" providerId="LiveId" clId="{3DE9F86A-B2C1-46CD-8707-49FFDDAA607D}" dt="2023-10-19T18:42:12.955" v="91" actId="27309"/>
          <ac:graphicFrameMkLst>
            <pc:docMk/>
            <pc:sldMk cId="1000443153" sldId="543"/>
            <ac:graphicFrameMk id="6" creationId="{9FDE1A8C-CA6B-3397-42F7-A62CF261879E}"/>
          </ac:graphicFrameMkLst>
        </pc:graphicFrameChg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1166843205" sldId="544"/>
        </pc:sldMkLst>
      </pc:sldChg>
      <pc:sldChg chg="add del">
        <pc:chgData name="Марина Барулина" userId="3f69187e786b41da" providerId="LiveId" clId="{3DE9F86A-B2C1-46CD-8707-49FFDDAA607D}" dt="2023-10-19T17:15:41.275" v="46"/>
        <pc:sldMkLst>
          <pc:docMk/>
          <pc:sldMk cId="473918613" sldId="545"/>
        </pc:sldMkLst>
      </pc:sldChg>
      <pc:sldChg chg="modSp add del mod">
        <pc:chgData name="Марина Барулина" userId="3f69187e786b41da" providerId="LiveId" clId="{3DE9F86A-B2C1-46CD-8707-49FFDDAA607D}" dt="2023-10-19T18:37:50.516" v="89" actId="1076"/>
        <pc:sldMkLst>
          <pc:docMk/>
          <pc:sldMk cId="3921057035" sldId="546"/>
        </pc:sldMkLst>
        <pc:picChg chg="mod">
          <ac:chgData name="Марина Барулина" userId="3f69187e786b41da" providerId="LiveId" clId="{3DE9F86A-B2C1-46CD-8707-49FFDDAA607D}" dt="2023-10-19T18:37:50.516" v="89" actId="1076"/>
          <ac:picMkLst>
            <pc:docMk/>
            <pc:sldMk cId="3921057035" sldId="546"/>
            <ac:picMk id="5" creationId="{B6AA03D6-1A1B-B4DA-B51D-DFD8EB1C4A23}"/>
          </ac:picMkLst>
        </pc:picChg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745266736" sldId="547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3616078803" sldId="548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433218531" sldId="549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330196802" sldId="550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836203195" sldId="551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761697500" sldId="552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815093386" sldId="553"/>
        </pc:sldMkLst>
      </pc:sldChg>
      <pc:sldChg chg="addSp delSp modSp add del mod modMedia modClrScheme chgLayout">
        <pc:chgData name="Марина Барулина" userId="3f69187e786b41da" providerId="LiveId" clId="{3DE9F86A-B2C1-46CD-8707-49FFDDAA607D}" dt="2023-10-19T18:44:39.385" v="96" actId="478"/>
        <pc:sldMkLst>
          <pc:docMk/>
          <pc:sldMk cId="2677254892" sldId="554"/>
        </pc:sldMkLst>
        <pc:spChg chg="mod ord">
          <ac:chgData name="Марина Барулина" userId="3f69187e786b41da" providerId="LiveId" clId="{3DE9F86A-B2C1-46CD-8707-49FFDDAA607D}" dt="2023-10-19T18:44:25.010" v="92" actId="26606"/>
          <ac:spMkLst>
            <pc:docMk/>
            <pc:sldMk cId="2677254892" sldId="554"/>
            <ac:spMk id="3" creationId="{162F32E6-1215-1DBC-721C-7A17549E39D5}"/>
          </ac:spMkLst>
        </pc:spChg>
        <pc:spChg chg="del">
          <ac:chgData name="Марина Барулина" userId="3f69187e786b41da" providerId="LiveId" clId="{3DE9F86A-B2C1-46CD-8707-49FFDDAA607D}" dt="2023-10-19T18:44:25.010" v="92" actId="26606"/>
          <ac:spMkLst>
            <pc:docMk/>
            <pc:sldMk cId="2677254892" sldId="554"/>
            <ac:spMk id="9" creationId="{214E9AE6-E5DC-AA8A-D450-6729AB9DE546}"/>
          </ac:spMkLst>
        </pc:spChg>
        <pc:spChg chg="del">
          <ac:chgData name="Марина Барулина" userId="3f69187e786b41da" providerId="LiveId" clId="{3DE9F86A-B2C1-46CD-8707-49FFDDAA607D}" dt="2023-10-19T18:44:25.010" v="92" actId="26606"/>
          <ac:spMkLst>
            <pc:docMk/>
            <pc:sldMk cId="2677254892" sldId="554"/>
            <ac:spMk id="11" creationId="{73473923-1822-9357-5B9F-82426A31EAFC}"/>
          </ac:spMkLst>
        </pc:spChg>
        <pc:spChg chg="mod">
          <ac:chgData name="Марина Барулина" userId="3f69187e786b41da" providerId="LiveId" clId="{3DE9F86A-B2C1-46CD-8707-49FFDDAA607D}" dt="2023-10-19T18:44:27.416" v="95" actId="1076"/>
          <ac:spMkLst>
            <pc:docMk/>
            <pc:sldMk cId="2677254892" sldId="554"/>
            <ac:spMk id="13" creationId="{47D24BA0-8E81-DB35-7483-8D5AC2E7E386}"/>
          </ac:spMkLst>
        </pc:spChg>
        <pc:spChg chg="add del mod">
          <ac:chgData name="Марина Барулина" userId="3f69187e786b41da" providerId="LiveId" clId="{3DE9F86A-B2C1-46CD-8707-49FFDDAA607D}" dt="2023-10-19T18:44:39.385" v="96" actId="478"/>
          <ac:spMkLst>
            <pc:docMk/>
            <pc:sldMk cId="2677254892" sldId="554"/>
            <ac:spMk id="19" creationId="{744E7B92-DC4A-D655-E130-A351F79CED57}"/>
          </ac:spMkLst>
        </pc:spChg>
        <pc:picChg chg="add mod">
          <ac:chgData name="Марина Барулина" userId="3f69187e786b41da" providerId="LiveId" clId="{3DE9F86A-B2C1-46CD-8707-49FFDDAA607D}" dt="2023-10-19T18:44:26.815" v="94"/>
          <ac:picMkLst>
            <pc:docMk/>
            <pc:sldMk cId="2677254892" sldId="554"/>
            <ac:picMk id="15" creationId="{E6DD9A85-1797-43B4-9911-14610ECDCC5A}"/>
          </ac:picMkLst>
        </pc:picChg>
      </pc:sldChg>
      <pc:sldChg chg="addSp delSp modSp add del mod modMedia modClrScheme chgLayout">
        <pc:chgData name="Марина Барулина" userId="3f69187e786b41da" providerId="LiveId" clId="{3DE9F86A-B2C1-46CD-8707-49FFDDAA607D}" dt="2023-10-19T18:46:00.306" v="103" actId="478"/>
        <pc:sldMkLst>
          <pc:docMk/>
          <pc:sldMk cId="1537141779" sldId="555"/>
        </pc:sldMkLst>
        <pc:spChg chg="mod ord">
          <ac:chgData name="Марина Барулина" userId="3f69187e786b41da" providerId="LiveId" clId="{3DE9F86A-B2C1-46CD-8707-49FFDDAA607D}" dt="2023-10-19T18:45:52.893" v="99" actId="27636"/>
          <ac:spMkLst>
            <pc:docMk/>
            <pc:sldMk cId="1537141779" sldId="555"/>
            <ac:spMk id="3" creationId="{162F32E6-1215-1DBC-721C-7A17549E39D5}"/>
          </ac:spMkLst>
        </pc:spChg>
        <pc:spChg chg="del">
          <ac:chgData name="Марина Барулина" userId="3f69187e786b41da" providerId="LiveId" clId="{3DE9F86A-B2C1-46CD-8707-49FFDDAA607D}" dt="2023-10-19T18:45:52.858" v="98" actId="26606"/>
          <ac:spMkLst>
            <pc:docMk/>
            <pc:sldMk cId="1537141779" sldId="555"/>
            <ac:spMk id="9" creationId="{214E9AE6-E5DC-AA8A-D450-6729AB9DE546}"/>
          </ac:spMkLst>
        </pc:spChg>
        <pc:spChg chg="del">
          <ac:chgData name="Марина Барулина" userId="3f69187e786b41da" providerId="LiveId" clId="{3DE9F86A-B2C1-46CD-8707-49FFDDAA607D}" dt="2023-10-19T18:45:52.858" v="98" actId="26606"/>
          <ac:spMkLst>
            <pc:docMk/>
            <pc:sldMk cId="1537141779" sldId="555"/>
            <ac:spMk id="11" creationId="{73473923-1822-9357-5B9F-82426A31EAFC}"/>
          </ac:spMkLst>
        </pc:spChg>
        <pc:spChg chg="mod">
          <ac:chgData name="Марина Барулина" userId="3f69187e786b41da" providerId="LiveId" clId="{3DE9F86A-B2C1-46CD-8707-49FFDDAA607D}" dt="2023-10-19T18:45:57.136" v="102" actId="1076"/>
          <ac:spMkLst>
            <pc:docMk/>
            <pc:sldMk cId="1537141779" sldId="555"/>
            <ac:spMk id="13" creationId="{47D24BA0-8E81-DB35-7483-8D5AC2E7E386}"/>
          </ac:spMkLst>
        </pc:spChg>
        <pc:spChg chg="add del mod">
          <ac:chgData name="Марина Барулина" userId="3f69187e786b41da" providerId="LiveId" clId="{3DE9F86A-B2C1-46CD-8707-49FFDDAA607D}" dt="2023-10-19T18:46:00.306" v="103" actId="478"/>
          <ac:spMkLst>
            <pc:docMk/>
            <pc:sldMk cId="1537141779" sldId="555"/>
            <ac:spMk id="19" creationId="{6CB49D6B-C9B3-E6F3-D18D-582CC1C75D65}"/>
          </ac:spMkLst>
        </pc:spChg>
        <pc:picChg chg="add mod">
          <ac:chgData name="Марина Барулина" userId="3f69187e786b41da" providerId="LiveId" clId="{3DE9F86A-B2C1-46CD-8707-49FFDDAA607D}" dt="2023-10-19T18:45:55.324" v="101"/>
          <ac:picMkLst>
            <pc:docMk/>
            <pc:sldMk cId="1537141779" sldId="555"/>
            <ac:picMk id="15" creationId="{98AE45D1-F1F4-6B39-D303-A62FE532947C}"/>
          </ac:picMkLst>
        </pc:picChg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742787156" sldId="556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155449803" sldId="557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610069755" sldId="558"/>
        </pc:sldMkLst>
      </pc:sldChg>
      <pc:sldChg chg="modSp add del mod">
        <pc:chgData name="Марина Барулина" userId="3f69187e786b41da" providerId="LiveId" clId="{3DE9F86A-B2C1-46CD-8707-49FFDDAA607D}" dt="2023-10-19T18:45:03.658" v="97" actId="20577"/>
        <pc:sldMkLst>
          <pc:docMk/>
          <pc:sldMk cId="2282735069" sldId="559"/>
        </pc:sldMkLst>
        <pc:spChg chg="mod">
          <ac:chgData name="Марина Барулина" userId="3f69187e786b41da" providerId="LiveId" clId="{3DE9F86A-B2C1-46CD-8707-49FFDDAA607D}" dt="2023-10-19T18:45:03.658" v="97" actId="20577"/>
          <ac:spMkLst>
            <pc:docMk/>
            <pc:sldMk cId="2282735069" sldId="559"/>
            <ac:spMk id="6" creationId="{A14F2DDD-FA5A-0672-B298-FE606F234185}"/>
          </ac:spMkLst>
        </pc:spChg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2661790031" sldId="560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591258371" sldId="561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611334766" sldId="562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433982349" sldId="563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558755214" sldId="564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3511611700" sldId="565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285450606" sldId="566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3048809922" sldId="567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2594043050" sldId="568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2187847719" sldId="569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2324876662" sldId="570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521406501" sldId="571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51551603" sldId="572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8397583" sldId="573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258738402" sldId="574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817860312" sldId="575"/>
        </pc:sldMkLst>
      </pc:sldChg>
      <pc:sldChg chg="del">
        <pc:chgData name="Марина Барулина" userId="3f69187e786b41da" providerId="LiveId" clId="{3DE9F86A-B2C1-46CD-8707-49FFDDAA607D}" dt="2023-10-19T18:13:23.332" v="65" actId="47"/>
        <pc:sldMkLst>
          <pc:docMk/>
          <pc:sldMk cId="2627972762" sldId="685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58397322" sldId="714"/>
        </pc:sldMkLst>
      </pc:sldChg>
      <pc:sldChg chg="modSp mod">
        <pc:chgData name="Марина Барулина" userId="3f69187e786b41da" providerId="LiveId" clId="{3DE9F86A-B2C1-46CD-8707-49FFDDAA607D}" dt="2023-10-19T16:59:21.418" v="22" actId="20577"/>
        <pc:sldMkLst>
          <pc:docMk/>
          <pc:sldMk cId="2242435006" sldId="723"/>
        </pc:sldMkLst>
        <pc:spChg chg="mod">
          <ac:chgData name="Марина Барулина" userId="3f69187e786b41da" providerId="LiveId" clId="{3DE9F86A-B2C1-46CD-8707-49FFDDAA607D}" dt="2023-10-19T16:59:21.418" v="22" actId="20577"/>
          <ac:spMkLst>
            <pc:docMk/>
            <pc:sldMk cId="2242435006" sldId="723"/>
            <ac:spMk id="2" creationId="{921633EB-7DCB-4DDC-80AF-C885A3EE1245}"/>
          </ac:spMkLst>
        </pc:spChg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127746889" sldId="727"/>
        </pc:sldMkLst>
      </pc:sldChg>
      <pc:sldChg chg="new del">
        <pc:chgData name="Марина Барулина" userId="3f69187e786b41da" providerId="LiveId" clId="{3DE9F86A-B2C1-46CD-8707-49FFDDAA607D}" dt="2023-10-19T18:11:12.175" v="52" actId="47"/>
        <pc:sldMkLst>
          <pc:docMk/>
          <pc:sldMk cId="1188242204" sldId="754"/>
        </pc:sldMkLst>
      </pc:sldChg>
      <pc:sldChg chg="add del">
        <pc:chgData name="Марина Барулина" userId="3f69187e786b41da" providerId="LiveId" clId="{3DE9F86A-B2C1-46CD-8707-49FFDDAA607D}" dt="2023-10-19T18:11:27.351" v="60"/>
        <pc:sldMkLst>
          <pc:docMk/>
          <pc:sldMk cId="1861616977" sldId="754"/>
        </pc:sldMkLst>
      </pc:sldChg>
      <pc:sldChg chg="addSp modSp add mod modClrScheme chgLayout">
        <pc:chgData name="Марина Барулина" userId="3f69187e786b41da" providerId="LiveId" clId="{3DE9F86A-B2C1-46CD-8707-49FFDDAA607D}" dt="2023-10-19T18:11:47.152" v="64" actId="26606"/>
        <pc:sldMkLst>
          <pc:docMk/>
          <pc:sldMk cId="2156940040" sldId="754"/>
        </pc:sldMkLst>
        <pc:spChg chg="mod">
          <ac:chgData name="Марина Барулина" userId="3f69187e786b41da" providerId="LiveId" clId="{3DE9F86A-B2C1-46CD-8707-49FFDDAA607D}" dt="2023-10-19T18:11:47.152" v="64" actId="26606"/>
          <ac:spMkLst>
            <pc:docMk/>
            <pc:sldMk cId="2156940040" sldId="754"/>
            <ac:spMk id="3" creationId="{C8E3CE89-93DA-BABA-6F75-1DC368C1679C}"/>
          </ac:spMkLst>
        </pc:spChg>
        <pc:spChg chg="mod">
          <ac:chgData name="Марина Барулина" userId="3f69187e786b41da" providerId="LiveId" clId="{3DE9F86A-B2C1-46CD-8707-49FFDDAA607D}" dt="2023-10-19T18:11:47.152" v="64" actId="26606"/>
          <ac:spMkLst>
            <pc:docMk/>
            <pc:sldMk cId="2156940040" sldId="754"/>
            <ac:spMk id="4" creationId="{46DF438A-557B-F539-922B-11BCD0D4977B}"/>
          </ac:spMkLst>
        </pc:spChg>
        <pc:spChg chg="add mod">
          <ac:chgData name="Марина Барулина" userId="3f69187e786b41da" providerId="LiveId" clId="{3DE9F86A-B2C1-46CD-8707-49FFDDAA607D}" dt="2023-10-19T18:11:47.152" v="64" actId="26606"/>
          <ac:spMkLst>
            <pc:docMk/>
            <pc:sldMk cId="2156940040" sldId="754"/>
            <ac:spMk id="10" creationId="{0D4B9070-939F-9366-B5AA-90F86FCE5782}"/>
          </ac:spMkLst>
        </pc:spChg>
        <pc:picChg chg="add">
          <ac:chgData name="Марина Барулина" userId="3f69187e786b41da" providerId="LiveId" clId="{3DE9F86A-B2C1-46CD-8707-49FFDDAA607D}" dt="2023-10-19T18:11:47.152" v="64" actId="26606"/>
          <ac:picMkLst>
            <pc:docMk/>
            <pc:sldMk cId="2156940040" sldId="754"/>
            <ac:picMk id="6" creationId="{4F7C61D0-1912-20B4-B6A2-34C263D7B2A5}"/>
          </ac:picMkLst>
        </pc:picChg>
      </pc:sldChg>
      <pc:sldChg chg="add del">
        <pc:chgData name="Марина Барулина" userId="3f69187e786b41da" providerId="LiveId" clId="{3DE9F86A-B2C1-46CD-8707-49FFDDAA607D}" dt="2023-10-19T18:11:25.043" v="56"/>
        <pc:sldMkLst>
          <pc:docMk/>
          <pc:sldMk cId="3316232050" sldId="754"/>
        </pc:sldMkLst>
      </pc:sldChg>
      <pc:sldChg chg="add del">
        <pc:chgData name="Марина Барулина" userId="3f69187e786b41da" providerId="LiveId" clId="{3DE9F86A-B2C1-46CD-8707-49FFDDAA607D}" dt="2023-10-19T17:16:23.456" v="47" actId="47"/>
        <pc:sldMkLst>
          <pc:docMk/>
          <pc:sldMk cId="497182037" sldId="755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784281740" sldId="755"/>
        </pc:sldMkLst>
      </pc:sldChg>
      <pc:sldChg chg="modSp add del mod">
        <pc:chgData name="Марина Барулина" userId="3f69187e786b41da" providerId="LiveId" clId="{3DE9F86A-B2C1-46CD-8707-49FFDDAA607D}" dt="2023-10-19T17:15:41.223" v="45"/>
        <pc:sldMkLst>
          <pc:docMk/>
          <pc:sldMk cId="1655819784" sldId="755"/>
        </pc:sldMkLst>
        <pc:spChg chg="mod">
          <ac:chgData name="Марина Барулина" userId="3f69187e786b41da" providerId="LiveId" clId="{3DE9F86A-B2C1-46CD-8707-49FFDDAA607D}" dt="2023-10-19T17:15:41.223" v="45"/>
          <ac:spMkLst>
            <pc:docMk/>
            <pc:sldMk cId="1655819784" sldId="755"/>
            <ac:spMk id="4" creationId="{A03A1671-84CD-1C54-1897-D96A88F2A818}"/>
          </ac:spMkLst>
        </pc:spChg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3607315013" sldId="755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02019414" sldId="756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769258986" sldId="756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4161529339" sldId="757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85120171" sldId="758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559577717" sldId="759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3306833267" sldId="759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3459693890" sldId="760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3798324823" sldId="761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1548587409" sldId="762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757406307" sldId="762"/>
        </pc:sldMkLst>
      </pc:sldChg>
      <pc:sldChg chg="add del">
        <pc:chgData name="Марина Барулина" userId="3f69187e786b41da" providerId="LiveId" clId="{3DE9F86A-B2C1-46CD-8707-49FFDDAA607D}" dt="2023-10-19T18:11:28.945" v="61"/>
        <pc:sldMkLst>
          <pc:docMk/>
          <pc:sldMk cId="674019636" sldId="763"/>
        </pc:sldMkLst>
      </pc:sldChg>
      <pc:sldChg chg="modSp new mod">
        <pc:chgData name="Марина Барулина" userId="3f69187e786b41da" providerId="LiveId" clId="{3DE9F86A-B2C1-46CD-8707-49FFDDAA607D}" dt="2023-10-19T18:54:03.775" v="130" actId="20577"/>
        <pc:sldMkLst>
          <pc:docMk/>
          <pc:sldMk cId="1089084751" sldId="764"/>
        </pc:sldMkLst>
        <pc:spChg chg="mod">
          <ac:chgData name="Марина Барулина" userId="3f69187e786b41da" providerId="LiveId" clId="{3DE9F86A-B2C1-46CD-8707-49FFDDAA607D}" dt="2023-10-19T18:53:52.078" v="127" actId="20577"/>
          <ac:spMkLst>
            <pc:docMk/>
            <pc:sldMk cId="1089084751" sldId="764"/>
            <ac:spMk id="2" creationId="{03A56B6C-2E3E-61C4-6C6C-A004F1EC0688}"/>
          </ac:spMkLst>
        </pc:spChg>
        <pc:spChg chg="mod">
          <ac:chgData name="Марина Барулина" userId="3f69187e786b41da" providerId="LiveId" clId="{3DE9F86A-B2C1-46CD-8707-49FFDDAA607D}" dt="2023-10-19T18:53:43.350" v="105"/>
          <ac:spMkLst>
            <pc:docMk/>
            <pc:sldMk cId="1089084751" sldId="764"/>
            <ac:spMk id="3" creationId="{809E16BF-1EFD-D3AD-F89C-761498324012}"/>
          </ac:spMkLst>
        </pc:spChg>
        <pc:spChg chg="mod">
          <ac:chgData name="Марина Барулина" userId="3f69187e786b41da" providerId="LiveId" clId="{3DE9F86A-B2C1-46CD-8707-49FFDDAA607D}" dt="2023-10-19T18:54:03.775" v="130" actId="20577"/>
          <ac:spMkLst>
            <pc:docMk/>
            <pc:sldMk cId="1089084751" sldId="764"/>
            <ac:spMk id="4" creationId="{B1E07C66-3636-ACFD-1673-B645920E69AA}"/>
          </ac:spMkLst>
        </pc:spChg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4271715648" sldId="764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862852836" sldId="765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777367872" sldId="766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4095986233" sldId="767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3829575144" sldId="769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4207224778" sldId="770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01020290" sldId="771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756814198" sldId="773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159686447" sldId="774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228027504" sldId="775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364744795" sldId="776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3013762095" sldId="777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3294752627" sldId="778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474014696" sldId="779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812544287" sldId="780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638641790" sldId="781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692650444" sldId="786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877585719" sldId="787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038125799" sldId="788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006881369" sldId="789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420019552" sldId="790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169032785" sldId="791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318738903" sldId="793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967987962" sldId="794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572296499" sldId="795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631920495" sldId="796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916921409" sldId="797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51074556" sldId="798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4124479900" sldId="800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3084434936" sldId="801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493885186" sldId="802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804508619" sldId="803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604767121" sldId="804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3044465424" sldId="805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499417336" sldId="806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4005917645" sldId="808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2993270812" sldId="809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461292450" sldId="810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805994545" sldId="811"/>
        </pc:sldMkLst>
      </pc:sldChg>
      <pc:sldChg chg="del">
        <pc:chgData name="Марина Барулина" userId="3f69187e786b41da" providerId="LiveId" clId="{3DE9F86A-B2C1-46CD-8707-49FFDDAA607D}" dt="2023-10-19T16:28:59.015" v="6" actId="47"/>
        <pc:sldMkLst>
          <pc:docMk/>
          <pc:sldMk cId="186723529" sldId="81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444D9-8016-440E-8B8F-BFFAE62B3124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51DCE5-D011-4A4F-A66C-1E68E655F23B}">
      <dgm:prSet/>
      <dgm:spPr/>
      <dgm:t>
        <a:bodyPr/>
        <a:lstStyle/>
        <a:p>
          <a:r>
            <a:rPr lang="ru-RU"/>
            <a:t>Определение нейронной сети, более правильно называемой "искусственной" нейронной сетью (ANN), дано изобретателем одного из первых нейрокомпьютеров, доктором Робертом Хехт-Нильсеном. </a:t>
          </a:r>
          <a:endParaRPr lang="en-US"/>
        </a:p>
      </dgm:t>
    </dgm:pt>
    <dgm:pt modelId="{E32653E6-77F0-4A7A-B6AF-AD025C2DF976}" type="parTrans" cxnId="{6DBC07A1-B750-42AC-BFEC-9147127BCA77}">
      <dgm:prSet/>
      <dgm:spPr/>
      <dgm:t>
        <a:bodyPr/>
        <a:lstStyle/>
        <a:p>
          <a:endParaRPr lang="en-US"/>
        </a:p>
      </dgm:t>
    </dgm:pt>
    <dgm:pt modelId="{A1D1AF2A-8800-4635-BB92-BA5776C0A953}" type="sibTrans" cxnId="{6DBC07A1-B750-42AC-BFEC-9147127BCA77}">
      <dgm:prSet/>
      <dgm:spPr/>
      <dgm:t>
        <a:bodyPr/>
        <a:lstStyle/>
        <a:p>
          <a:endParaRPr lang="en-US"/>
        </a:p>
      </dgm:t>
    </dgm:pt>
    <dgm:pt modelId="{5D397AC5-3A1F-4A51-9996-F8A7EB79CE07}">
      <dgm:prSet/>
      <dgm:spPr/>
      <dgm:t>
        <a:bodyPr/>
        <a:lstStyle/>
        <a:p>
          <a:r>
            <a:rPr lang="ru-RU"/>
            <a:t>Он определяет нейронную сеть как:</a:t>
          </a:r>
          <a:endParaRPr lang="en-US"/>
        </a:p>
      </dgm:t>
    </dgm:pt>
    <dgm:pt modelId="{42AFE45A-238A-40FD-8579-F45E5C409F11}" type="parTrans" cxnId="{354B6133-5FD7-4C3F-AEA4-292A0E0617E7}">
      <dgm:prSet/>
      <dgm:spPr/>
      <dgm:t>
        <a:bodyPr/>
        <a:lstStyle/>
        <a:p>
          <a:endParaRPr lang="en-US"/>
        </a:p>
      </dgm:t>
    </dgm:pt>
    <dgm:pt modelId="{F5197EE3-9336-4632-85A8-178F5EE2AD84}" type="sibTrans" cxnId="{354B6133-5FD7-4C3F-AEA4-292A0E0617E7}">
      <dgm:prSet/>
      <dgm:spPr/>
      <dgm:t>
        <a:bodyPr/>
        <a:lstStyle/>
        <a:p>
          <a:endParaRPr lang="en-US"/>
        </a:p>
      </dgm:t>
    </dgm:pt>
    <dgm:pt modelId="{BED0F4A1-CF02-4B59-9285-6BD045FEEBB6}">
      <dgm:prSet/>
      <dgm:spPr/>
      <dgm:t>
        <a:bodyPr/>
        <a:lstStyle/>
        <a:p>
          <a:r>
            <a:rPr lang="ru-RU"/>
            <a:t>"... вычислительная система, состоящая из ряда простых, тесно взаимосвязанных элементов обработки, которые обрабатывают информацию, реагируя на динамическое состояние внешних входов".</a:t>
          </a:r>
          <a:endParaRPr lang="en-US"/>
        </a:p>
      </dgm:t>
    </dgm:pt>
    <dgm:pt modelId="{80E2760E-1E29-4A3B-BC64-84CD57B59F74}" type="parTrans" cxnId="{D1AFE9B2-35A5-4EEF-A28F-D50AA240D039}">
      <dgm:prSet/>
      <dgm:spPr/>
      <dgm:t>
        <a:bodyPr/>
        <a:lstStyle/>
        <a:p>
          <a:endParaRPr lang="en-US"/>
        </a:p>
      </dgm:t>
    </dgm:pt>
    <dgm:pt modelId="{2DBFF4DA-3A8A-496C-8918-D2A8C78E3DDE}" type="sibTrans" cxnId="{D1AFE9B2-35A5-4EEF-A28F-D50AA240D039}">
      <dgm:prSet/>
      <dgm:spPr/>
      <dgm:t>
        <a:bodyPr/>
        <a:lstStyle/>
        <a:p>
          <a:endParaRPr lang="en-US"/>
        </a:p>
      </dgm:t>
    </dgm:pt>
    <dgm:pt modelId="{0A7E5029-17ED-460A-B927-6D481D60D14D}">
      <dgm:prSet/>
      <dgm:spPr/>
      <dgm:t>
        <a:bodyPr/>
        <a:lstStyle/>
        <a:p>
          <a:r>
            <a:rPr lang="ru-RU"/>
            <a:t>Или вы также можете представить искусственную нейронную сеть как вычислительную модель, вдохновленную тем, как биологические нейронные сети в человеческом мозге обрабатывают информацию.</a:t>
          </a:r>
          <a:endParaRPr lang="en-US"/>
        </a:p>
      </dgm:t>
    </dgm:pt>
    <dgm:pt modelId="{87D8A21B-4531-4835-BA68-5D70A214871D}" type="parTrans" cxnId="{410AEC1F-02DC-44C6-9177-9AFE3820B7E1}">
      <dgm:prSet/>
      <dgm:spPr/>
      <dgm:t>
        <a:bodyPr/>
        <a:lstStyle/>
        <a:p>
          <a:endParaRPr lang="en-US"/>
        </a:p>
      </dgm:t>
    </dgm:pt>
    <dgm:pt modelId="{8AC9061E-CEC9-4C07-8CCA-FC65B130D463}" type="sibTrans" cxnId="{410AEC1F-02DC-44C6-9177-9AFE3820B7E1}">
      <dgm:prSet/>
      <dgm:spPr/>
      <dgm:t>
        <a:bodyPr/>
        <a:lstStyle/>
        <a:p>
          <a:endParaRPr lang="en-US"/>
        </a:p>
      </dgm:t>
    </dgm:pt>
    <dgm:pt modelId="{D967CF33-7CF5-4F87-852D-2D034DE267C7}" type="pres">
      <dgm:prSet presAssocID="{3B0444D9-8016-440E-8B8F-BFFAE62B3124}" presName="vert0" presStyleCnt="0">
        <dgm:presLayoutVars>
          <dgm:dir/>
          <dgm:animOne val="branch"/>
          <dgm:animLvl val="lvl"/>
        </dgm:presLayoutVars>
      </dgm:prSet>
      <dgm:spPr/>
    </dgm:pt>
    <dgm:pt modelId="{4D1F12C6-CBE6-493B-B35A-A3302693353A}" type="pres">
      <dgm:prSet presAssocID="{BD51DCE5-D011-4A4F-A66C-1E68E655F23B}" presName="thickLine" presStyleLbl="alignNode1" presStyleIdx="0" presStyleCnt="4"/>
      <dgm:spPr/>
    </dgm:pt>
    <dgm:pt modelId="{D3AA602C-46A4-4A51-9214-5230D86EA423}" type="pres">
      <dgm:prSet presAssocID="{BD51DCE5-D011-4A4F-A66C-1E68E655F23B}" presName="horz1" presStyleCnt="0"/>
      <dgm:spPr/>
    </dgm:pt>
    <dgm:pt modelId="{556DA030-1372-4FB2-B7EB-6F3FFDA95C5D}" type="pres">
      <dgm:prSet presAssocID="{BD51DCE5-D011-4A4F-A66C-1E68E655F23B}" presName="tx1" presStyleLbl="revTx" presStyleIdx="0" presStyleCnt="4"/>
      <dgm:spPr/>
    </dgm:pt>
    <dgm:pt modelId="{C4700075-00BB-46EC-9340-8442122FF1E9}" type="pres">
      <dgm:prSet presAssocID="{BD51DCE5-D011-4A4F-A66C-1E68E655F23B}" presName="vert1" presStyleCnt="0"/>
      <dgm:spPr/>
    </dgm:pt>
    <dgm:pt modelId="{B7A265D7-6D33-4B37-AAB5-0B138A8CBFB2}" type="pres">
      <dgm:prSet presAssocID="{5D397AC5-3A1F-4A51-9996-F8A7EB79CE07}" presName="thickLine" presStyleLbl="alignNode1" presStyleIdx="1" presStyleCnt="4"/>
      <dgm:spPr/>
    </dgm:pt>
    <dgm:pt modelId="{4A6E8778-3422-42DE-9635-22C0CD5022B5}" type="pres">
      <dgm:prSet presAssocID="{5D397AC5-3A1F-4A51-9996-F8A7EB79CE07}" presName="horz1" presStyleCnt="0"/>
      <dgm:spPr/>
    </dgm:pt>
    <dgm:pt modelId="{0527C075-DC1B-4F54-BF62-877D5E58FDC0}" type="pres">
      <dgm:prSet presAssocID="{5D397AC5-3A1F-4A51-9996-F8A7EB79CE07}" presName="tx1" presStyleLbl="revTx" presStyleIdx="1" presStyleCnt="4"/>
      <dgm:spPr/>
    </dgm:pt>
    <dgm:pt modelId="{8DE3A929-1A98-4ADF-8E76-DCC926F2EF51}" type="pres">
      <dgm:prSet presAssocID="{5D397AC5-3A1F-4A51-9996-F8A7EB79CE07}" presName="vert1" presStyleCnt="0"/>
      <dgm:spPr/>
    </dgm:pt>
    <dgm:pt modelId="{FDE98517-5A7A-447C-98DD-97DF9D621F7E}" type="pres">
      <dgm:prSet presAssocID="{BED0F4A1-CF02-4B59-9285-6BD045FEEBB6}" presName="thickLine" presStyleLbl="alignNode1" presStyleIdx="2" presStyleCnt="4"/>
      <dgm:spPr/>
    </dgm:pt>
    <dgm:pt modelId="{6F731C16-70C1-44E5-9912-A6F9BBDF040A}" type="pres">
      <dgm:prSet presAssocID="{BED0F4A1-CF02-4B59-9285-6BD045FEEBB6}" presName="horz1" presStyleCnt="0"/>
      <dgm:spPr/>
    </dgm:pt>
    <dgm:pt modelId="{84BADBAE-D0BA-4BFE-AD04-67A821E0F41A}" type="pres">
      <dgm:prSet presAssocID="{BED0F4A1-CF02-4B59-9285-6BD045FEEBB6}" presName="tx1" presStyleLbl="revTx" presStyleIdx="2" presStyleCnt="4"/>
      <dgm:spPr/>
    </dgm:pt>
    <dgm:pt modelId="{C00C9432-E24C-4F95-8CB3-24F026FF3DB2}" type="pres">
      <dgm:prSet presAssocID="{BED0F4A1-CF02-4B59-9285-6BD045FEEBB6}" presName="vert1" presStyleCnt="0"/>
      <dgm:spPr/>
    </dgm:pt>
    <dgm:pt modelId="{2A9AA4F9-3979-441B-ADC1-A25F431E5954}" type="pres">
      <dgm:prSet presAssocID="{0A7E5029-17ED-460A-B927-6D481D60D14D}" presName="thickLine" presStyleLbl="alignNode1" presStyleIdx="3" presStyleCnt="4"/>
      <dgm:spPr/>
    </dgm:pt>
    <dgm:pt modelId="{3579DEE4-0E61-4179-A5A4-871D75F336CE}" type="pres">
      <dgm:prSet presAssocID="{0A7E5029-17ED-460A-B927-6D481D60D14D}" presName="horz1" presStyleCnt="0"/>
      <dgm:spPr/>
    </dgm:pt>
    <dgm:pt modelId="{8E97A889-CB7B-4899-B54D-7434E44E5F3F}" type="pres">
      <dgm:prSet presAssocID="{0A7E5029-17ED-460A-B927-6D481D60D14D}" presName="tx1" presStyleLbl="revTx" presStyleIdx="3" presStyleCnt="4"/>
      <dgm:spPr/>
    </dgm:pt>
    <dgm:pt modelId="{DF364E2D-0450-49C8-86F7-410B962EC8DB}" type="pres">
      <dgm:prSet presAssocID="{0A7E5029-17ED-460A-B927-6D481D60D14D}" presName="vert1" presStyleCnt="0"/>
      <dgm:spPr/>
    </dgm:pt>
  </dgm:ptLst>
  <dgm:cxnLst>
    <dgm:cxn modelId="{410AEC1F-02DC-44C6-9177-9AFE3820B7E1}" srcId="{3B0444D9-8016-440E-8B8F-BFFAE62B3124}" destId="{0A7E5029-17ED-460A-B927-6D481D60D14D}" srcOrd="3" destOrd="0" parTransId="{87D8A21B-4531-4835-BA68-5D70A214871D}" sibTransId="{8AC9061E-CEC9-4C07-8CCA-FC65B130D463}"/>
    <dgm:cxn modelId="{FE64CD29-8D17-4107-AF45-162F5778977C}" type="presOf" srcId="{0A7E5029-17ED-460A-B927-6D481D60D14D}" destId="{8E97A889-CB7B-4899-B54D-7434E44E5F3F}" srcOrd="0" destOrd="0" presId="urn:microsoft.com/office/officeart/2008/layout/LinedList"/>
    <dgm:cxn modelId="{354B6133-5FD7-4C3F-AEA4-292A0E0617E7}" srcId="{3B0444D9-8016-440E-8B8F-BFFAE62B3124}" destId="{5D397AC5-3A1F-4A51-9996-F8A7EB79CE07}" srcOrd="1" destOrd="0" parTransId="{42AFE45A-238A-40FD-8579-F45E5C409F11}" sibTransId="{F5197EE3-9336-4632-85A8-178F5EE2AD84}"/>
    <dgm:cxn modelId="{7A68A082-F7FF-4FAF-8A22-81D0BC35118F}" type="presOf" srcId="{3B0444D9-8016-440E-8B8F-BFFAE62B3124}" destId="{D967CF33-7CF5-4F87-852D-2D034DE267C7}" srcOrd="0" destOrd="0" presId="urn:microsoft.com/office/officeart/2008/layout/LinedList"/>
    <dgm:cxn modelId="{6DBC07A1-B750-42AC-BFEC-9147127BCA77}" srcId="{3B0444D9-8016-440E-8B8F-BFFAE62B3124}" destId="{BD51DCE5-D011-4A4F-A66C-1E68E655F23B}" srcOrd="0" destOrd="0" parTransId="{E32653E6-77F0-4A7A-B6AF-AD025C2DF976}" sibTransId="{A1D1AF2A-8800-4635-BB92-BA5776C0A953}"/>
    <dgm:cxn modelId="{1958E4A8-250E-4D2C-AA3B-C1BDB5A9E3D7}" type="presOf" srcId="{BED0F4A1-CF02-4B59-9285-6BD045FEEBB6}" destId="{84BADBAE-D0BA-4BFE-AD04-67A821E0F41A}" srcOrd="0" destOrd="0" presId="urn:microsoft.com/office/officeart/2008/layout/LinedList"/>
    <dgm:cxn modelId="{D1AFE9B2-35A5-4EEF-A28F-D50AA240D039}" srcId="{3B0444D9-8016-440E-8B8F-BFFAE62B3124}" destId="{BED0F4A1-CF02-4B59-9285-6BD045FEEBB6}" srcOrd="2" destOrd="0" parTransId="{80E2760E-1E29-4A3B-BC64-84CD57B59F74}" sibTransId="{2DBFF4DA-3A8A-496C-8918-D2A8C78E3DDE}"/>
    <dgm:cxn modelId="{E9AD6EB8-F3CF-456A-8CB9-014D87881555}" type="presOf" srcId="{BD51DCE5-D011-4A4F-A66C-1E68E655F23B}" destId="{556DA030-1372-4FB2-B7EB-6F3FFDA95C5D}" srcOrd="0" destOrd="0" presId="urn:microsoft.com/office/officeart/2008/layout/LinedList"/>
    <dgm:cxn modelId="{82F309D2-F89E-473B-AA60-2DCA84F417FC}" type="presOf" srcId="{5D397AC5-3A1F-4A51-9996-F8A7EB79CE07}" destId="{0527C075-DC1B-4F54-BF62-877D5E58FDC0}" srcOrd="0" destOrd="0" presId="urn:microsoft.com/office/officeart/2008/layout/LinedList"/>
    <dgm:cxn modelId="{47F011B0-5612-4D25-9329-14A6A97A99C5}" type="presParOf" srcId="{D967CF33-7CF5-4F87-852D-2D034DE267C7}" destId="{4D1F12C6-CBE6-493B-B35A-A3302693353A}" srcOrd="0" destOrd="0" presId="urn:microsoft.com/office/officeart/2008/layout/LinedList"/>
    <dgm:cxn modelId="{97946641-01B1-4442-8326-9FC0DAB0D1EF}" type="presParOf" srcId="{D967CF33-7CF5-4F87-852D-2D034DE267C7}" destId="{D3AA602C-46A4-4A51-9214-5230D86EA423}" srcOrd="1" destOrd="0" presId="urn:microsoft.com/office/officeart/2008/layout/LinedList"/>
    <dgm:cxn modelId="{BD0EAFEE-5D90-45F9-AECC-DA64CCD35C6C}" type="presParOf" srcId="{D3AA602C-46A4-4A51-9214-5230D86EA423}" destId="{556DA030-1372-4FB2-B7EB-6F3FFDA95C5D}" srcOrd="0" destOrd="0" presId="urn:microsoft.com/office/officeart/2008/layout/LinedList"/>
    <dgm:cxn modelId="{1850A7AE-DF10-4AD2-8CEF-837DB4616F35}" type="presParOf" srcId="{D3AA602C-46A4-4A51-9214-5230D86EA423}" destId="{C4700075-00BB-46EC-9340-8442122FF1E9}" srcOrd="1" destOrd="0" presId="urn:microsoft.com/office/officeart/2008/layout/LinedList"/>
    <dgm:cxn modelId="{1D491CDA-BEC2-4E51-AEA4-76D91A32E49F}" type="presParOf" srcId="{D967CF33-7CF5-4F87-852D-2D034DE267C7}" destId="{B7A265D7-6D33-4B37-AAB5-0B138A8CBFB2}" srcOrd="2" destOrd="0" presId="urn:microsoft.com/office/officeart/2008/layout/LinedList"/>
    <dgm:cxn modelId="{C8F94B48-3131-4E31-927A-30A49EECA16F}" type="presParOf" srcId="{D967CF33-7CF5-4F87-852D-2D034DE267C7}" destId="{4A6E8778-3422-42DE-9635-22C0CD5022B5}" srcOrd="3" destOrd="0" presId="urn:microsoft.com/office/officeart/2008/layout/LinedList"/>
    <dgm:cxn modelId="{8B83F109-AB94-49B9-8263-CE296C3C3592}" type="presParOf" srcId="{4A6E8778-3422-42DE-9635-22C0CD5022B5}" destId="{0527C075-DC1B-4F54-BF62-877D5E58FDC0}" srcOrd="0" destOrd="0" presId="urn:microsoft.com/office/officeart/2008/layout/LinedList"/>
    <dgm:cxn modelId="{2F6B4476-E9EB-4E72-AB35-2C6117E619AB}" type="presParOf" srcId="{4A6E8778-3422-42DE-9635-22C0CD5022B5}" destId="{8DE3A929-1A98-4ADF-8E76-DCC926F2EF51}" srcOrd="1" destOrd="0" presId="urn:microsoft.com/office/officeart/2008/layout/LinedList"/>
    <dgm:cxn modelId="{44745ECE-FD01-46B7-B4EC-32EE8E35D3B6}" type="presParOf" srcId="{D967CF33-7CF5-4F87-852D-2D034DE267C7}" destId="{FDE98517-5A7A-447C-98DD-97DF9D621F7E}" srcOrd="4" destOrd="0" presId="urn:microsoft.com/office/officeart/2008/layout/LinedList"/>
    <dgm:cxn modelId="{AB25F28F-B5F7-4170-B485-5A7200B12364}" type="presParOf" srcId="{D967CF33-7CF5-4F87-852D-2D034DE267C7}" destId="{6F731C16-70C1-44E5-9912-A6F9BBDF040A}" srcOrd="5" destOrd="0" presId="urn:microsoft.com/office/officeart/2008/layout/LinedList"/>
    <dgm:cxn modelId="{1810F3D8-CDA2-4521-965E-9CB1A8219BC7}" type="presParOf" srcId="{6F731C16-70C1-44E5-9912-A6F9BBDF040A}" destId="{84BADBAE-D0BA-4BFE-AD04-67A821E0F41A}" srcOrd="0" destOrd="0" presId="urn:microsoft.com/office/officeart/2008/layout/LinedList"/>
    <dgm:cxn modelId="{7D48F0DB-DFBD-4A59-8EFC-3590810E57A9}" type="presParOf" srcId="{6F731C16-70C1-44E5-9912-A6F9BBDF040A}" destId="{C00C9432-E24C-4F95-8CB3-24F026FF3DB2}" srcOrd="1" destOrd="0" presId="urn:microsoft.com/office/officeart/2008/layout/LinedList"/>
    <dgm:cxn modelId="{56B4054D-223D-4059-884F-870442D085B0}" type="presParOf" srcId="{D967CF33-7CF5-4F87-852D-2D034DE267C7}" destId="{2A9AA4F9-3979-441B-ADC1-A25F431E5954}" srcOrd="6" destOrd="0" presId="urn:microsoft.com/office/officeart/2008/layout/LinedList"/>
    <dgm:cxn modelId="{A93518C4-8600-4BE4-B71D-BAE9B3CCF0CB}" type="presParOf" srcId="{D967CF33-7CF5-4F87-852D-2D034DE267C7}" destId="{3579DEE4-0E61-4179-A5A4-871D75F336CE}" srcOrd="7" destOrd="0" presId="urn:microsoft.com/office/officeart/2008/layout/LinedList"/>
    <dgm:cxn modelId="{F931F6C0-304E-41EE-8D88-84D98A3554A0}" type="presParOf" srcId="{3579DEE4-0E61-4179-A5A4-871D75F336CE}" destId="{8E97A889-CB7B-4899-B54D-7434E44E5F3F}" srcOrd="0" destOrd="0" presId="urn:microsoft.com/office/officeart/2008/layout/LinedList"/>
    <dgm:cxn modelId="{ED756A8D-F049-4F21-9AB8-9D8DE4820FDF}" type="presParOf" srcId="{3579DEE4-0E61-4179-A5A4-871D75F336CE}" destId="{DF364E2D-0450-49C8-86F7-410B962EC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8FE0A-470F-438A-9C55-4B143BF40F4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EC95DF-8855-4970-A6F7-62770863A391}">
      <dgm:prSet/>
      <dgm:spPr/>
      <dgm:t>
        <a:bodyPr/>
        <a:lstStyle/>
        <a:p>
          <a:r>
            <a:rPr lang="ru-RU"/>
            <a:t>Курс Основы обработки временных рядов алгоритмами машинного обучения и искусственного интеллекта</a:t>
          </a:r>
          <a:endParaRPr lang="en-US"/>
        </a:p>
      </dgm:t>
    </dgm:pt>
    <dgm:pt modelId="{918DE289-8A7E-4358-8D61-B7648AC3EFE9}" type="parTrans" cxnId="{3C6787BD-021C-4A82-ABE6-80C8A0726FF5}">
      <dgm:prSet/>
      <dgm:spPr/>
      <dgm:t>
        <a:bodyPr/>
        <a:lstStyle/>
        <a:p>
          <a:endParaRPr lang="en-US"/>
        </a:p>
      </dgm:t>
    </dgm:pt>
    <dgm:pt modelId="{4616D71F-4C46-4288-9CBA-DD1AF15DF370}" type="sibTrans" cxnId="{3C6787BD-021C-4A82-ABE6-80C8A0726FF5}">
      <dgm:prSet/>
      <dgm:spPr/>
      <dgm:t>
        <a:bodyPr/>
        <a:lstStyle/>
        <a:p>
          <a:endParaRPr lang="en-US"/>
        </a:p>
      </dgm:t>
    </dgm:pt>
    <dgm:pt modelId="{BF514F15-1625-4ADF-B53B-4F714CA9A72E}">
      <dgm:prSet/>
      <dgm:spPr/>
      <dgm:t>
        <a:bodyPr/>
        <a:lstStyle/>
        <a:p>
          <a:r>
            <a:rPr lang="ru-RU"/>
            <a:t>Осенний семестр 2023 года</a:t>
          </a:r>
          <a:endParaRPr lang="en-US"/>
        </a:p>
      </dgm:t>
    </dgm:pt>
    <dgm:pt modelId="{BAEA70A4-FCA7-42FC-A58F-93B6BEC9C0A8}" type="parTrans" cxnId="{F17D1D92-6129-41F5-9B52-FFEDE7BEBD01}">
      <dgm:prSet/>
      <dgm:spPr/>
      <dgm:t>
        <a:bodyPr/>
        <a:lstStyle/>
        <a:p>
          <a:endParaRPr lang="en-US"/>
        </a:p>
      </dgm:t>
    </dgm:pt>
    <dgm:pt modelId="{5962A05C-64F7-4BE8-909F-FB31AAE68C71}" type="sibTrans" cxnId="{F17D1D92-6129-41F5-9B52-FFEDE7BEBD01}">
      <dgm:prSet/>
      <dgm:spPr/>
      <dgm:t>
        <a:bodyPr/>
        <a:lstStyle/>
        <a:p>
          <a:endParaRPr lang="en-US"/>
        </a:p>
      </dgm:t>
    </dgm:pt>
    <dgm:pt modelId="{02532129-42F7-4289-8871-12F61B6EE995}">
      <dgm:prSet/>
      <dgm:spPr/>
      <dgm:t>
        <a:bodyPr/>
        <a:lstStyle/>
        <a:p>
          <a:r>
            <a:rPr lang="ru-RU"/>
            <a:t>Лектор д.ф.-м.н. Барулина Марина Александровна</a:t>
          </a:r>
          <a:endParaRPr lang="en-US"/>
        </a:p>
      </dgm:t>
    </dgm:pt>
    <dgm:pt modelId="{388CF8C1-EF76-4EFB-AF72-5A0306AD8DF3}" type="parTrans" cxnId="{7E2D3025-E5EE-4FFD-8FAC-AF41C8F66A67}">
      <dgm:prSet/>
      <dgm:spPr/>
      <dgm:t>
        <a:bodyPr/>
        <a:lstStyle/>
        <a:p>
          <a:endParaRPr lang="en-US"/>
        </a:p>
      </dgm:t>
    </dgm:pt>
    <dgm:pt modelId="{06B50118-47B3-4317-B1E7-446056B25E8B}" type="sibTrans" cxnId="{7E2D3025-E5EE-4FFD-8FAC-AF41C8F66A67}">
      <dgm:prSet/>
      <dgm:spPr/>
      <dgm:t>
        <a:bodyPr/>
        <a:lstStyle/>
        <a:p>
          <a:endParaRPr lang="en-US"/>
        </a:p>
      </dgm:t>
    </dgm:pt>
    <dgm:pt modelId="{E14CC0C2-0935-41F1-B512-04BEA9C1E5F6}">
      <dgm:prSet/>
      <dgm:spPr/>
      <dgm:t>
        <a:bodyPr/>
        <a:lstStyle/>
        <a:p>
          <a:r>
            <a:rPr lang="ru-RU"/>
            <a:t>Ассистент Улитин Иван Владимирович</a:t>
          </a:r>
          <a:endParaRPr lang="en-US"/>
        </a:p>
      </dgm:t>
    </dgm:pt>
    <dgm:pt modelId="{9576E013-4939-478B-A89C-8496A36384A4}" type="parTrans" cxnId="{E1FDCCB6-6851-47FF-A100-33A6FC3EA600}">
      <dgm:prSet/>
      <dgm:spPr/>
      <dgm:t>
        <a:bodyPr/>
        <a:lstStyle/>
        <a:p>
          <a:endParaRPr lang="en-US"/>
        </a:p>
      </dgm:t>
    </dgm:pt>
    <dgm:pt modelId="{8F822839-4FE8-4C8A-B57B-4F96704410FB}" type="sibTrans" cxnId="{E1FDCCB6-6851-47FF-A100-33A6FC3EA600}">
      <dgm:prSet/>
      <dgm:spPr/>
      <dgm:t>
        <a:bodyPr/>
        <a:lstStyle/>
        <a:p>
          <a:endParaRPr lang="en-US"/>
        </a:p>
      </dgm:t>
    </dgm:pt>
    <dgm:pt modelId="{639D75BA-2A65-48D1-A58C-C660B3CEFC33}">
      <dgm:prSet/>
      <dgm:spPr/>
      <dgm:t>
        <a:bodyPr/>
        <a:lstStyle/>
        <a:p>
          <a:r>
            <a:rPr lang="ru-RU" dirty="0"/>
            <a:t>Пермский государственный национальный исследовательский университет</a:t>
          </a:r>
          <a:endParaRPr lang="en-US" dirty="0"/>
        </a:p>
      </dgm:t>
    </dgm:pt>
    <dgm:pt modelId="{7DDD1A30-BC5C-46A9-A146-472058E4B9D7}" type="parTrans" cxnId="{CC3B0430-08D2-4769-8F6B-02245E98C55B}">
      <dgm:prSet/>
      <dgm:spPr/>
      <dgm:t>
        <a:bodyPr/>
        <a:lstStyle/>
        <a:p>
          <a:endParaRPr lang="en-US"/>
        </a:p>
      </dgm:t>
    </dgm:pt>
    <dgm:pt modelId="{14903F09-D289-4A6F-A6E4-4E6C42BE197A}" type="sibTrans" cxnId="{CC3B0430-08D2-4769-8F6B-02245E98C55B}">
      <dgm:prSet/>
      <dgm:spPr/>
      <dgm:t>
        <a:bodyPr/>
        <a:lstStyle/>
        <a:p>
          <a:endParaRPr lang="en-US"/>
        </a:p>
      </dgm:t>
    </dgm:pt>
    <dgm:pt modelId="{F7B5C96C-E6CC-4D4C-9C21-D0D6A6BA1258}" type="pres">
      <dgm:prSet presAssocID="{67C8FE0A-470F-438A-9C55-4B143BF40F44}" presName="vert0" presStyleCnt="0">
        <dgm:presLayoutVars>
          <dgm:dir/>
          <dgm:animOne val="branch"/>
          <dgm:animLvl val="lvl"/>
        </dgm:presLayoutVars>
      </dgm:prSet>
      <dgm:spPr/>
    </dgm:pt>
    <dgm:pt modelId="{7024DBD7-CFB2-4187-B59A-2972878B6F02}" type="pres">
      <dgm:prSet presAssocID="{EFEC95DF-8855-4970-A6F7-62770863A391}" presName="thickLine" presStyleLbl="alignNode1" presStyleIdx="0" presStyleCnt="5"/>
      <dgm:spPr/>
    </dgm:pt>
    <dgm:pt modelId="{514F6771-0EA5-4899-9A9A-3BBA00EE029A}" type="pres">
      <dgm:prSet presAssocID="{EFEC95DF-8855-4970-A6F7-62770863A391}" presName="horz1" presStyleCnt="0"/>
      <dgm:spPr/>
    </dgm:pt>
    <dgm:pt modelId="{059B7051-9133-49AA-A983-1AA4FAF0D4F1}" type="pres">
      <dgm:prSet presAssocID="{EFEC95DF-8855-4970-A6F7-62770863A391}" presName="tx1" presStyleLbl="revTx" presStyleIdx="0" presStyleCnt="5"/>
      <dgm:spPr/>
    </dgm:pt>
    <dgm:pt modelId="{0910B282-AFEA-4AFB-A113-EAC8D7E956D9}" type="pres">
      <dgm:prSet presAssocID="{EFEC95DF-8855-4970-A6F7-62770863A391}" presName="vert1" presStyleCnt="0"/>
      <dgm:spPr/>
    </dgm:pt>
    <dgm:pt modelId="{F66D9506-0632-4ABB-9BD0-6F0CBA059FC9}" type="pres">
      <dgm:prSet presAssocID="{BF514F15-1625-4ADF-B53B-4F714CA9A72E}" presName="thickLine" presStyleLbl="alignNode1" presStyleIdx="1" presStyleCnt="5"/>
      <dgm:spPr/>
    </dgm:pt>
    <dgm:pt modelId="{65BCF76A-8779-4B07-B6E8-BB89B9E2866A}" type="pres">
      <dgm:prSet presAssocID="{BF514F15-1625-4ADF-B53B-4F714CA9A72E}" presName="horz1" presStyleCnt="0"/>
      <dgm:spPr/>
    </dgm:pt>
    <dgm:pt modelId="{BB60DB0F-ED81-4D20-8153-B38980B74393}" type="pres">
      <dgm:prSet presAssocID="{BF514F15-1625-4ADF-B53B-4F714CA9A72E}" presName="tx1" presStyleLbl="revTx" presStyleIdx="1" presStyleCnt="5"/>
      <dgm:spPr/>
    </dgm:pt>
    <dgm:pt modelId="{DA08239D-F391-46EC-80C6-67D05474E648}" type="pres">
      <dgm:prSet presAssocID="{BF514F15-1625-4ADF-B53B-4F714CA9A72E}" presName="vert1" presStyleCnt="0"/>
      <dgm:spPr/>
    </dgm:pt>
    <dgm:pt modelId="{9872CDB0-95F4-456F-9603-1AA4FEB551EA}" type="pres">
      <dgm:prSet presAssocID="{02532129-42F7-4289-8871-12F61B6EE995}" presName="thickLine" presStyleLbl="alignNode1" presStyleIdx="2" presStyleCnt="5"/>
      <dgm:spPr/>
    </dgm:pt>
    <dgm:pt modelId="{5A7CEA4B-E193-40C4-91A8-F8970EE2D7E0}" type="pres">
      <dgm:prSet presAssocID="{02532129-42F7-4289-8871-12F61B6EE995}" presName="horz1" presStyleCnt="0"/>
      <dgm:spPr/>
    </dgm:pt>
    <dgm:pt modelId="{6061CCA5-3C00-4B4C-9A59-5FDFB756AD7F}" type="pres">
      <dgm:prSet presAssocID="{02532129-42F7-4289-8871-12F61B6EE995}" presName="tx1" presStyleLbl="revTx" presStyleIdx="2" presStyleCnt="5"/>
      <dgm:spPr/>
    </dgm:pt>
    <dgm:pt modelId="{932A1939-CE35-47C9-A86C-93F9FDAACF08}" type="pres">
      <dgm:prSet presAssocID="{02532129-42F7-4289-8871-12F61B6EE995}" presName="vert1" presStyleCnt="0"/>
      <dgm:spPr/>
    </dgm:pt>
    <dgm:pt modelId="{3904F73E-F589-40E3-A6AC-A0FB30B9C221}" type="pres">
      <dgm:prSet presAssocID="{E14CC0C2-0935-41F1-B512-04BEA9C1E5F6}" presName="thickLine" presStyleLbl="alignNode1" presStyleIdx="3" presStyleCnt="5"/>
      <dgm:spPr/>
    </dgm:pt>
    <dgm:pt modelId="{A18DFB47-F115-4A36-9959-B9E4BEDA961F}" type="pres">
      <dgm:prSet presAssocID="{E14CC0C2-0935-41F1-B512-04BEA9C1E5F6}" presName="horz1" presStyleCnt="0"/>
      <dgm:spPr/>
    </dgm:pt>
    <dgm:pt modelId="{23E005BF-F0CE-42C6-B797-9A91D3B9A996}" type="pres">
      <dgm:prSet presAssocID="{E14CC0C2-0935-41F1-B512-04BEA9C1E5F6}" presName="tx1" presStyleLbl="revTx" presStyleIdx="3" presStyleCnt="5"/>
      <dgm:spPr/>
    </dgm:pt>
    <dgm:pt modelId="{7BFE4A45-256A-4FB0-86BE-8A3B8E4AC047}" type="pres">
      <dgm:prSet presAssocID="{E14CC0C2-0935-41F1-B512-04BEA9C1E5F6}" presName="vert1" presStyleCnt="0"/>
      <dgm:spPr/>
    </dgm:pt>
    <dgm:pt modelId="{B55C60FF-1776-43A2-BD99-D6BE47898753}" type="pres">
      <dgm:prSet presAssocID="{639D75BA-2A65-48D1-A58C-C660B3CEFC33}" presName="thickLine" presStyleLbl="alignNode1" presStyleIdx="4" presStyleCnt="5"/>
      <dgm:spPr/>
    </dgm:pt>
    <dgm:pt modelId="{7193C81F-F8DC-467B-820E-F5FFC723BAAC}" type="pres">
      <dgm:prSet presAssocID="{639D75BA-2A65-48D1-A58C-C660B3CEFC33}" presName="horz1" presStyleCnt="0"/>
      <dgm:spPr/>
    </dgm:pt>
    <dgm:pt modelId="{83E31F07-72CD-4DAE-9FFD-FBFE1AE3A0D1}" type="pres">
      <dgm:prSet presAssocID="{639D75BA-2A65-48D1-A58C-C660B3CEFC33}" presName="tx1" presStyleLbl="revTx" presStyleIdx="4" presStyleCnt="5"/>
      <dgm:spPr/>
    </dgm:pt>
    <dgm:pt modelId="{DAF8D83F-B198-4495-9BB7-49A1093C31F3}" type="pres">
      <dgm:prSet presAssocID="{639D75BA-2A65-48D1-A58C-C660B3CEFC33}" presName="vert1" presStyleCnt="0"/>
      <dgm:spPr/>
    </dgm:pt>
  </dgm:ptLst>
  <dgm:cxnLst>
    <dgm:cxn modelId="{7E2D3025-E5EE-4FFD-8FAC-AF41C8F66A67}" srcId="{67C8FE0A-470F-438A-9C55-4B143BF40F44}" destId="{02532129-42F7-4289-8871-12F61B6EE995}" srcOrd="2" destOrd="0" parTransId="{388CF8C1-EF76-4EFB-AF72-5A0306AD8DF3}" sibTransId="{06B50118-47B3-4317-B1E7-446056B25E8B}"/>
    <dgm:cxn modelId="{CC3B0430-08D2-4769-8F6B-02245E98C55B}" srcId="{67C8FE0A-470F-438A-9C55-4B143BF40F44}" destId="{639D75BA-2A65-48D1-A58C-C660B3CEFC33}" srcOrd="4" destOrd="0" parTransId="{7DDD1A30-BC5C-46A9-A146-472058E4B9D7}" sibTransId="{14903F09-D289-4A6F-A6E4-4E6C42BE197A}"/>
    <dgm:cxn modelId="{C6DFB434-921C-43DB-8290-038A53B59D19}" type="presOf" srcId="{EFEC95DF-8855-4970-A6F7-62770863A391}" destId="{059B7051-9133-49AA-A983-1AA4FAF0D4F1}" srcOrd="0" destOrd="0" presId="urn:microsoft.com/office/officeart/2008/layout/LinedList"/>
    <dgm:cxn modelId="{0241BF3C-566B-4F19-A28A-80CC067ABBF9}" type="presOf" srcId="{E14CC0C2-0935-41F1-B512-04BEA9C1E5F6}" destId="{23E005BF-F0CE-42C6-B797-9A91D3B9A996}" srcOrd="0" destOrd="0" presId="urn:microsoft.com/office/officeart/2008/layout/LinedList"/>
    <dgm:cxn modelId="{0FF77179-DAD4-40F6-AA88-6C93861934BC}" type="presOf" srcId="{67C8FE0A-470F-438A-9C55-4B143BF40F44}" destId="{F7B5C96C-E6CC-4D4C-9C21-D0D6A6BA1258}" srcOrd="0" destOrd="0" presId="urn:microsoft.com/office/officeart/2008/layout/LinedList"/>
    <dgm:cxn modelId="{02D9B479-2862-4F64-AF3B-D15E387A6EBC}" type="presOf" srcId="{02532129-42F7-4289-8871-12F61B6EE995}" destId="{6061CCA5-3C00-4B4C-9A59-5FDFB756AD7F}" srcOrd="0" destOrd="0" presId="urn:microsoft.com/office/officeart/2008/layout/LinedList"/>
    <dgm:cxn modelId="{F17D1D92-6129-41F5-9B52-FFEDE7BEBD01}" srcId="{67C8FE0A-470F-438A-9C55-4B143BF40F44}" destId="{BF514F15-1625-4ADF-B53B-4F714CA9A72E}" srcOrd="1" destOrd="0" parTransId="{BAEA70A4-FCA7-42FC-A58F-93B6BEC9C0A8}" sibTransId="{5962A05C-64F7-4BE8-909F-FB31AAE68C71}"/>
    <dgm:cxn modelId="{ED1EBEAD-329F-4256-B01B-F96AC9FD8222}" type="presOf" srcId="{639D75BA-2A65-48D1-A58C-C660B3CEFC33}" destId="{83E31F07-72CD-4DAE-9FFD-FBFE1AE3A0D1}" srcOrd="0" destOrd="0" presId="urn:microsoft.com/office/officeart/2008/layout/LinedList"/>
    <dgm:cxn modelId="{E1FDCCB6-6851-47FF-A100-33A6FC3EA600}" srcId="{67C8FE0A-470F-438A-9C55-4B143BF40F44}" destId="{E14CC0C2-0935-41F1-B512-04BEA9C1E5F6}" srcOrd="3" destOrd="0" parTransId="{9576E013-4939-478B-A89C-8496A36384A4}" sibTransId="{8F822839-4FE8-4C8A-B57B-4F96704410FB}"/>
    <dgm:cxn modelId="{3C6787BD-021C-4A82-ABE6-80C8A0726FF5}" srcId="{67C8FE0A-470F-438A-9C55-4B143BF40F44}" destId="{EFEC95DF-8855-4970-A6F7-62770863A391}" srcOrd="0" destOrd="0" parTransId="{918DE289-8A7E-4358-8D61-B7648AC3EFE9}" sibTransId="{4616D71F-4C46-4288-9CBA-DD1AF15DF370}"/>
    <dgm:cxn modelId="{BBC483F9-7836-493E-9D4E-F733F121DBF5}" type="presOf" srcId="{BF514F15-1625-4ADF-B53B-4F714CA9A72E}" destId="{BB60DB0F-ED81-4D20-8153-B38980B74393}" srcOrd="0" destOrd="0" presId="urn:microsoft.com/office/officeart/2008/layout/LinedList"/>
    <dgm:cxn modelId="{3FDF1D93-758A-4BB2-8B22-BA00B289B169}" type="presParOf" srcId="{F7B5C96C-E6CC-4D4C-9C21-D0D6A6BA1258}" destId="{7024DBD7-CFB2-4187-B59A-2972878B6F02}" srcOrd="0" destOrd="0" presId="urn:microsoft.com/office/officeart/2008/layout/LinedList"/>
    <dgm:cxn modelId="{ED7A742F-3F83-4B4F-84F8-6212651DDF92}" type="presParOf" srcId="{F7B5C96C-E6CC-4D4C-9C21-D0D6A6BA1258}" destId="{514F6771-0EA5-4899-9A9A-3BBA00EE029A}" srcOrd="1" destOrd="0" presId="urn:microsoft.com/office/officeart/2008/layout/LinedList"/>
    <dgm:cxn modelId="{2A16F4F8-1043-495B-B271-B9CDB2968DE1}" type="presParOf" srcId="{514F6771-0EA5-4899-9A9A-3BBA00EE029A}" destId="{059B7051-9133-49AA-A983-1AA4FAF0D4F1}" srcOrd="0" destOrd="0" presId="urn:microsoft.com/office/officeart/2008/layout/LinedList"/>
    <dgm:cxn modelId="{9BCA63BF-2C4E-4958-B546-28ECD16091A0}" type="presParOf" srcId="{514F6771-0EA5-4899-9A9A-3BBA00EE029A}" destId="{0910B282-AFEA-4AFB-A113-EAC8D7E956D9}" srcOrd="1" destOrd="0" presId="urn:microsoft.com/office/officeart/2008/layout/LinedList"/>
    <dgm:cxn modelId="{64A727EC-9013-4EEE-9601-76989E4A8111}" type="presParOf" srcId="{F7B5C96C-E6CC-4D4C-9C21-D0D6A6BA1258}" destId="{F66D9506-0632-4ABB-9BD0-6F0CBA059FC9}" srcOrd="2" destOrd="0" presId="urn:microsoft.com/office/officeart/2008/layout/LinedList"/>
    <dgm:cxn modelId="{810EF4E5-7F7D-4FF6-9F31-FC9C84C79680}" type="presParOf" srcId="{F7B5C96C-E6CC-4D4C-9C21-D0D6A6BA1258}" destId="{65BCF76A-8779-4B07-B6E8-BB89B9E2866A}" srcOrd="3" destOrd="0" presId="urn:microsoft.com/office/officeart/2008/layout/LinedList"/>
    <dgm:cxn modelId="{F8D16F45-7CFE-4A48-95AC-85B375C2AADB}" type="presParOf" srcId="{65BCF76A-8779-4B07-B6E8-BB89B9E2866A}" destId="{BB60DB0F-ED81-4D20-8153-B38980B74393}" srcOrd="0" destOrd="0" presId="urn:microsoft.com/office/officeart/2008/layout/LinedList"/>
    <dgm:cxn modelId="{CB90FA2F-C78F-4E07-85A1-65F14D7233FB}" type="presParOf" srcId="{65BCF76A-8779-4B07-B6E8-BB89B9E2866A}" destId="{DA08239D-F391-46EC-80C6-67D05474E648}" srcOrd="1" destOrd="0" presId="urn:microsoft.com/office/officeart/2008/layout/LinedList"/>
    <dgm:cxn modelId="{CEAF6606-0812-42A2-9C76-503523B3C4CE}" type="presParOf" srcId="{F7B5C96C-E6CC-4D4C-9C21-D0D6A6BA1258}" destId="{9872CDB0-95F4-456F-9603-1AA4FEB551EA}" srcOrd="4" destOrd="0" presId="urn:microsoft.com/office/officeart/2008/layout/LinedList"/>
    <dgm:cxn modelId="{19254FAE-ACC0-4908-93D9-88778736BFCE}" type="presParOf" srcId="{F7B5C96C-E6CC-4D4C-9C21-D0D6A6BA1258}" destId="{5A7CEA4B-E193-40C4-91A8-F8970EE2D7E0}" srcOrd="5" destOrd="0" presId="urn:microsoft.com/office/officeart/2008/layout/LinedList"/>
    <dgm:cxn modelId="{958F1409-395D-43F1-9BF4-652344C10896}" type="presParOf" srcId="{5A7CEA4B-E193-40C4-91A8-F8970EE2D7E0}" destId="{6061CCA5-3C00-4B4C-9A59-5FDFB756AD7F}" srcOrd="0" destOrd="0" presId="urn:microsoft.com/office/officeart/2008/layout/LinedList"/>
    <dgm:cxn modelId="{BBCA9D6B-F26E-4C54-BBF3-71D52D1F8E9D}" type="presParOf" srcId="{5A7CEA4B-E193-40C4-91A8-F8970EE2D7E0}" destId="{932A1939-CE35-47C9-A86C-93F9FDAACF08}" srcOrd="1" destOrd="0" presId="urn:microsoft.com/office/officeart/2008/layout/LinedList"/>
    <dgm:cxn modelId="{2563D453-4596-481B-B348-1C226EB17AD0}" type="presParOf" srcId="{F7B5C96C-E6CC-4D4C-9C21-D0D6A6BA1258}" destId="{3904F73E-F589-40E3-A6AC-A0FB30B9C221}" srcOrd="6" destOrd="0" presId="urn:microsoft.com/office/officeart/2008/layout/LinedList"/>
    <dgm:cxn modelId="{DCE9DFAD-A07E-42DF-9FEF-EE65C48B7C65}" type="presParOf" srcId="{F7B5C96C-E6CC-4D4C-9C21-D0D6A6BA1258}" destId="{A18DFB47-F115-4A36-9959-B9E4BEDA961F}" srcOrd="7" destOrd="0" presId="urn:microsoft.com/office/officeart/2008/layout/LinedList"/>
    <dgm:cxn modelId="{FA23DC1A-1F82-4779-A351-D52CEB1E562D}" type="presParOf" srcId="{A18DFB47-F115-4A36-9959-B9E4BEDA961F}" destId="{23E005BF-F0CE-42C6-B797-9A91D3B9A996}" srcOrd="0" destOrd="0" presId="urn:microsoft.com/office/officeart/2008/layout/LinedList"/>
    <dgm:cxn modelId="{BB9E7AB5-6DAF-4E41-9B9C-8F86181A91E0}" type="presParOf" srcId="{A18DFB47-F115-4A36-9959-B9E4BEDA961F}" destId="{7BFE4A45-256A-4FB0-86BE-8A3B8E4AC047}" srcOrd="1" destOrd="0" presId="urn:microsoft.com/office/officeart/2008/layout/LinedList"/>
    <dgm:cxn modelId="{956455E5-536E-4D34-958B-EDC9B0D667B5}" type="presParOf" srcId="{F7B5C96C-E6CC-4D4C-9C21-D0D6A6BA1258}" destId="{B55C60FF-1776-43A2-BD99-D6BE47898753}" srcOrd="8" destOrd="0" presId="urn:microsoft.com/office/officeart/2008/layout/LinedList"/>
    <dgm:cxn modelId="{1D089690-1360-4FCD-9E49-9FDC1E8C9211}" type="presParOf" srcId="{F7B5C96C-E6CC-4D4C-9C21-D0D6A6BA1258}" destId="{7193C81F-F8DC-467B-820E-F5FFC723BAAC}" srcOrd="9" destOrd="0" presId="urn:microsoft.com/office/officeart/2008/layout/LinedList"/>
    <dgm:cxn modelId="{23A524A6-A540-44DB-A7DD-A1CEB46800D3}" type="presParOf" srcId="{7193C81F-F8DC-467B-820E-F5FFC723BAAC}" destId="{83E31F07-72CD-4DAE-9FFD-FBFE1AE3A0D1}" srcOrd="0" destOrd="0" presId="urn:microsoft.com/office/officeart/2008/layout/LinedList"/>
    <dgm:cxn modelId="{797A9BE2-B3F6-4D32-8AA5-3E69F6CA037F}" type="presParOf" srcId="{7193C81F-F8DC-467B-820E-F5FFC723BAAC}" destId="{DAF8D83F-B198-4495-9BB7-49A1093C31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F12C6-CBE6-493B-B35A-A3302693353A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DA030-1372-4FB2-B7EB-6F3FFDA95C5D}">
      <dsp:nvSpPr>
        <dsp:cNvPr id="0" name=""/>
        <dsp:cNvSpPr/>
      </dsp:nvSpPr>
      <dsp:spPr>
        <a:xfrm>
          <a:off x="0" y="0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Определение нейронной сети, более правильно называемой "искусственной" нейронной сетью (ANN), дано изобретателем одного из первых нейрокомпьютеров, доктором Робертом Хехт-Нильсеном. </a:t>
          </a:r>
          <a:endParaRPr lang="en-US" sz="1800" kern="1200"/>
        </a:p>
      </dsp:txBody>
      <dsp:txXfrm>
        <a:off x="0" y="0"/>
        <a:ext cx="7012370" cy="1177282"/>
      </dsp:txXfrm>
    </dsp:sp>
    <dsp:sp modelId="{B7A265D7-6D33-4B37-AAB5-0B138A8CBFB2}">
      <dsp:nvSpPr>
        <dsp:cNvPr id="0" name=""/>
        <dsp:cNvSpPr/>
      </dsp:nvSpPr>
      <dsp:spPr>
        <a:xfrm>
          <a:off x="0" y="1177282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03903"/>
              <a:satOff val="10845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7C075-DC1B-4F54-BF62-877D5E58FDC0}">
      <dsp:nvSpPr>
        <dsp:cNvPr id="0" name=""/>
        <dsp:cNvSpPr/>
      </dsp:nvSpPr>
      <dsp:spPr>
        <a:xfrm>
          <a:off x="0" y="1177282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Он определяет нейронную сеть как:</a:t>
          </a:r>
          <a:endParaRPr lang="en-US" sz="1800" kern="1200"/>
        </a:p>
      </dsp:txBody>
      <dsp:txXfrm>
        <a:off x="0" y="1177282"/>
        <a:ext cx="7012370" cy="1177282"/>
      </dsp:txXfrm>
    </dsp:sp>
    <dsp:sp modelId="{FDE98517-5A7A-447C-98DD-97DF9D621F7E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07806"/>
              <a:satOff val="21690"/>
              <a:lumOff val="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BADBAE-D0BA-4BFE-AD04-67A821E0F41A}">
      <dsp:nvSpPr>
        <dsp:cNvPr id="0" name=""/>
        <dsp:cNvSpPr/>
      </dsp:nvSpPr>
      <dsp:spPr>
        <a:xfrm>
          <a:off x="0" y="2354565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"... вычислительная система, состоящая из ряда простых, тесно взаимосвязанных элементов обработки, которые обрабатывают информацию, реагируя на динамическое состояние внешних входов".</a:t>
          </a:r>
          <a:endParaRPr lang="en-US" sz="1800" kern="1200"/>
        </a:p>
      </dsp:txBody>
      <dsp:txXfrm>
        <a:off x="0" y="2354565"/>
        <a:ext cx="7012370" cy="1177282"/>
      </dsp:txXfrm>
    </dsp:sp>
    <dsp:sp modelId="{2A9AA4F9-3979-441B-ADC1-A25F431E5954}">
      <dsp:nvSpPr>
        <dsp:cNvPr id="0" name=""/>
        <dsp:cNvSpPr/>
      </dsp:nvSpPr>
      <dsp:spPr>
        <a:xfrm>
          <a:off x="0" y="3531848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97A889-CB7B-4899-B54D-7434E44E5F3F}">
      <dsp:nvSpPr>
        <dsp:cNvPr id="0" name=""/>
        <dsp:cNvSpPr/>
      </dsp:nvSpPr>
      <dsp:spPr>
        <a:xfrm>
          <a:off x="0" y="3531848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Или вы также можете представить искусственную нейронную сеть как вычислительную модель, вдохновленную тем, как биологические нейронные сети в человеческом мозге обрабатывают информацию.</a:t>
          </a:r>
          <a:endParaRPr lang="en-US" sz="1800" kern="1200"/>
        </a:p>
      </dsp:txBody>
      <dsp:txXfrm>
        <a:off x="0" y="3531848"/>
        <a:ext cx="7012370" cy="1177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4DBD7-CFB2-4187-B59A-2972878B6F02}">
      <dsp:nvSpPr>
        <dsp:cNvPr id="0" name=""/>
        <dsp:cNvSpPr/>
      </dsp:nvSpPr>
      <dsp:spPr>
        <a:xfrm>
          <a:off x="0" y="536"/>
          <a:ext cx="8251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B7051-9133-49AA-A983-1AA4FAF0D4F1}">
      <dsp:nvSpPr>
        <dsp:cNvPr id="0" name=""/>
        <dsp:cNvSpPr/>
      </dsp:nvSpPr>
      <dsp:spPr>
        <a:xfrm>
          <a:off x="0" y="536"/>
          <a:ext cx="8251381" cy="87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Курс Основы обработки временных рядов алгоритмами машинного обучения и искусственного интеллекта</a:t>
          </a:r>
          <a:endParaRPr lang="en-US" sz="2400" kern="1200"/>
        </a:p>
      </dsp:txBody>
      <dsp:txXfrm>
        <a:off x="0" y="536"/>
        <a:ext cx="8251381" cy="878301"/>
      </dsp:txXfrm>
    </dsp:sp>
    <dsp:sp modelId="{F66D9506-0632-4ABB-9BD0-6F0CBA059FC9}">
      <dsp:nvSpPr>
        <dsp:cNvPr id="0" name=""/>
        <dsp:cNvSpPr/>
      </dsp:nvSpPr>
      <dsp:spPr>
        <a:xfrm>
          <a:off x="0" y="878838"/>
          <a:ext cx="8251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0DB0F-ED81-4D20-8153-B38980B74393}">
      <dsp:nvSpPr>
        <dsp:cNvPr id="0" name=""/>
        <dsp:cNvSpPr/>
      </dsp:nvSpPr>
      <dsp:spPr>
        <a:xfrm>
          <a:off x="0" y="878838"/>
          <a:ext cx="8251381" cy="87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Осенний семестр 2023 года</a:t>
          </a:r>
          <a:endParaRPr lang="en-US" sz="2400" kern="1200"/>
        </a:p>
      </dsp:txBody>
      <dsp:txXfrm>
        <a:off x="0" y="878838"/>
        <a:ext cx="8251381" cy="878301"/>
      </dsp:txXfrm>
    </dsp:sp>
    <dsp:sp modelId="{9872CDB0-95F4-456F-9603-1AA4FEB551EA}">
      <dsp:nvSpPr>
        <dsp:cNvPr id="0" name=""/>
        <dsp:cNvSpPr/>
      </dsp:nvSpPr>
      <dsp:spPr>
        <a:xfrm>
          <a:off x="0" y="1757140"/>
          <a:ext cx="8251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1CCA5-3C00-4B4C-9A59-5FDFB756AD7F}">
      <dsp:nvSpPr>
        <dsp:cNvPr id="0" name=""/>
        <dsp:cNvSpPr/>
      </dsp:nvSpPr>
      <dsp:spPr>
        <a:xfrm>
          <a:off x="0" y="1757140"/>
          <a:ext cx="8251381" cy="87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Лектор д.ф.-м.н. Барулина Марина Александровна</a:t>
          </a:r>
          <a:endParaRPr lang="en-US" sz="2400" kern="1200"/>
        </a:p>
      </dsp:txBody>
      <dsp:txXfrm>
        <a:off x="0" y="1757140"/>
        <a:ext cx="8251381" cy="878301"/>
      </dsp:txXfrm>
    </dsp:sp>
    <dsp:sp modelId="{3904F73E-F589-40E3-A6AC-A0FB30B9C221}">
      <dsp:nvSpPr>
        <dsp:cNvPr id="0" name=""/>
        <dsp:cNvSpPr/>
      </dsp:nvSpPr>
      <dsp:spPr>
        <a:xfrm>
          <a:off x="0" y="2635441"/>
          <a:ext cx="8251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005BF-F0CE-42C6-B797-9A91D3B9A996}">
      <dsp:nvSpPr>
        <dsp:cNvPr id="0" name=""/>
        <dsp:cNvSpPr/>
      </dsp:nvSpPr>
      <dsp:spPr>
        <a:xfrm>
          <a:off x="0" y="2635441"/>
          <a:ext cx="8251381" cy="87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Ассистент Улитин Иван Владимирович</a:t>
          </a:r>
          <a:endParaRPr lang="en-US" sz="2400" kern="1200"/>
        </a:p>
      </dsp:txBody>
      <dsp:txXfrm>
        <a:off x="0" y="2635441"/>
        <a:ext cx="8251381" cy="878301"/>
      </dsp:txXfrm>
    </dsp:sp>
    <dsp:sp modelId="{B55C60FF-1776-43A2-BD99-D6BE47898753}">
      <dsp:nvSpPr>
        <dsp:cNvPr id="0" name=""/>
        <dsp:cNvSpPr/>
      </dsp:nvSpPr>
      <dsp:spPr>
        <a:xfrm>
          <a:off x="0" y="3513743"/>
          <a:ext cx="8251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31F07-72CD-4DAE-9FFD-FBFE1AE3A0D1}">
      <dsp:nvSpPr>
        <dsp:cNvPr id="0" name=""/>
        <dsp:cNvSpPr/>
      </dsp:nvSpPr>
      <dsp:spPr>
        <a:xfrm>
          <a:off x="0" y="3513743"/>
          <a:ext cx="8251381" cy="87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Пермский государственный национальный исследовательский университет</a:t>
          </a:r>
          <a:endParaRPr lang="en-US" sz="2400" kern="1200" dirty="0"/>
        </a:p>
      </dsp:txBody>
      <dsp:txXfrm>
        <a:off x="0" y="3513743"/>
        <a:ext cx="8251381" cy="878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Опишите свою главную идею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41555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 и подзаголовок — свет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4588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43073"/>
            <a:ext cx="10993549" cy="895244"/>
          </a:xfrm>
        </p:spPr>
        <p:txBody>
          <a:bodyPr rtlCol="0">
            <a:noAutofit/>
          </a:bodyPr>
          <a:lstStyle/>
          <a:p>
            <a:r>
              <a:rPr lang="ru-RU" sz="2400">
                <a:solidFill>
                  <a:schemeClr val="bg1"/>
                </a:solidFill>
                <a:latin typeface="Corbel"/>
              </a:rPr>
              <a:t>Основы обработки временных рядов алгоритмами МЛ и 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97607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orbel"/>
              </a:rPr>
              <a:t>Лекция </a:t>
            </a:r>
            <a:r>
              <a:rPr lang="en-US" dirty="0">
                <a:solidFill>
                  <a:srgbClr val="7CEBFF"/>
                </a:solidFill>
                <a:latin typeface="Corbel"/>
              </a:rPr>
              <a:t>7  </a:t>
            </a:r>
            <a:r>
              <a:rPr lang="ru-RU" dirty="0">
                <a:solidFill>
                  <a:srgbClr val="7CEBFF"/>
                </a:solidFill>
                <a:latin typeface="Corbel"/>
              </a:rPr>
              <a:t>Нейронные сети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Выходной слой.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CC2D0-EC44-DD00-C464-F406BD70516D}"/>
              </a:ext>
            </a:extLst>
          </p:cNvPr>
          <p:cNvSpPr txBox="1"/>
          <p:nvPr/>
        </p:nvSpPr>
        <p:spPr>
          <a:xfrm>
            <a:off x="684000" y="2000245"/>
            <a:ext cx="10731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отличие от всех слоев в нейронной сети, нейроны выходного слоя чаще всего не имеют функции активации (или вы можете думать о них как о наличии функции активации линейной идентичности).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Это связано с тем, что последний выходной слой обычно используется для представления оценок класса (например, в классификации), которые представляют собой произвольные числа с действительным знаком или какую-либо цель с действительным знаком (например, в регрессии).</a:t>
            </a:r>
          </a:p>
        </p:txBody>
      </p:sp>
    </p:spTree>
    <p:extLst>
      <p:ext uri="{BB962C8B-B14F-4D97-AF65-F5344CB8AC3E}">
        <p14:creationId xmlns:p14="http://schemas.microsoft.com/office/powerpoint/2010/main" val="87295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8AC3EE1-0478-B01F-CEDC-CB86F70BB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ru-RU" sz="1600" dirty="0"/>
              <a:t>количество нейронов 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количество параметров.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11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1" y="-64055"/>
            <a:ext cx="11029616" cy="118955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Размер нейронных сетей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A1E-7DD3-FB07-E111-1EB77CDFAAF7}"/>
              </a:ext>
            </a:extLst>
          </p:cNvPr>
          <p:cNvSpPr txBox="1"/>
          <p:nvPr/>
        </p:nvSpPr>
        <p:spPr>
          <a:xfrm>
            <a:off x="735335" y="5092358"/>
            <a:ext cx="104169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Первая сеть (слева) имеет 4 + 2 = 6 нейронов (не считая входных данных), [3 x 4] + [4 x 2] = 20 весов и 4 + 2 = 6 смещений, всего 26 обучаемых параметров.</a:t>
            </a:r>
          </a:p>
          <a:p>
            <a:endParaRPr lang="ru-RU" dirty="0"/>
          </a:p>
          <a:p>
            <a:r>
              <a:rPr lang="ru-RU" dirty="0"/>
              <a:t>Вторая сеть (справа) имеет 4 + 4 + 1 = 9 нейронов, [3 x 4] + [4 x 4] + [4 x 1] = 12 + 16 + 4 = 32 веса и 4 + 4 + 1 = 9 смещения, в общей сложности 41 изучаемый параметр.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0FD109-9552-C9D8-C685-B99F4596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85" y="2077507"/>
            <a:ext cx="9605319" cy="2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12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78741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Размер нейронных сетей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87B4E-5D13-E0A6-1CAB-7245E3C50388}"/>
              </a:ext>
            </a:extLst>
          </p:cNvPr>
          <p:cNvSpPr txBox="1"/>
          <p:nvPr/>
        </p:nvSpPr>
        <p:spPr>
          <a:xfrm>
            <a:off x="960120" y="1784222"/>
            <a:ext cx="10070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ru-RU" dirty="0" err="1"/>
              <a:t>овременные</a:t>
            </a:r>
            <a:r>
              <a:rPr lang="ru-RU" dirty="0"/>
              <a:t> </a:t>
            </a:r>
            <a:r>
              <a:rPr lang="ru-RU" dirty="0" err="1"/>
              <a:t>сверточные</a:t>
            </a:r>
            <a:r>
              <a:rPr lang="ru-RU" dirty="0"/>
              <a:t> сети содержат порядка 100 миллионов параметров и обычно состоят примерно из 10-20 слоев (отсюда и глубокое обучение).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Однако</a:t>
            </a:r>
            <a:r>
              <a:rPr lang="en-US" dirty="0"/>
              <a:t> </a:t>
            </a:r>
            <a:r>
              <a:rPr lang="ru-RU" dirty="0"/>
              <a:t>количество эффективных соединений значительно больше из-за совместного использования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90360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8AC3EE1-0478-B01F-CEDC-CB86F70BB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Пример расчета с прямой связью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13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feed-forward computation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6AC8-6CBE-D7A8-DAFF-EAFD7C552D50}"/>
              </a:ext>
            </a:extLst>
          </p:cNvPr>
          <p:cNvSpPr txBox="1"/>
          <p:nvPr/>
        </p:nvSpPr>
        <p:spPr>
          <a:xfrm>
            <a:off x="345762" y="1846411"/>
            <a:ext cx="115004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Одна из основных причин, по которой нейронные сети организованы в слои, заключается в том, что эта структура делает очень простой и эффективной оценку нейронных сетей с использованием матрично-векторных операций. </a:t>
            </a:r>
          </a:p>
          <a:p>
            <a:endParaRPr lang="ru-RU" sz="1600" dirty="0"/>
          </a:p>
          <a:p>
            <a:r>
              <a:rPr lang="ru-RU" sz="1600" dirty="0"/>
              <a:t>Работая с примером трехслойной нейронной сети на диаграмме выше, входными данными будет вектор [3x1]. </a:t>
            </a:r>
          </a:p>
          <a:p>
            <a:endParaRPr lang="ru-RU" sz="1600" dirty="0"/>
          </a:p>
          <a:p>
            <a:r>
              <a:rPr lang="ru-RU" sz="1600" dirty="0"/>
              <a:t>Все соединения для слоя могут храниться в одной матрице. </a:t>
            </a:r>
          </a:p>
          <a:p>
            <a:endParaRPr lang="ru-RU" sz="1600" dirty="0"/>
          </a:p>
          <a:p>
            <a:r>
              <a:rPr lang="ru-RU" sz="1600" dirty="0"/>
              <a:t>Например, веса первого скрытого слоя W1 будут иметь размер [4x3], а смещения для всех единиц будут в векторе b1 размером [4x1]. </a:t>
            </a:r>
          </a:p>
          <a:p>
            <a:endParaRPr lang="ru-RU" sz="1600" dirty="0"/>
          </a:p>
          <a:p>
            <a:r>
              <a:rPr lang="ru-RU" sz="1600" dirty="0"/>
              <a:t>Здесь каждый отдельный нейрон имеет свой вес в строке W1, поэтому умножение матричного вектора np.dot(W1,x) оценивает активацию всех нейронов в этом слое. </a:t>
            </a:r>
          </a:p>
          <a:p>
            <a:endParaRPr lang="ru-RU" sz="1600" dirty="0"/>
          </a:p>
          <a:p>
            <a:r>
              <a:rPr lang="ru-RU" sz="1600" dirty="0"/>
              <a:t>Точно так же W2 будет матрицей [4x4], в которой хранятся соединения второго скрытого слоя, а W3 будет матрицей [1x4] для последнего (выходного) слоя. </a:t>
            </a:r>
          </a:p>
          <a:p>
            <a:endParaRPr lang="ru-RU" sz="1600" dirty="0"/>
          </a:p>
          <a:p>
            <a:r>
              <a:rPr lang="ru-RU" sz="1600" dirty="0"/>
              <a:t>Таким образом, полный прямой проход этой трехслойной нейронной сети представляет собой просто три матричных умножения, переплетенных с применением функции активации: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A95CE7-4501-2684-6F71-840CD64A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88" y="106524"/>
            <a:ext cx="3652736" cy="17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3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14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39" y="536738"/>
            <a:ext cx="11029616" cy="71694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feed-forward computation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83753D-E4EB-3621-C9AB-A189755C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65" y="1395663"/>
            <a:ext cx="7433459" cy="1693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A8489-58B2-60B2-05E7-59155218BF3F}"/>
              </a:ext>
            </a:extLst>
          </p:cNvPr>
          <p:cNvSpPr txBox="1"/>
          <p:nvPr/>
        </p:nvSpPr>
        <p:spPr>
          <a:xfrm>
            <a:off x="536608" y="3372917"/>
            <a:ext cx="109270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приведенном выше коде W1,W2,W3,b1,b2,b3 — это обучаемые параметры сети. </a:t>
            </a:r>
          </a:p>
          <a:p>
            <a:endParaRPr lang="ru-RU" dirty="0"/>
          </a:p>
          <a:p>
            <a:r>
              <a:rPr lang="ru-RU" dirty="0"/>
              <a:t>Обратите также внимание на то, что вместо одного входного вектора-столбца переменная x может содержать весь пакет обучающих данных (где каждый входной пример будет столбцом x), а затем все примеры будут эффективно оцениваться параллельно. </a:t>
            </a:r>
          </a:p>
          <a:p>
            <a:endParaRPr lang="ru-RU" dirty="0"/>
          </a:p>
          <a:p>
            <a:r>
              <a:rPr lang="ru-RU" dirty="0"/>
              <a:t>Обратите внимание, что последний слой нейронной сети обычно не имеет функции активации (например, он представляет (действительную) оценку класса в настройках классификации).</a:t>
            </a:r>
          </a:p>
        </p:txBody>
      </p:sp>
    </p:spTree>
    <p:extLst>
      <p:ext uri="{BB962C8B-B14F-4D97-AF65-F5344CB8AC3E}">
        <p14:creationId xmlns:p14="http://schemas.microsoft.com/office/powerpoint/2010/main" val="298010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15</a:t>
            </a:fld>
            <a:endParaRPr lang="ru-RU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A0D-33F0-E3E4-17E3-AC7131E6ED9C}"/>
              </a:ext>
            </a:extLst>
          </p:cNvPr>
          <p:cNvSpPr txBox="1"/>
          <p:nvPr/>
        </p:nvSpPr>
        <p:spPr>
          <a:xfrm>
            <a:off x="1922645" y="2084216"/>
            <a:ext cx="860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Прямой проход </a:t>
            </a:r>
            <a:r>
              <a:rPr lang="ru-RU" dirty="0" err="1"/>
              <a:t>полносвязного</a:t>
            </a:r>
            <a:r>
              <a:rPr lang="ru-RU" dirty="0"/>
              <a:t> слоя соответствует одному матричному умножению, за которым следует смещение смещения и функция активации.</a:t>
            </a:r>
          </a:p>
        </p:txBody>
      </p:sp>
    </p:spTree>
    <p:extLst>
      <p:ext uri="{BB962C8B-B14F-4D97-AF65-F5344CB8AC3E}">
        <p14:creationId xmlns:p14="http://schemas.microsoft.com/office/powerpoint/2010/main" val="78954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16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1043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Насколько мощный инструмент НС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99F27-5604-28A4-0AA9-2D5FFE920A65}"/>
              </a:ext>
            </a:extLst>
          </p:cNvPr>
          <p:cNvSpPr txBox="1"/>
          <p:nvPr/>
        </p:nvSpPr>
        <p:spPr>
          <a:xfrm>
            <a:off x="815741" y="1636098"/>
            <a:ext cx="11109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Один из способов взглянуть на нейронные сети с </a:t>
            </a:r>
            <a:r>
              <a:rPr lang="ru-RU" dirty="0" err="1"/>
              <a:t>полносвязными</a:t>
            </a:r>
            <a:r>
              <a:rPr lang="ru-RU" dirty="0"/>
              <a:t> слоями состоит в том, что они определяют семейство функций, параметризованных весами сети. </a:t>
            </a:r>
          </a:p>
          <a:p>
            <a:endParaRPr lang="ru-RU" dirty="0"/>
          </a:p>
          <a:p>
            <a:r>
              <a:rPr lang="ru-RU" dirty="0"/>
              <a:t>Возникает естественный вопрос: какова репрезентативная сила этого семейства функций?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В частности, есть ли функции, которые нельзя смоделировать с помощью нейронной сети?</a:t>
            </a:r>
          </a:p>
        </p:txBody>
      </p:sp>
    </p:spTree>
    <p:extLst>
      <p:ext uri="{BB962C8B-B14F-4D97-AF65-F5344CB8AC3E}">
        <p14:creationId xmlns:p14="http://schemas.microsoft.com/office/powerpoint/2010/main" val="82140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17</a:t>
            </a:fld>
            <a:endParaRPr lang="ru-RU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5FC72-A7CC-A364-BDD5-85E8D70ACA01}"/>
              </a:ext>
            </a:extLst>
          </p:cNvPr>
          <p:cNvSpPr txBox="1"/>
          <p:nvPr/>
        </p:nvSpPr>
        <p:spPr>
          <a:xfrm>
            <a:off x="546233" y="587465"/>
            <a:ext cx="108789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Получается, что нейронные сети хотя бы с одним скрытым слоем — это универсальные </a:t>
            </a:r>
            <a:r>
              <a:rPr lang="ru-RU" dirty="0" err="1"/>
              <a:t>аппроксиматоры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То есть можно показать (например, см. «Приближение суперпозициями сигмоидальной функции» 1989 г.), что для любой непрерывной функции f(x) и некоторого ϵ&gt;0 существует нейронная сеть g(x) с одним скрытым слоем (с разумным выбором нелинейности, например, сигмоидальным), таким что </a:t>
            </a:r>
            <a:endParaRPr lang="en-US" dirty="0"/>
          </a:p>
          <a:p>
            <a:r>
              <a:rPr lang="en-US" dirty="0"/>
              <a:t>				</a:t>
            </a:r>
            <a:r>
              <a:rPr lang="ru-RU" dirty="0"/>
              <a:t>∀x</a:t>
            </a:r>
            <a:r>
              <a:rPr lang="en-US" dirty="0"/>
              <a:t>: </a:t>
            </a:r>
            <a:r>
              <a:rPr lang="ru-RU" dirty="0"/>
              <a:t>∣f(x)−g(x)∣&lt;ϵ.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Другими словами, нейронная сеть может аппроксимировать любую непрерывную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334730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18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Вопрос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D5AD8-E675-198C-819B-6313B61ADE3A}"/>
              </a:ext>
            </a:extLst>
          </p:cNvPr>
          <p:cNvSpPr txBox="1"/>
          <p:nvPr/>
        </p:nvSpPr>
        <p:spPr>
          <a:xfrm>
            <a:off x="2365407" y="2083090"/>
            <a:ext cx="802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для аппроксимации любой функции достаточно одного скрытого слоя, зачем использовать больше слоев и углубляться?</a:t>
            </a:r>
          </a:p>
        </p:txBody>
      </p:sp>
    </p:spTree>
    <p:extLst>
      <p:ext uri="{BB962C8B-B14F-4D97-AF65-F5344CB8AC3E}">
        <p14:creationId xmlns:p14="http://schemas.microsoft.com/office/powerpoint/2010/main" val="348357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19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8712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Ответ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5733E-E5BC-7506-085C-8E308E013920}"/>
              </a:ext>
            </a:extLst>
          </p:cNvPr>
          <p:cNvSpPr txBox="1"/>
          <p:nvPr/>
        </p:nvSpPr>
        <p:spPr>
          <a:xfrm>
            <a:off x="1407293" y="1479959"/>
            <a:ext cx="93774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Факт, что двухслойная нейронная сеть является универсальным </a:t>
            </a:r>
            <a:r>
              <a:rPr lang="ru-RU" dirty="0" err="1"/>
              <a:t>аппроксиматором</a:t>
            </a:r>
            <a:r>
              <a:rPr lang="ru-RU" dirty="0"/>
              <a:t>, является, хотя и привлекательным с математической точки зрения, относительно слабым и бесполезным утверждением на практике.</a:t>
            </a:r>
          </a:p>
          <a:p>
            <a:endParaRPr lang="ru-RU" dirty="0"/>
          </a:p>
          <a:p>
            <a:r>
              <a:rPr lang="ru-RU" dirty="0"/>
              <a:t>Мы можем придумать много универсальных </a:t>
            </a:r>
            <a:r>
              <a:rPr lang="ru-RU" dirty="0" err="1"/>
              <a:t>аппроксиматоров</a:t>
            </a:r>
            <a:r>
              <a:rPr lang="ru-RU" dirty="0"/>
              <a:t>, но не все они смогут быть использованы в машинном обучении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37CE8-0C71-2769-1BDD-0918C2D81D35}"/>
              </a:ext>
            </a:extLst>
          </p:cNvPr>
          <p:cNvSpPr txBox="1"/>
          <p:nvPr/>
        </p:nvSpPr>
        <p:spPr>
          <a:xfrm>
            <a:off x="1415197" y="3734405"/>
            <a:ext cx="9807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Нейронные сети хорошо работают на практике, потому что они компактно выражают красивые, гладкие функции, которые хорошо согласуются со статистическими свойствами данных, с которыми мы сталкиваемся на практике, а также их легко оптимизировать с помощью алгоритмов оптимизации (например, градиентного спуска).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A7911-7205-4279-A904-1386A7C6F4DB}"/>
              </a:ext>
            </a:extLst>
          </p:cNvPr>
          <p:cNvSpPr txBox="1"/>
          <p:nvPr/>
        </p:nvSpPr>
        <p:spPr>
          <a:xfrm>
            <a:off x="1407293" y="5588149"/>
            <a:ext cx="9632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Факт, что более глубокие сети (с несколькими скрытыми слоями) могут работать лучше, чем сети с одним скрытым слоем, является эмпирическим наблюдением, несмотря на то, что их репрезентативная мощность одинакова.</a:t>
            </a:r>
          </a:p>
        </p:txBody>
      </p:sp>
    </p:spTree>
    <p:extLst>
      <p:ext uri="{BB962C8B-B14F-4D97-AF65-F5344CB8AC3E}">
        <p14:creationId xmlns:p14="http://schemas.microsoft.com/office/powerpoint/2010/main" val="35002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5ECAB-C460-D8AA-F62D-1A416579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788" y="1419225"/>
            <a:ext cx="4311063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Посещаемость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983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20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Возвращаемся к архитектуре </a:t>
            </a:r>
            <a:r>
              <a:rPr lang="ru-RU" dirty="0" err="1">
                <a:solidFill>
                  <a:schemeClr val="tx1"/>
                </a:solidFill>
              </a:rPr>
              <a:t>нС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E9BDD-6B4E-9D50-7EEB-EF58F4AC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52" y="2265808"/>
            <a:ext cx="5163787" cy="32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8AC3EE1-0478-B01F-CEDC-CB86F70BB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Входной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21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045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Input 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CE115-99AB-9E0A-7FCC-C18B83A7CE14}"/>
              </a:ext>
            </a:extLst>
          </p:cNvPr>
          <p:cNvSpPr txBox="1"/>
          <p:nvPr/>
        </p:nvSpPr>
        <p:spPr>
          <a:xfrm>
            <a:off x="684000" y="2505670"/>
            <a:ext cx="9868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Внутри этого уровня не выполняется никаких вычислений, они просто передают информацию на следующий уровень (скрытый слой большую часть времени). </a:t>
            </a:r>
          </a:p>
          <a:p>
            <a:endParaRPr lang="ru-RU" dirty="0"/>
          </a:p>
          <a:p>
            <a:r>
              <a:rPr lang="ru-RU" dirty="0"/>
              <a:t>Блок узлов также называется слоем.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3269A6-DFC5-C207-A5B0-D2B56DC6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10" y="3705999"/>
            <a:ext cx="4808491" cy="23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7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8AC3EE1-0478-B01F-CEDC-CB86F70BB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Скрытый слой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22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281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Hidden 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CE115-99AB-9E0A-7FCC-C18B83A7CE14}"/>
              </a:ext>
            </a:extLst>
          </p:cNvPr>
          <p:cNvSpPr txBox="1"/>
          <p:nvPr/>
        </p:nvSpPr>
        <p:spPr>
          <a:xfrm>
            <a:off x="684000" y="2304540"/>
            <a:ext cx="9868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скрытых слоях выполняется промежуточная обработка или вычисления, они выполняют вычисления, а затем передают веса (сигналы или информацию) с входного уровня на следующий уровень (другой скрытый слой или на выходной уровень). Возможно иметь нейронную сеть без скрытого слоя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3269A6-DFC5-C207-A5B0-D2B56DC6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10" y="3705999"/>
            <a:ext cx="4808491" cy="23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2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8AC3EE1-0478-B01F-CEDC-CB86F70BB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Выходной слой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23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750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Output 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CE115-99AB-9E0A-7FCC-C18B83A7CE14}"/>
              </a:ext>
            </a:extLst>
          </p:cNvPr>
          <p:cNvSpPr txBox="1"/>
          <p:nvPr/>
        </p:nvSpPr>
        <p:spPr>
          <a:xfrm>
            <a:off x="684000" y="2304540"/>
            <a:ext cx="9868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Здесь мы, наконец, используем функцию активации, которая сопоставляется с желаемым форматом вывода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3269A6-DFC5-C207-A5B0-D2B56DC6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10" y="3705999"/>
            <a:ext cx="4808491" cy="23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2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8AC3EE1-0478-B01F-CEDC-CB86F70BB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Связи и веса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24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163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Connections   and    weights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6A30F-7959-DBF5-9702-637EFADC0963}"/>
              </a:ext>
            </a:extLst>
          </p:cNvPr>
          <p:cNvSpPr txBox="1"/>
          <p:nvPr/>
        </p:nvSpPr>
        <p:spPr>
          <a:xfrm>
            <a:off x="469231" y="2288481"/>
            <a:ext cx="9887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Сеть состоит из соединений, каждое соединение передает выходной сигнал нейрона i на вход нейрона j.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этом смысле i является предшественником j, а j является преемником i, каждому соединению присваивается вес </a:t>
            </a:r>
            <a:r>
              <a:rPr lang="ru-RU" dirty="0" err="1"/>
              <a:t>Wij</a:t>
            </a:r>
            <a:r>
              <a:rPr lang="ru-RU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4CF915-D7C5-E504-BE7F-33D0F18C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823" y="3765809"/>
            <a:ext cx="3846596" cy="294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0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8AC3EE1-0478-B01F-CEDC-CB86F70BB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Функция активации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25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927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Activation function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C15E1-DE95-52B6-6D60-7B9387ED8253}"/>
              </a:ext>
            </a:extLst>
          </p:cNvPr>
          <p:cNvSpPr txBox="1"/>
          <p:nvPr/>
        </p:nvSpPr>
        <p:spPr>
          <a:xfrm>
            <a:off x="684000" y="2036037"/>
            <a:ext cx="108917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активации узла определяет выходные данные этого узла с учетом входных данных или набора входных данных. </a:t>
            </a:r>
            <a:endParaRPr lang="en-US" dirty="0"/>
          </a:p>
          <a:p>
            <a:r>
              <a:rPr lang="ru-RU" dirty="0"/>
              <a:t>Стандартную схему компьютерной микросхемы можно рассматривать как цифровую сеть функций активации, которые могут быть “ВКЛЮЧЕНЫ” (1) или "ВЫКЛЮЧЕНЫ" (0), в зависимости от ввода.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 похоже на поведение линейного персептрона в нейронных сетях.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Однако именно нелинейная функция активации позволяет таким сетям вычислять нетривиальные задачи, используя лишь небольшое количество узлов.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искусственных нейронных сетях эту функцию также называют передаточной функцией</a:t>
            </a:r>
            <a:r>
              <a:rPr lang="en-US" dirty="0"/>
              <a:t> </a:t>
            </a:r>
            <a:r>
              <a:rPr lang="ru-RU" dirty="0"/>
              <a:t>или функцией возбуждения.</a:t>
            </a:r>
          </a:p>
        </p:txBody>
      </p:sp>
    </p:spTree>
    <p:extLst>
      <p:ext uri="{BB962C8B-B14F-4D97-AF65-F5344CB8AC3E}">
        <p14:creationId xmlns:p14="http://schemas.microsoft.com/office/powerpoint/2010/main" val="195137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8AC3EE1-0478-B01F-CEDC-CB86F70BB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Правило обучения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26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4570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Learning rule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17B9C-5D99-3F5A-1934-2870479FF899}"/>
              </a:ext>
            </a:extLst>
          </p:cNvPr>
          <p:cNvSpPr txBox="1"/>
          <p:nvPr/>
        </p:nvSpPr>
        <p:spPr>
          <a:xfrm>
            <a:off x="1460634" y="2698502"/>
            <a:ext cx="9916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Правило обучения - это правило или алгоритм, который изменяет параметры нейронной сети, чтобы заданный ввод в сеть давал желаемый результат. Этот процесс обучения обычно сводится к изменению весов и пороговых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294271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27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Часто используемые функции активации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EA641-2893-F542-3EDE-2FF0D0927BB7}"/>
              </a:ext>
            </a:extLst>
          </p:cNvPr>
          <p:cNvSpPr txBox="1"/>
          <p:nvPr/>
        </p:nvSpPr>
        <p:spPr>
          <a:xfrm>
            <a:off x="1056372" y="1489584"/>
            <a:ext cx="9810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Каждая функция активации принимает одно число и выполняет с ним определенную фиксированную математическую операцию. Вот некоторые функции активации, которые вы часто встречаете на практике: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5C56-8485-3D8C-2877-4DB5D7C8C05F}"/>
              </a:ext>
            </a:extLst>
          </p:cNvPr>
          <p:cNvSpPr txBox="1"/>
          <p:nvPr/>
        </p:nvSpPr>
        <p:spPr>
          <a:xfrm>
            <a:off x="1874520" y="2762178"/>
            <a:ext cx="23702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Sigmoid</a:t>
            </a:r>
            <a:endParaRPr lang="ru-RU" dirty="0"/>
          </a:p>
          <a:p>
            <a:endParaRPr lang="ru-RU" dirty="0"/>
          </a:p>
          <a:p>
            <a:r>
              <a:rPr lang="en-US" dirty="0"/>
              <a:t>Tanh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ReLU</a:t>
            </a:r>
            <a:endParaRPr lang="ru-RU" dirty="0"/>
          </a:p>
          <a:p>
            <a:endParaRPr lang="ru-RU" dirty="0"/>
          </a:p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438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28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1020321" cy="3701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 linear activation function</a:t>
            </a:r>
            <a:r>
              <a:rPr lang="ru-RU" dirty="0">
                <a:solidFill>
                  <a:schemeClr val="tx1"/>
                </a:solidFill>
              </a:rPr>
              <a:t>  (линейная функция)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F1F3C8-2A06-7484-B363-D316E7B58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75" y="1276303"/>
            <a:ext cx="4937209" cy="4697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416F8-5336-E5FA-C4D9-B96CBFD5E2EC}"/>
              </a:ext>
            </a:extLst>
          </p:cNvPr>
          <p:cNvSpPr txBox="1"/>
          <p:nvPr/>
        </p:nvSpPr>
        <p:spPr>
          <a:xfrm>
            <a:off x="7505299" y="2010961"/>
            <a:ext cx="4545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→ Вы получите точно такую же кривую.</a:t>
            </a:r>
            <a:endParaRPr lang="en-US" dirty="0"/>
          </a:p>
          <a:p>
            <a:endParaRPr lang="en-US" dirty="0"/>
          </a:p>
          <a:p>
            <a:r>
              <a:rPr lang="ru-RU" dirty="0"/>
              <a:t>→ Вход сопоставляется с тем же выходом.</a:t>
            </a:r>
          </a:p>
        </p:txBody>
      </p:sp>
    </p:spTree>
    <p:extLst>
      <p:ext uri="{BB962C8B-B14F-4D97-AF65-F5344CB8AC3E}">
        <p14:creationId xmlns:p14="http://schemas.microsoft.com/office/powerpoint/2010/main" val="2831602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29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Binary Step  (</a:t>
            </a:r>
            <a:r>
              <a:rPr lang="ru-RU" dirty="0">
                <a:solidFill>
                  <a:schemeClr val="tx1"/>
                </a:solidFill>
              </a:rPr>
              <a:t>Ступенчатая функция)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AFA280-8202-AD3B-2BB4-3944CF08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49" y="1670935"/>
            <a:ext cx="6648450" cy="3381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7B8D8-8FFD-FDBF-6755-D04BB68AAEB7}"/>
              </a:ext>
            </a:extLst>
          </p:cNvPr>
          <p:cNvSpPr txBox="1"/>
          <p:nvPr/>
        </p:nvSpPr>
        <p:spPr>
          <a:xfrm>
            <a:off x="8681987" y="1549667"/>
            <a:ext cx="308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классификаторов - незаменима</a:t>
            </a:r>
          </a:p>
        </p:txBody>
      </p:sp>
    </p:spTree>
    <p:extLst>
      <p:ext uri="{BB962C8B-B14F-4D97-AF65-F5344CB8AC3E}">
        <p14:creationId xmlns:p14="http://schemas.microsoft.com/office/powerpoint/2010/main" val="346727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C35B5F-59FB-4E4A-A4E6-85CC504D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6DE46-75A7-1B6F-7CBC-9F67354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66203B4-6411-4E9D-AAC1-D798EF73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0D9114-A47D-47E3-9417-1858C7C6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E6705EF-CBA4-4963-9FCA-08B27801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D94FD6-61B3-BDB5-C6DC-D0C47114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Нейронные сети.</a:t>
            </a:r>
            <a:br>
              <a:rPr lang="en-US" sz="3600"/>
            </a:br>
            <a:r>
              <a:rPr lang="en-US" sz="3600"/>
              <a:t>Основы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66F6D5B-A96E-3ACA-2CEA-5B3D527A6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cap="all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92FCB6-4F88-11A7-62DD-C1E09DF71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454399" y="766070"/>
            <a:ext cx="5426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CC7194-A4D0-457B-9D3E-53681723AFF7}" type="slidenum">
              <a:rPr lang="en-US" noProof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noProof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5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30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Sigmoid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907A2-9060-0B2F-6027-94760096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80" y="1387241"/>
            <a:ext cx="6667500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519F5-AB96-F680-E2BA-C560557B0F09}"/>
              </a:ext>
            </a:extLst>
          </p:cNvPr>
          <p:cNvSpPr txBox="1"/>
          <p:nvPr/>
        </p:nvSpPr>
        <p:spPr>
          <a:xfrm>
            <a:off x="7764580" y="1289066"/>
            <a:ext cx="4141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→ Сопоставляет входы любого размера с выходами в диапазоне [0,1].</a:t>
            </a:r>
          </a:p>
          <a:p>
            <a:endParaRPr lang="ru-RU" dirty="0"/>
          </a:p>
          <a:p>
            <a:r>
              <a:rPr lang="ru-RU" dirty="0"/>
              <a:t>→ Используется в нейронных сетях.</a:t>
            </a:r>
          </a:p>
        </p:txBody>
      </p:sp>
    </p:spTree>
    <p:extLst>
      <p:ext uri="{BB962C8B-B14F-4D97-AF65-F5344CB8AC3E}">
        <p14:creationId xmlns:p14="http://schemas.microsoft.com/office/powerpoint/2010/main" val="303073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31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Sigmoid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CBE61-7913-C86C-F6D7-36ABE809B5B8}"/>
              </a:ext>
            </a:extLst>
          </p:cNvPr>
          <p:cNvSpPr txBox="1"/>
          <p:nvPr/>
        </p:nvSpPr>
        <p:spPr>
          <a:xfrm>
            <a:off x="1121097" y="1580484"/>
            <a:ext cx="103171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Недостатки</a:t>
            </a:r>
          </a:p>
          <a:p>
            <a:endParaRPr lang="ru-RU" dirty="0"/>
          </a:p>
          <a:p>
            <a:r>
              <a:rPr lang="ru-RU" dirty="0"/>
              <a:t>Если имеется нейронная сеть, в которой несколько нейронов соединены последовательно, то возникнет суперпозиция сигмоид </a:t>
            </a:r>
          </a:p>
          <a:p>
            <a:endParaRPr lang="ru-RU" dirty="0"/>
          </a:p>
          <a:p>
            <a:r>
              <a:rPr lang="ru-RU" dirty="0"/>
              <a:t>У такой функции градиент практически нулевой </a:t>
            </a:r>
          </a:p>
          <a:p>
            <a:endParaRPr lang="ru-RU" dirty="0"/>
          </a:p>
          <a:p>
            <a:r>
              <a:rPr lang="ru-RU" dirty="0"/>
              <a:t>Это сильно усложняет процесс улучшения весов с помощью градиентного спуска. Более того, эта проблема усугубляется в случае, если модель содержит много слоев. </a:t>
            </a:r>
            <a:r>
              <a:rPr lang="ru-RU" b="1" dirty="0"/>
              <a:t>Данная проблема называется проблемой исчезающего градиента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Преимущество</a:t>
            </a:r>
            <a:r>
              <a:rPr lang="ru-RU" dirty="0"/>
              <a:t> — в нормализации выходного значения. </a:t>
            </a:r>
          </a:p>
          <a:p>
            <a:r>
              <a:rPr lang="ru-RU" dirty="0"/>
              <a:t>Когда итоговое значение слоя должно представлять вероятность случайной величины. Кроме того, эту функцию удобно применять при решении задачи классификации, благодаря свойству "прижимания" к асимптотам</a:t>
            </a:r>
          </a:p>
        </p:txBody>
      </p:sp>
    </p:spTree>
    <p:extLst>
      <p:ext uri="{BB962C8B-B14F-4D97-AF65-F5344CB8AC3E}">
        <p14:creationId xmlns:p14="http://schemas.microsoft.com/office/powerpoint/2010/main" val="507532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32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Tanh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1689F0-2832-C79D-9ADF-3DB8A5C9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1" y="1383079"/>
            <a:ext cx="6267450" cy="3552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AB5E72-34CE-BB0C-F163-A922EE5349D8}"/>
              </a:ext>
            </a:extLst>
          </p:cNvPr>
          <p:cNvSpPr txBox="1"/>
          <p:nvPr/>
        </p:nvSpPr>
        <p:spPr>
          <a:xfrm>
            <a:off x="7723471" y="1828081"/>
            <a:ext cx="44685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→ Сопоставляет входы любого размера с выходами в диапазоне [-1,1].</a:t>
            </a:r>
          </a:p>
          <a:p>
            <a:endParaRPr lang="ru-RU" dirty="0"/>
          </a:p>
          <a:p>
            <a:r>
              <a:rPr lang="ru-RU" dirty="0"/>
              <a:t>→ Похожа на </a:t>
            </a:r>
            <a:r>
              <a:rPr lang="ru-RU" dirty="0" err="1"/>
              <a:t>сигмоид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141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33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ArcTanh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B5E72-34CE-BB0C-F163-A922EE5349D8}"/>
              </a:ext>
            </a:extLst>
          </p:cNvPr>
          <p:cNvSpPr txBox="1"/>
          <p:nvPr/>
        </p:nvSpPr>
        <p:spPr>
          <a:xfrm>
            <a:off x="7723471" y="1828081"/>
            <a:ext cx="44685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→ Сопоставляет входы любого размера с выходами в диапазоне [-</a:t>
            </a:r>
            <a:r>
              <a:rPr lang="en-US" dirty="0"/>
              <a:t>pi/2</a:t>
            </a:r>
            <a:r>
              <a:rPr lang="ru-RU" dirty="0"/>
              <a:t>,</a:t>
            </a:r>
            <a:r>
              <a:rPr lang="en-US" dirty="0"/>
              <a:t> pi/2</a:t>
            </a:r>
            <a:r>
              <a:rPr lang="ru-RU" dirty="0"/>
              <a:t>].</a:t>
            </a:r>
          </a:p>
          <a:p>
            <a:endParaRPr lang="ru-RU" dirty="0"/>
          </a:p>
          <a:p>
            <a:r>
              <a:rPr lang="ru-RU" dirty="0"/>
              <a:t>→ Похожа на </a:t>
            </a:r>
            <a:r>
              <a:rPr lang="ru-RU" dirty="0" err="1"/>
              <a:t>сигмоид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tanh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CC2572-31A1-8B35-52B5-B3C57D69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9" y="1828800"/>
            <a:ext cx="6324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6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34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ReLU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BE0A1-FB24-907C-616B-CCFF600884F1}"/>
              </a:ext>
            </a:extLst>
          </p:cNvPr>
          <p:cNvSpPr txBox="1"/>
          <p:nvPr/>
        </p:nvSpPr>
        <p:spPr>
          <a:xfrm>
            <a:off x="594360" y="135056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Rectified Linear Unit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A824EA-D5D6-7720-69BF-5ABB77F7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4" y="2238625"/>
            <a:ext cx="6200775" cy="3343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FC46D-A421-8190-10EC-93504CACD21C}"/>
              </a:ext>
            </a:extLst>
          </p:cNvPr>
          <p:cNvSpPr txBox="1"/>
          <p:nvPr/>
        </p:nvSpPr>
        <p:spPr>
          <a:xfrm>
            <a:off x="7380170" y="1350564"/>
            <a:ext cx="4997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→ Отрезает отрицательную часть выхода</a:t>
            </a:r>
          </a:p>
        </p:txBody>
      </p:sp>
    </p:spTree>
    <p:extLst>
      <p:ext uri="{BB962C8B-B14F-4D97-AF65-F5344CB8AC3E}">
        <p14:creationId xmlns:p14="http://schemas.microsoft.com/office/powerpoint/2010/main" val="2918954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35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ReLU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BE0A1-FB24-907C-616B-CCFF600884F1}"/>
              </a:ext>
            </a:extLst>
          </p:cNvPr>
          <p:cNvSpPr txBox="1"/>
          <p:nvPr/>
        </p:nvSpPr>
        <p:spPr>
          <a:xfrm>
            <a:off x="594359" y="1350564"/>
            <a:ext cx="11082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Недостаток</a:t>
            </a:r>
          </a:p>
          <a:p>
            <a:endParaRPr lang="ru-RU" dirty="0"/>
          </a:p>
          <a:p>
            <a:r>
              <a:rPr lang="ru-RU" b="1" dirty="0"/>
              <a:t>Проблема умирающего ReLU.  </a:t>
            </a:r>
            <a:r>
              <a:rPr lang="ru-RU" dirty="0"/>
              <a:t>Так как часть производной функции равна нулю, то и градиент для нее будет нулевым, а это значит, что веса не будут изменяться во время спуска и нейронная сеть перестанет обучаться.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1C998-2153-0CD8-7FEF-4A2537DC0494}"/>
              </a:ext>
            </a:extLst>
          </p:cNvPr>
          <p:cNvSpPr txBox="1"/>
          <p:nvPr/>
        </p:nvSpPr>
        <p:spPr>
          <a:xfrm>
            <a:off x="798022" y="3568931"/>
            <a:ext cx="10712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Достоинства</a:t>
            </a:r>
          </a:p>
          <a:p>
            <a:endParaRPr lang="ru-RU" dirty="0"/>
          </a:p>
          <a:p>
            <a:r>
              <a:rPr lang="ru-RU" dirty="0"/>
              <a:t>•Очень быстро и просто считается производная. Для отрицательных значений — 0, для положительных — 1.</a:t>
            </a:r>
          </a:p>
          <a:p>
            <a:endParaRPr lang="ru-RU" dirty="0"/>
          </a:p>
          <a:p>
            <a:r>
              <a:rPr lang="ru-RU" dirty="0"/>
              <a:t>•Разреженность активации. В сетях с очень большим количеством нейронов использование сигмоидной функции или гиперболического тангенса в качестве активационный функции влечет активацию почти всех нейронов, что может сказаться на производительности обучения модели. Если же использовать ReLU, то количество включаемых нейронов станет меньше, в силу характеристик функции, и сама сеть станет легче.</a:t>
            </a:r>
          </a:p>
        </p:txBody>
      </p:sp>
    </p:spTree>
    <p:extLst>
      <p:ext uri="{BB962C8B-B14F-4D97-AF65-F5344CB8AC3E}">
        <p14:creationId xmlns:p14="http://schemas.microsoft.com/office/powerpoint/2010/main" val="3378532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36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Leaky </a:t>
            </a:r>
            <a:r>
              <a:rPr lang="en-US" dirty="0" err="1">
                <a:solidFill>
                  <a:schemeClr val="tx1"/>
                </a:solidFill>
              </a:rPr>
              <a:t>ReLU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0C7801-E694-C550-42F9-1D3C2475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41" y="2093845"/>
            <a:ext cx="6381750" cy="3267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10500-4F87-DD11-E1BE-404BBA88A962}"/>
              </a:ext>
            </a:extLst>
          </p:cNvPr>
          <p:cNvSpPr txBox="1"/>
          <p:nvPr/>
        </p:nvSpPr>
        <p:spPr>
          <a:xfrm>
            <a:off x="6552398" y="1312933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→ Отрицательную часть выхода не отрезает, но уменьшает</a:t>
            </a:r>
          </a:p>
        </p:txBody>
      </p:sp>
    </p:spTree>
    <p:extLst>
      <p:ext uri="{BB962C8B-B14F-4D97-AF65-F5344CB8AC3E}">
        <p14:creationId xmlns:p14="http://schemas.microsoft.com/office/powerpoint/2010/main" val="512704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37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DA6789-6057-F2CA-B34B-6BF53417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46" y="1644617"/>
            <a:ext cx="5124450" cy="2952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56DF97-3EA5-AD3B-64AD-C95F808E7F63}"/>
              </a:ext>
            </a:extLst>
          </p:cNvPr>
          <p:cNvSpPr txBox="1"/>
          <p:nvPr/>
        </p:nvSpPr>
        <p:spPr>
          <a:xfrm>
            <a:off x="7420487" y="1485838"/>
            <a:ext cx="42905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→ Функция </a:t>
            </a:r>
            <a:r>
              <a:rPr lang="ru-RU" dirty="0" err="1"/>
              <a:t>Softmax</a:t>
            </a:r>
            <a:r>
              <a:rPr lang="ru-RU" dirty="0"/>
              <a:t> используется для передачи вероятностей, когда у вас есть более одного выхода, вы получаете распределение вероятностей выходов.</a:t>
            </a:r>
          </a:p>
          <a:p>
            <a:endParaRPr lang="ru-RU" dirty="0"/>
          </a:p>
          <a:p>
            <a:r>
              <a:rPr lang="ru-RU" dirty="0"/>
              <a:t>→Полезно для нахождения наиболее вероятного появления выхода по отношению к другим выходам.</a:t>
            </a:r>
          </a:p>
        </p:txBody>
      </p:sp>
    </p:spTree>
    <p:extLst>
      <p:ext uri="{BB962C8B-B14F-4D97-AF65-F5344CB8AC3E}">
        <p14:creationId xmlns:p14="http://schemas.microsoft.com/office/powerpoint/2010/main" val="848411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38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Желательные свойства функций активации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57C6A-02BD-C323-400B-2C8D46A659C2}"/>
              </a:ext>
            </a:extLst>
          </p:cNvPr>
          <p:cNvSpPr txBox="1"/>
          <p:nvPr/>
        </p:nvSpPr>
        <p:spPr>
          <a:xfrm>
            <a:off x="1614638" y="1802951"/>
            <a:ext cx="60976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Нелинейность (</a:t>
            </a:r>
            <a:r>
              <a:rPr lang="en-US" dirty="0"/>
              <a:t>Non Linearity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Дифференцируемость (</a:t>
            </a:r>
            <a:r>
              <a:rPr lang="en-US" dirty="0"/>
              <a:t>Continuously differentiable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Диапазон (</a:t>
            </a:r>
            <a:r>
              <a:rPr lang="en-US" dirty="0"/>
              <a:t>Range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Монотонность (</a:t>
            </a:r>
            <a:r>
              <a:rPr lang="en-US" dirty="0"/>
              <a:t>Monotonic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Аппроксимации тождественной функции около начала координат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220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39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Нелинейность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EA641-2893-F542-3EDE-2FF0D0927BB7}"/>
              </a:ext>
            </a:extLst>
          </p:cNvPr>
          <p:cNvSpPr txBox="1"/>
          <p:nvPr/>
        </p:nvSpPr>
        <p:spPr>
          <a:xfrm>
            <a:off x="1056372" y="1489584"/>
            <a:ext cx="98105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Цель функции активации состоит в том, чтобы ввести нелинейность в сеть, что, в свою очередь, позволяет вам моделировать переменную ответа (также известную как целевая переменная, метка класса или оценка), которая изменяется нелинейно с ее независимыми переменными.</a:t>
            </a:r>
          </a:p>
          <a:p>
            <a:endParaRPr lang="ru-RU" dirty="0"/>
          </a:p>
          <a:p>
            <a:r>
              <a:rPr lang="ru-RU" dirty="0"/>
              <a:t>Нелинейный означает, что выходные данные не могут быть воспроизведены из линейной комбинации входных данных.</a:t>
            </a:r>
          </a:p>
          <a:p>
            <a:endParaRPr lang="ru-RU" dirty="0"/>
          </a:p>
          <a:p>
            <a:r>
              <a:rPr lang="ru-RU" dirty="0"/>
              <a:t>Другой способ представить это: без нелинейной функции активации в сети НС, независимо от того, сколько у нее слоев, будет вести себя точно так же, как однослойный персептрон, потому что суммирование этих слоев даст вам просто еще одну линейную функцию. </a:t>
            </a:r>
          </a:p>
        </p:txBody>
      </p:sp>
    </p:spTree>
    <p:extLst>
      <p:ext uri="{BB962C8B-B14F-4D97-AF65-F5344CB8AC3E}">
        <p14:creationId xmlns:p14="http://schemas.microsoft.com/office/powerpoint/2010/main" val="322050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249177F-A06A-45FB-B00F-00720EA19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776F1A-996E-49D1-B112-57A6E7164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4C3B4B-612F-41A6-81E2-EF54C8107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D3A97A-037A-4CD4-96C9-9571CA29B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Artificial Neural Network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426" y="5956137"/>
            <a:ext cx="673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EECC7194-A4D0-457B-9D3E-53681723AFF7}" type="slidenum">
              <a:rPr lang="en-US" noProof="0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4</a:t>
            </a:fld>
            <a:endParaRPr lang="en-US" noProof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8AC3EE1-0478-B01F-CEDC-CB86F70BB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000"/>
              <a:t>Искусственная нейронная сеть</a:t>
            </a:r>
          </a:p>
        </p:txBody>
      </p:sp>
      <p:graphicFrame>
        <p:nvGraphicFramePr>
          <p:cNvPr id="55" name="TextBox 5">
            <a:extLst>
              <a:ext uri="{FF2B5EF4-FFF2-40B4-BE49-F238E27FC236}">
                <a16:creationId xmlns:a16="http://schemas.microsoft.com/office/drawing/2014/main" id="{7DAF2D5C-0EE5-FD5A-534F-87018B5A4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36168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9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40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Дифференцируемость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EA641-2893-F542-3EDE-2FF0D0927BB7}"/>
              </a:ext>
            </a:extLst>
          </p:cNvPr>
          <p:cNvSpPr txBox="1"/>
          <p:nvPr/>
        </p:nvSpPr>
        <p:spPr>
          <a:xfrm>
            <a:off x="1056372" y="1489584"/>
            <a:ext cx="9810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Это свойство необходимо для включения методов оптимизации на основе градиента.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Ступенчатая функция активации не дифференцируема при 0 и дифференцируется как 0 для всех остальных значений, поэтому методы на основе градиента не могут с ней 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2180999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41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Диапазон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EA641-2893-F542-3EDE-2FF0D0927BB7}"/>
              </a:ext>
            </a:extLst>
          </p:cNvPr>
          <p:cNvSpPr txBox="1"/>
          <p:nvPr/>
        </p:nvSpPr>
        <p:spPr>
          <a:xfrm>
            <a:off x="1056372" y="1489584"/>
            <a:ext cx="98105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множество значений функции активации ограничено, методы обучения на основе градиента более стабильны, поскольку представления эталонов существенно влияют лишь на ограниченный набор весов связей.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Если область значений бесконечна, обучение, как правило, более эффективно, поскольку представления эталонов существенно влияют на большинство весов.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последнем случае обычно необходим меньший темп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2079121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42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Монотонность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EA641-2893-F542-3EDE-2FF0D0927BB7}"/>
              </a:ext>
            </a:extLst>
          </p:cNvPr>
          <p:cNvSpPr txBox="1"/>
          <p:nvPr/>
        </p:nvSpPr>
        <p:spPr>
          <a:xfrm>
            <a:off x="1056372" y="1489584"/>
            <a:ext cx="9810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Если функция активации монотонна, поверхность ошибок, ассоциированная с одноуровневой моделью, гарантированно будет выпуклой</a:t>
            </a:r>
          </a:p>
        </p:txBody>
      </p:sp>
    </p:spTree>
    <p:extLst>
      <p:ext uri="{BB962C8B-B14F-4D97-AF65-F5344CB8AC3E}">
        <p14:creationId xmlns:p14="http://schemas.microsoft.com/office/powerpoint/2010/main" val="2958593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43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Аппроксимации тождественной функции около начала координат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EA641-2893-F542-3EDE-2FF0D0927BB7}"/>
              </a:ext>
            </a:extLst>
          </p:cNvPr>
          <p:cNvSpPr txBox="1"/>
          <p:nvPr/>
        </p:nvSpPr>
        <p:spPr>
          <a:xfrm>
            <a:off x="1190725" y="2384733"/>
            <a:ext cx="98105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функции активации имеют это свойство, нейронная сеть будет обучаться эффективно, если её веса инициализированы малыми случайными значениями. </a:t>
            </a:r>
          </a:p>
          <a:p>
            <a:endParaRPr lang="ru-RU" dirty="0"/>
          </a:p>
          <a:p>
            <a:r>
              <a:rPr lang="ru-RU" dirty="0"/>
              <a:t>Если функция активации не аппроксимирует тождество около начала координат, нужно быть осторожным при инициализации весов</a:t>
            </a:r>
          </a:p>
        </p:txBody>
      </p:sp>
    </p:spTree>
    <p:extLst>
      <p:ext uri="{BB962C8B-B14F-4D97-AF65-F5344CB8AC3E}">
        <p14:creationId xmlns:p14="http://schemas.microsoft.com/office/powerpoint/2010/main" val="1085868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44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355149" cy="3701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Какую функцию активации выбрать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EA641-2893-F542-3EDE-2FF0D0927BB7}"/>
              </a:ext>
            </a:extLst>
          </p:cNvPr>
          <p:cNvSpPr txBox="1"/>
          <p:nvPr/>
        </p:nvSpPr>
        <p:spPr>
          <a:xfrm>
            <a:off x="1765215" y="3135504"/>
            <a:ext cx="9810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Пробуйте разные, выберите лучшую, которая подходит под конкретную задачу.</a:t>
            </a:r>
          </a:p>
        </p:txBody>
      </p:sp>
    </p:spTree>
    <p:extLst>
      <p:ext uri="{BB962C8B-B14F-4D97-AF65-F5344CB8AC3E}">
        <p14:creationId xmlns:p14="http://schemas.microsoft.com/office/powerpoint/2010/main" val="796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Резиновые полосы подключены к гвозди">
            <a:extLst>
              <a:ext uri="{FF2B5EF4-FFF2-40B4-BE49-F238E27FC236}">
                <a16:creationId xmlns:a16="http://schemas.microsoft.com/office/drawing/2014/main" id="{F876DBEE-21C0-D23C-E490-40710E312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8C33833-D3B0-0BCF-8995-D78A87A0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Типы нейронных сетей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A53772-610A-1304-D080-E628C6D104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cap="all">
                <a:solidFill>
                  <a:srgbClr val="ECA58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55DBE-CDF1-E2E9-2F2B-99063BE86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454399" y="766070"/>
            <a:ext cx="5426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CC7194-A4D0-457B-9D3E-53681723AFF7}" type="slidenum">
              <a:rPr lang="en-US" noProof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 noProof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1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E8A1B17-D05F-C9B0-A9EF-B7A9384BDB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Нейронная сеть с прямой связью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52C937-3864-B5A5-040C-E4005A17F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46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ADDAA2-D4B6-D502-6CEB-078DC3D4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38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Feedforward Neural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7A7C5-07EA-B22E-B75E-C138D563305B}"/>
              </a:ext>
            </a:extLst>
          </p:cNvPr>
          <p:cNvSpPr txBox="1"/>
          <p:nvPr/>
        </p:nvSpPr>
        <p:spPr>
          <a:xfrm>
            <a:off x="960119" y="2226984"/>
            <a:ext cx="1054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Нейронная сеть с прямой связью - это искусственная нейронная сеть, в которой соединения между блоками не образуют цикла. В этой сети информация движется только в одном направлении, вперед, от входных узлов, через скрытые узлы (если таковые имеются) и к выходным узлам. В сети нет циклов или циклов.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82164-1B1F-200A-90A7-B2A93535BCDA}"/>
              </a:ext>
            </a:extLst>
          </p:cNvPr>
          <p:cNvSpPr txBox="1"/>
          <p:nvPr/>
        </p:nvSpPr>
        <p:spPr>
          <a:xfrm>
            <a:off x="2702293" y="410661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Однослойный персептрон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B7793-A407-43D0-CA3F-33D5D1FC318D}"/>
              </a:ext>
            </a:extLst>
          </p:cNvPr>
          <p:cNvSpPr txBox="1"/>
          <p:nvPr/>
        </p:nvSpPr>
        <p:spPr>
          <a:xfrm>
            <a:off x="2702293" y="512806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Многослойный персептрон (</a:t>
            </a:r>
            <a:r>
              <a:rPr lang="en-US" dirty="0"/>
              <a:t>MLP)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7B121-7F65-55F4-7CD3-DCDF3B9EB953}"/>
              </a:ext>
            </a:extLst>
          </p:cNvPr>
          <p:cNvSpPr txBox="1"/>
          <p:nvPr/>
        </p:nvSpPr>
        <p:spPr>
          <a:xfrm>
            <a:off x="2702293" y="614290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</p:spTree>
    <p:extLst>
      <p:ext uri="{BB962C8B-B14F-4D97-AF65-F5344CB8AC3E}">
        <p14:creationId xmlns:p14="http://schemas.microsoft.com/office/powerpoint/2010/main" val="2151493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52C937-3864-B5A5-040C-E4005A17F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47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ADDAA2-D4B6-D502-6CEB-078DC3D4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Single-layer Perceptron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Однослойный персептрон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F7ACA4-DA67-87B6-CC86-7398FEB6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43" y="2530931"/>
            <a:ext cx="6067475" cy="37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53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52C937-3864-B5A5-040C-E4005A17F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48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ADDAA2-D4B6-D502-6CEB-078DC3D4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Multi-layer perceptron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Многослойный персептрон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6E20A-8977-D1C2-DF84-5CFFBBBA0F62}"/>
              </a:ext>
            </a:extLst>
          </p:cNvPr>
          <p:cNvSpPr txBox="1"/>
          <p:nvPr/>
        </p:nvSpPr>
        <p:spPr>
          <a:xfrm>
            <a:off x="6094396" y="1178352"/>
            <a:ext cx="60976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Этот класс сетей состоит из нескольких уровней вычислительных блоков, обычно связанных между собой прямым способом. </a:t>
            </a:r>
          </a:p>
          <a:p>
            <a:endParaRPr lang="ru-RU" dirty="0"/>
          </a:p>
          <a:p>
            <a:r>
              <a:rPr lang="ru-RU" dirty="0"/>
              <a:t>Каждый нейрон в одном слое имеет направленные соединения с нейронами последующего слоя. </a:t>
            </a:r>
          </a:p>
          <a:p>
            <a:endParaRPr lang="ru-RU" dirty="0"/>
          </a:p>
          <a:p>
            <a:r>
              <a:rPr lang="ru-RU" dirty="0"/>
              <a:t>Во многих приложениях модули этих сетей применяют сигмоидальную функцию в качестве функции активации. </a:t>
            </a:r>
          </a:p>
          <a:p>
            <a:endParaRPr lang="ru-RU" dirty="0"/>
          </a:p>
          <a:p>
            <a:r>
              <a:rPr lang="ru-RU" dirty="0"/>
              <a:t>MLP очень полезны, и одна из веских причин заключается в том, что они способны изучать нелинейные представления (в большинстве случаев представленные нам данные не разделяются линейно)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AE8E5F-F568-414D-E981-0F4F7DD8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86" y="2319687"/>
            <a:ext cx="4682120" cy="352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09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52C937-3864-B5A5-040C-E4005A17F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49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ADDAA2-D4B6-D502-6CEB-078DC3D4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2" y="1088734"/>
            <a:ext cx="11162238" cy="3701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Convolutional Neural Network (CNN)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chemeClr val="tx1"/>
                </a:solidFill>
              </a:rPr>
              <a:t>Сверточные</a:t>
            </a:r>
            <a:r>
              <a:rPr lang="ru-RU" dirty="0">
                <a:solidFill>
                  <a:schemeClr val="tx1"/>
                </a:solidFill>
              </a:rPr>
              <a:t> нейронные сети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D6236-76D0-525D-01A2-E0B405C32815}"/>
              </a:ext>
            </a:extLst>
          </p:cNvPr>
          <p:cNvSpPr txBox="1"/>
          <p:nvPr/>
        </p:nvSpPr>
        <p:spPr>
          <a:xfrm>
            <a:off x="6265119" y="1644226"/>
            <a:ext cx="578478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/>
              <a:t>Сверточные</a:t>
            </a:r>
            <a:r>
              <a:rPr lang="ru-RU" sz="1400" dirty="0"/>
              <a:t> нейронные сети очень похожи на обычные нейронные сети, они состоят из нейронов, которые имеют обучаемые веса и смещения. В </a:t>
            </a:r>
            <a:r>
              <a:rPr lang="ru-RU" sz="1400" dirty="0" err="1"/>
              <a:t>сверточной</a:t>
            </a:r>
            <a:r>
              <a:rPr lang="ru-RU" sz="1400" dirty="0"/>
              <a:t> нейронной сети (CNN, или </a:t>
            </a:r>
            <a:r>
              <a:rPr lang="ru-RU" sz="1400" dirty="0" err="1"/>
              <a:t>ConvNet</a:t>
            </a:r>
            <a:r>
              <a:rPr lang="ru-RU" sz="1400" dirty="0"/>
              <a:t>, или </a:t>
            </a:r>
            <a:r>
              <a:rPr lang="ru-RU" sz="1400" dirty="0" err="1"/>
              <a:t>shift</a:t>
            </a:r>
            <a:r>
              <a:rPr lang="ru-RU" sz="1400" dirty="0"/>
              <a:t> </a:t>
            </a:r>
            <a:r>
              <a:rPr lang="ru-RU" sz="1400" dirty="0" err="1"/>
              <a:t>invariant</a:t>
            </a:r>
            <a:r>
              <a:rPr lang="ru-RU" sz="1400" dirty="0"/>
              <a:t>, или </a:t>
            </a:r>
            <a:r>
              <a:rPr lang="ru-RU" sz="1400" dirty="0" err="1"/>
              <a:t>space</a:t>
            </a:r>
            <a:r>
              <a:rPr lang="ru-RU" sz="1400" dirty="0"/>
              <a:t> </a:t>
            </a:r>
            <a:r>
              <a:rPr lang="ru-RU" sz="1400" dirty="0" err="1"/>
              <a:t>invariant</a:t>
            </a:r>
            <a:r>
              <a:rPr lang="ru-RU" sz="1400" dirty="0"/>
              <a:t>) схема подключения единиц основана на организации зрительной коры, единицы реагируют на стимулы в ограниченной области пространства, известной как рецептивное поле. Рецептивные поля частично перекрываются, перекрывая все поле зрения. Единичный отклик может быть математически аппроксимирован операцией свертки.</a:t>
            </a:r>
          </a:p>
          <a:p>
            <a:endParaRPr lang="ru-RU" sz="1400" dirty="0"/>
          </a:p>
          <a:p>
            <a:r>
              <a:rPr lang="ru-RU" sz="1400" dirty="0"/>
              <a:t>Это вариации многослойных персептронов, которые используют минимальную предварительную обработку. </a:t>
            </a:r>
          </a:p>
          <a:p>
            <a:endParaRPr lang="ru-RU" sz="1400" dirty="0"/>
          </a:p>
          <a:p>
            <a:r>
              <a:rPr lang="ru-RU" sz="1400" dirty="0"/>
              <a:t>Их широкое применение - в распознавании изображений и видео, рекомендательных системах и обработке естественного языка. </a:t>
            </a:r>
          </a:p>
          <a:p>
            <a:endParaRPr lang="ru-RU" sz="1400" dirty="0"/>
          </a:p>
          <a:p>
            <a:r>
              <a:rPr lang="ru-RU" sz="1400" dirty="0" err="1"/>
              <a:t>CNNs</a:t>
            </a:r>
            <a:r>
              <a:rPr lang="ru-RU" sz="1400" dirty="0"/>
              <a:t> требуются большие данные для обучения.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3F59E0-BC20-0C0C-4EF3-78EED33F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0" y="2822808"/>
            <a:ext cx="6046019" cy="180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9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8" y="89079"/>
            <a:ext cx="11029616" cy="84891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Биологический аналог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42417E-78D9-3909-29BE-E7B8C54A4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54" t="22879" r="5100" b="7805"/>
          <a:stretch/>
        </p:blipFill>
        <p:spPr>
          <a:xfrm>
            <a:off x="615074" y="1251508"/>
            <a:ext cx="5410022" cy="2308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724288-A899-D9F1-33EE-B5067EF98230}"/>
              </a:ext>
            </a:extLst>
          </p:cNvPr>
          <p:cNvSpPr txBox="1"/>
          <p:nvPr/>
        </p:nvSpPr>
        <p:spPr>
          <a:xfrm>
            <a:off x="6094022" y="345762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Основной вычислительной единицей мозга является нейрон. В нервной системе человека можно найти около 86 миллиардов нейронов, и они связаны примерно с 10</a:t>
            </a:r>
            <a:r>
              <a:rPr lang="en-US" dirty="0"/>
              <a:t>^</a:t>
            </a:r>
            <a:r>
              <a:rPr lang="ru-RU" dirty="0"/>
              <a:t>14 — 10</a:t>
            </a:r>
            <a:r>
              <a:rPr lang="en-US" dirty="0"/>
              <a:t>^</a:t>
            </a:r>
            <a:r>
              <a:rPr lang="ru-RU" dirty="0"/>
              <a:t>15 синапсами.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572AE-6C97-5389-6426-5B2C33974B58}"/>
              </a:ext>
            </a:extLst>
          </p:cNvPr>
          <p:cNvSpPr txBox="1"/>
          <p:nvPr/>
        </p:nvSpPr>
        <p:spPr>
          <a:xfrm>
            <a:off x="343784" y="4001036"/>
            <a:ext cx="11500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Дендриты</a:t>
            </a:r>
            <a:r>
              <a:rPr lang="en-US" dirty="0"/>
              <a:t> (dendrites)</a:t>
            </a:r>
            <a:r>
              <a:rPr lang="ru-RU" dirty="0"/>
              <a:t> — это древовидные ветви, отвечающие за получение информации от других нейронов, к которым они подключены. В другом смысле можно сказать, что они подобны ушам нейрона.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Сома (</a:t>
            </a:r>
            <a:r>
              <a:rPr lang="en-US" dirty="0"/>
              <a:t>soma) </a:t>
            </a:r>
            <a:r>
              <a:rPr lang="ru-RU" dirty="0"/>
              <a:t>— это тело клетки нейрона, отвечающее за обработку информации, полученной от дендритов.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Аксон</a:t>
            </a:r>
            <a:r>
              <a:rPr lang="en-US" dirty="0"/>
              <a:t> (axon)</a:t>
            </a:r>
            <a:r>
              <a:rPr lang="ru-RU" dirty="0"/>
              <a:t> — это как кабель, по которому нейроны отправляют информацию.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Синапсы</a:t>
            </a:r>
            <a:r>
              <a:rPr lang="en-US" dirty="0"/>
              <a:t> (synapses) </a:t>
            </a:r>
            <a:r>
              <a:rPr lang="ru-RU" dirty="0"/>
              <a:t>— это связь между аксоном и другими дендритами нейронов.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3474492-BD30-A638-8AE0-CDAF273D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157" y="1604369"/>
            <a:ext cx="3888607" cy="23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82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E8A1B17-D05F-C9B0-A9EF-B7A9384BDB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Реккурентные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52C937-3864-B5A5-040C-E4005A17F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50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ADDAA2-D4B6-D502-6CEB-078DC3D4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99" y="339999"/>
            <a:ext cx="11029616" cy="6550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Recurrent neural networks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7A7C5-07EA-B22E-B75E-C138D563305B}"/>
              </a:ext>
            </a:extLst>
          </p:cNvPr>
          <p:cNvSpPr txBox="1"/>
          <p:nvPr/>
        </p:nvSpPr>
        <p:spPr>
          <a:xfrm>
            <a:off x="960119" y="2226984"/>
            <a:ext cx="105420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рекуррентной нейронной сети (RNN) соединения между блоками образуют направленный цикл (они передают данные вперед, но также и назад, от более поздних этапов обработки к более ранним этапам). </a:t>
            </a:r>
          </a:p>
          <a:p>
            <a:endParaRPr lang="ru-RU" dirty="0"/>
          </a:p>
          <a:p>
            <a:r>
              <a:rPr lang="ru-RU" dirty="0"/>
              <a:t>Это позволяет им демонстрировать динамическое временное поведение. В отличие от нейронных сетей с прямой связью, RNN могут использовать свою внутреннюю память для обработки произвольных последовательностей входных данных. </a:t>
            </a:r>
          </a:p>
          <a:p>
            <a:endParaRPr lang="ru-RU" dirty="0"/>
          </a:p>
          <a:p>
            <a:r>
              <a:rPr lang="ru-RU" dirty="0"/>
              <a:t>Это делает их применимыми к таким задачам, как несегментированное, связное распознавание рукописного ввода, распознавание речи и другие процессоры общей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813360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C35B5F-59FB-4E4A-A4E6-85CC504D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Сеть, сформированная с точками белого">
            <a:extLst>
              <a:ext uri="{FF2B5EF4-FFF2-40B4-BE49-F238E27FC236}">
                <a16:creationId xmlns:a16="http://schemas.microsoft.com/office/drawing/2014/main" id="{E1015235-D0E2-299B-DAF0-8146BE99B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0784" b="161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66203B4-6411-4E9D-AAC1-D798EF73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0D9114-A47D-47E3-9417-1858C7C6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E6705EF-CBA4-4963-9FCA-08B27801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8C33833-D3B0-0BCF-8995-D78A87A0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Пример обучения нейронной сети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A53772-610A-1304-D080-E628C6D104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cap="all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55DBE-CDF1-E2E9-2F2B-99063BE86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454399" y="766070"/>
            <a:ext cx="5426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CC7194-A4D0-457B-9D3E-53681723AFF7}" type="slidenum">
              <a:rPr lang="en-US" noProof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51</a:t>
            </a:fld>
            <a:endParaRPr lang="en-US" noProof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B94-3A4B-C087-90CB-5F0EF73F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52</a:t>
            </a:fld>
            <a:endParaRPr lang="ru-RU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18236-CCB7-1A8F-6113-21F88F8A5488}"/>
              </a:ext>
            </a:extLst>
          </p:cNvPr>
          <p:cNvSpPr txBox="1"/>
          <p:nvPr/>
        </p:nvSpPr>
        <p:spPr>
          <a:xfrm>
            <a:off x="947253" y="843219"/>
            <a:ext cx="8842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Активационная функция – включатель</a:t>
            </a:r>
          </a:p>
          <a:p>
            <a:endParaRPr lang="ru-RU" dirty="0"/>
          </a:p>
          <a:p>
            <a:r>
              <a:rPr lang="ru-RU" dirty="0"/>
              <a:t>Иными словами, если вход больше, чем некоторое значение, то выход должен изменять состояние, например с 0 на 1 или -1 на 1.</a:t>
            </a:r>
          </a:p>
          <a:p>
            <a:endParaRPr lang="ru-RU" dirty="0"/>
          </a:p>
          <a:p>
            <a:r>
              <a:rPr lang="ru-RU" dirty="0"/>
              <a:t>Это имитирует "включение" биологического нейрона.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8DBCD-8197-617B-1A0F-0AFF10374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80" b="13773"/>
          <a:stretch/>
        </p:blipFill>
        <p:spPr>
          <a:xfrm>
            <a:off x="947253" y="2762786"/>
            <a:ext cx="2896512" cy="777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9AA72-2A16-6F83-329D-7A94E7C10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70"/>
          <a:stretch/>
        </p:blipFill>
        <p:spPr>
          <a:xfrm>
            <a:off x="947253" y="3778060"/>
            <a:ext cx="3939702" cy="2952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CD20B-2190-7A7C-AF01-48B4FA52B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218" y="2602522"/>
            <a:ext cx="5759529" cy="39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442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B94-3A4B-C087-90CB-5F0EF73F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53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0137AB-21DB-1117-A15F-0224E05D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0453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Почему она активационная</a:t>
            </a:r>
            <a:r>
              <a:rPr lang="en-US" dirty="0">
                <a:solidFill>
                  <a:schemeClr val="tx1"/>
                </a:solidFill>
              </a:rPr>
              <a:t>?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9C1FF-C29F-793A-BC75-5E457169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1982111"/>
            <a:ext cx="5642211" cy="3830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2AA080-EB77-4383-B43C-E0EB8093465E}"/>
              </a:ext>
            </a:extLst>
          </p:cNvPr>
          <p:cNvSpPr txBox="1"/>
          <p:nvPr/>
        </p:nvSpPr>
        <p:spPr>
          <a:xfrm>
            <a:off x="6595120" y="1873714"/>
            <a:ext cx="5369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она растет с 0 до 1 с каждым увеличением значения х. </a:t>
            </a:r>
          </a:p>
          <a:p>
            <a:endParaRPr lang="ru-RU" dirty="0"/>
          </a:p>
          <a:p>
            <a:r>
              <a:rPr lang="ru-RU" dirty="0"/>
              <a:t>является гладкой и непрерывной. </a:t>
            </a:r>
          </a:p>
        </p:txBody>
      </p:sp>
    </p:spTree>
    <p:extLst>
      <p:ext uri="{BB962C8B-B14F-4D97-AF65-F5344CB8AC3E}">
        <p14:creationId xmlns:p14="http://schemas.microsoft.com/office/powerpoint/2010/main" val="2761162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B94-3A4B-C087-90CB-5F0EF73F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54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0137AB-21DB-1117-A15F-0224E05D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Узел (перцептон)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2D79C-1903-0992-6629-841088C9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53" y="1460529"/>
            <a:ext cx="6191673" cy="2612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2B2E01-15E0-B9A4-2F72-70B694878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26" y="1460529"/>
            <a:ext cx="3990975" cy="981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727E7C-AF69-C24E-BC5B-619BE3EE4726}"/>
              </a:ext>
            </a:extLst>
          </p:cNvPr>
          <p:cNvSpPr txBox="1"/>
          <p:nvPr/>
        </p:nvSpPr>
        <p:spPr>
          <a:xfrm>
            <a:off x="562080" y="4334137"/>
            <a:ext cx="103077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Круг на картинке изображает узел. Узел является "местоположением" активационной функции, он принимает взвешенные входы, складывает их, а затем вводит их в активационную функцию. Вывод активационной функции представлен через h. </a:t>
            </a:r>
          </a:p>
          <a:p>
            <a:endParaRPr lang="ru-RU" dirty="0"/>
          </a:p>
          <a:p>
            <a:r>
              <a:rPr lang="ru-RU" dirty="0"/>
              <a:t>Что такое "вес"?  Это вещественные числа, которые затем умножаются на входе и суммируются в узле</a:t>
            </a:r>
          </a:p>
          <a:p>
            <a:endParaRPr lang="ru-RU" dirty="0"/>
          </a:p>
          <a:p>
            <a:r>
              <a:rPr lang="en-US" dirty="0"/>
              <a:t>b - </a:t>
            </a:r>
            <a:r>
              <a:rPr lang="ru-RU" dirty="0"/>
              <a:t>смещение</a:t>
            </a:r>
          </a:p>
        </p:txBody>
      </p:sp>
    </p:spTree>
    <p:extLst>
      <p:ext uri="{BB962C8B-B14F-4D97-AF65-F5344CB8AC3E}">
        <p14:creationId xmlns:p14="http://schemas.microsoft.com/office/powerpoint/2010/main" val="3130668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B94-3A4B-C087-90CB-5F0EF73F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55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0137AB-21DB-1117-A15F-0224E05D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Смещение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99649-336A-64E5-F7DD-B4ADA6085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1526167"/>
            <a:ext cx="4466056" cy="942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C713B-E606-B3F4-DD42-DE00CC98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85" y="1526167"/>
            <a:ext cx="723900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B42E72-A643-0BDF-33B2-4075C4660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686" y="2468500"/>
            <a:ext cx="6004314" cy="4041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2542C0-AADF-1DCF-1DA4-DE37ABB45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00" y="3429000"/>
            <a:ext cx="3434722" cy="30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32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B94-3A4B-C087-90CB-5F0EF73F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56</a:t>
            </a:fld>
            <a:endParaRPr lang="ru-RU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35225-AFFF-2BDE-6EBA-9FFF0FF85A53}"/>
              </a:ext>
            </a:extLst>
          </p:cNvPr>
          <p:cNvSpPr txBox="1"/>
          <p:nvPr/>
        </p:nvSpPr>
        <p:spPr>
          <a:xfrm>
            <a:off x="228599" y="269308"/>
            <a:ext cx="9194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 делать, если мы хотим, чтобы выход изменялся только при х более 1?</a:t>
            </a:r>
          </a:p>
          <a:p>
            <a:endParaRPr lang="ru-RU" dirty="0"/>
          </a:p>
          <a:p>
            <a:r>
              <a:rPr lang="ru-RU" dirty="0"/>
              <a:t> Для этого нам нужно смещение. Рассмотрим такую сеть со смещением на входе: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F1410-5E0E-7DCB-1083-0B384DD6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8" y="1396867"/>
            <a:ext cx="5227486" cy="2176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1ADCC5-82DF-6D34-2431-DC6BB7C5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91" y="1396867"/>
            <a:ext cx="5980711" cy="41442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E7E386-69E4-9281-05B4-DC25374C0718}"/>
              </a:ext>
            </a:extLst>
          </p:cNvPr>
          <p:cNvSpPr txBox="1"/>
          <p:nvPr/>
        </p:nvSpPr>
        <p:spPr>
          <a:xfrm>
            <a:off x="568077" y="5865907"/>
            <a:ext cx="9501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Меняя "вес" смещения b, мы можем изменять время запуска узла.</a:t>
            </a:r>
          </a:p>
        </p:txBody>
      </p:sp>
    </p:spTree>
    <p:extLst>
      <p:ext uri="{BB962C8B-B14F-4D97-AF65-F5344CB8AC3E}">
        <p14:creationId xmlns:p14="http://schemas.microsoft.com/office/powerpoint/2010/main" val="2642797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B94-3A4B-C087-90CB-5F0EF73F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57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0137AB-21DB-1117-A15F-0224E05D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992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Обучаем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231C1-BDDC-3B96-EDD8-87B22E041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79" y="1475699"/>
            <a:ext cx="8018427" cy="3906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0D3ABA-72B6-2C5D-749E-132580D4610B}"/>
              </a:ext>
            </a:extLst>
          </p:cNvPr>
          <p:cNvSpPr txBox="1"/>
          <p:nvPr/>
        </p:nvSpPr>
        <p:spPr>
          <a:xfrm>
            <a:off x="713843" y="2413336"/>
            <a:ext cx="1540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Истина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Ложь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Истина</a:t>
            </a:r>
          </a:p>
        </p:txBody>
      </p:sp>
    </p:spTree>
    <p:extLst>
      <p:ext uri="{BB962C8B-B14F-4D97-AF65-F5344CB8AC3E}">
        <p14:creationId xmlns:p14="http://schemas.microsoft.com/office/powerpoint/2010/main" val="3209304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71D34-EEA7-5631-3D3C-0993A7A13D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8332" y="743726"/>
            <a:ext cx="7559675" cy="3600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Присваиваем рандомно веса от -0.5 до 0.5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B94-3A4B-C087-90CB-5F0EF73F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58</a:t>
            </a:fld>
            <a:endParaRPr lang="ru-RU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9CB84-7CE8-32D1-4529-D2A11CAD9494}"/>
              </a:ext>
            </a:extLst>
          </p:cNvPr>
          <p:cNvSpPr txBox="1"/>
          <p:nvPr/>
        </p:nvSpPr>
        <p:spPr>
          <a:xfrm>
            <a:off x="618724" y="1397675"/>
            <a:ext cx="105292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Таким образом сумма входных значений первого нейрона скрытого слоя будет равна </a:t>
            </a: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1 * 0,43 + 0 * 0,18 + 1 * -0,21 = 0,22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Передав это значение в активационную функцию, мы получим значение, которое наш нейрон передаст далее по сети в следующий слой.</a:t>
            </a:r>
          </a:p>
          <a:p>
            <a:pPr algn="l"/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sigmoid(0,22) = 1 / (1 + e^(-0,22)) = 0,55</a:t>
            </a:r>
          </a:p>
          <a:p>
            <a:pPr algn="l"/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Аналогичные операции произведём для второго нейрона скрытого слоя и получим значение 0,60.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D3F7E3-2A52-F724-8DCF-21D5C33B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791" y="3945201"/>
            <a:ext cx="5026377" cy="2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4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B94-3A4B-C087-90CB-5F0EF73F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59</a:t>
            </a:fld>
            <a:endParaRPr lang="ru-RU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96A18-1C40-0B0D-6076-C101B633EF76}"/>
              </a:ext>
            </a:extLst>
          </p:cNvPr>
          <p:cNvSpPr txBox="1"/>
          <p:nvPr/>
        </p:nvSpPr>
        <p:spPr>
          <a:xfrm>
            <a:off x="525642" y="394901"/>
            <a:ext cx="107702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Пока что это абсолютно случайное значение, так как веса мы выбирали случайно. Но, предположим, что мы знаем ожидаемое значение для такого набора входных данных и наша сеть ошиблась. </a:t>
            </a:r>
          </a:p>
          <a:p>
            <a:pPr algn="l"/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таком случае нам нужно вычислить ошибку и изменить параметры весов, таким образом немного обучив нашу нейросеть.</a:t>
            </a:r>
          </a:p>
          <a:p>
            <a:pPr algn="l"/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algn="l"/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Первым делом рассчитаем ошибку на выходе сети. Делается это довольно просто, нам просто нужно получить разницу полученного значения и ожидаемого.</a:t>
            </a:r>
          </a:p>
          <a:p>
            <a:pPr algn="l"/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algn="l"/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						error = 0.60 - 0 = 0.60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711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219AB9-5CA4-49F3-9F73-C76DCFC9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451" y="2788988"/>
            <a:ext cx="5163787" cy="32227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3EDA84-5896-D85B-5191-D4CC21B6E2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54" t="22879" r="5100" b="7805"/>
          <a:stretch/>
        </p:blipFill>
        <p:spPr>
          <a:xfrm>
            <a:off x="520371" y="1931513"/>
            <a:ext cx="5410022" cy="2308324"/>
          </a:xfrm>
          <a:prstGeom prst="rect">
            <a:avLst/>
          </a:prstGeom>
        </p:spPr>
      </p:pic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0163A07-04F4-D32B-7872-445F975A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Алгоритмическая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4224977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B94-3A4B-C087-90CB-5F0EF73F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60</a:t>
            </a:fld>
            <a:endParaRPr lang="ru-RU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DFCE8-EA54-FE4D-973A-32C575C2B952}"/>
              </a:ext>
            </a:extLst>
          </p:cNvPr>
          <p:cNvSpPr txBox="1"/>
          <p:nvPr/>
        </p:nvSpPr>
        <p:spPr>
          <a:xfrm>
            <a:off x="271139" y="585859"/>
            <a:ext cx="1157509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узнать насколько нам надо изменить веса нашего нейрона, нам нужно величину ошибки умножить на производную от нашей активационной функции в этой точке. К счастью, производная от сигмоиды довольно проста.</a:t>
            </a:r>
          </a:p>
          <a:p>
            <a:endParaRPr lang="ru-RU" dirty="0"/>
          </a:p>
          <a:p>
            <a:r>
              <a:rPr lang="ru-RU" dirty="0"/>
              <a:t>sigmoid(x)dx = sigmoid(x)(1 - sigmoid(x))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Таким образом наша дельта весов будет равна</a:t>
            </a:r>
          </a:p>
          <a:p>
            <a:endParaRPr lang="ru-RU" dirty="0"/>
          </a:p>
          <a:p>
            <a:r>
              <a:rPr lang="ru-RU" dirty="0"/>
              <a:t>delta = 0.60 * (1 - 0.60) = 0.24</a:t>
            </a:r>
          </a:p>
          <a:p>
            <a:endParaRPr lang="ru-RU" dirty="0"/>
          </a:p>
          <a:p>
            <a:r>
              <a:rPr lang="ru-RU" dirty="0"/>
              <a:t>Новый вес для входа нейрона рассчитывается по формуле</a:t>
            </a:r>
          </a:p>
          <a:p>
            <a:endParaRPr lang="ru-RU" dirty="0"/>
          </a:p>
          <a:p>
            <a:r>
              <a:rPr lang="ru-RU" dirty="0"/>
              <a:t>weight = weight - output * delta * learning rate</a:t>
            </a:r>
          </a:p>
          <a:p>
            <a:endParaRPr lang="ru-RU" dirty="0"/>
          </a:p>
          <a:p>
            <a:r>
              <a:rPr lang="ru-RU" dirty="0"/>
              <a:t>Где weight - текущий вес, output - значение на выходе предыдущего нейрона, delta - дельта весов, которую мы рассчитали ранее и learning rate - значение, подбираемое экспериментально, от которого зависит скорость обучения нейросети. </a:t>
            </a:r>
          </a:p>
          <a:p>
            <a:endParaRPr lang="ru-RU" dirty="0"/>
          </a:p>
          <a:p>
            <a:r>
              <a:rPr lang="ru-RU" dirty="0"/>
              <a:t>Если оно будет слишком маленьким - нейросеть будет более чувствительна к деталям, но будет обучаться слишком медленно и наоборот. </a:t>
            </a:r>
          </a:p>
        </p:txBody>
      </p:sp>
    </p:spTree>
    <p:extLst>
      <p:ext uri="{BB962C8B-B14F-4D97-AF65-F5344CB8AC3E}">
        <p14:creationId xmlns:p14="http://schemas.microsoft.com/office/powerpoint/2010/main" val="3766572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B94-3A4B-C087-90CB-5F0EF73F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61</a:t>
            </a:fld>
            <a:endParaRPr lang="ru-RU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D87A9-1AC4-CA34-E8E0-660D20B423DD}"/>
              </a:ext>
            </a:extLst>
          </p:cNvPr>
          <p:cNvSpPr txBox="1"/>
          <p:nvPr/>
        </p:nvSpPr>
        <p:spPr>
          <a:xfrm>
            <a:off x="470888" y="356573"/>
            <a:ext cx="111589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примера возьмем learning rate равным 0,3. Итак новый вес для первого входа выходного нейрона будет равен:</a:t>
            </a:r>
          </a:p>
          <a:p>
            <a:endParaRPr lang="ru-RU" dirty="0"/>
          </a:p>
          <a:p>
            <a:r>
              <a:rPr lang="ru-RU" dirty="0"/>
              <a:t>w = 0,22 - 0,55 * 0,24 * 0,3 = 0,18</a:t>
            </a:r>
          </a:p>
          <a:p>
            <a:endParaRPr lang="ru-RU" dirty="0"/>
          </a:p>
          <a:p>
            <a:r>
              <a:rPr lang="ru-RU" dirty="0"/>
              <a:t>Аналогичным образом рассчитаем новый вес для второго входа выходного нейрона:</a:t>
            </a:r>
          </a:p>
          <a:p>
            <a:endParaRPr lang="ru-RU" dirty="0"/>
          </a:p>
          <a:p>
            <a:r>
              <a:rPr lang="ru-RU" dirty="0"/>
              <a:t>w = 0.47 - 0.60 * 0.24 * 0.3 = 0.43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28CB8-D625-C033-88B3-E0EC502A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71" y="2906340"/>
            <a:ext cx="8015857" cy="37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7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05B46-740A-C069-F0F4-B64A2C830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62</a:t>
            </a:fld>
            <a:endParaRPr lang="ru-RU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86DAE-36A7-D2EF-09AC-A3E20E468BB2}"/>
              </a:ext>
            </a:extLst>
          </p:cNvPr>
          <p:cNvSpPr txBox="1"/>
          <p:nvPr/>
        </p:nvSpPr>
        <p:spPr>
          <a:xfrm>
            <a:off x="344953" y="566678"/>
            <a:ext cx="110494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Итак, мы скорректировали веса для входов выходного нейрона, но чтобы рассчитать остальные, нам нужно знать ошибку для каждого из нейронов нашей нейросети. </a:t>
            </a:r>
          </a:p>
          <a:p>
            <a:endParaRPr lang="ru-RU" dirty="0"/>
          </a:p>
          <a:p>
            <a:r>
              <a:rPr lang="ru-RU" dirty="0"/>
              <a:t>Это делается не так очевидно как для выходного нейрона, но тоже довольно просто. </a:t>
            </a:r>
          </a:p>
          <a:p>
            <a:endParaRPr lang="ru-RU" dirty="0"/>
          </a:p>
          <a:p>
            <a:r>
              <a:rPr lang="ru-RU" dirty="0"/>
              <a:t>Чтобы получить ошибку каждого нейрона нам нужно новый вес нейронной связи умножить на дельту. Таким образом ошибка первого нейрона скрытого слоя равна:</a:t>
            </a:r>
          </a:p>
          <a:p>
            <a:endParaRPr lang="ru-RU" dirty="0"/>
          </a:p>
          <a:p>
            <a:r>
              <a:rPr lang="ru-RU" dirty="0"/>
              <a:t>error = 0.18 * 0.24 = 0.04</a:t>
            </a:r>
          </a:p>
          <a:p>
            <a:endParaRPr lang="ru-RU" dirty="0"/>
          </a:p>
          <a:p>
            <a:r>
              <a:rPr lang="ru-RU" dirty="0"/>
              <a:t>Теперь, зная ошибку для нейрона, мы можем произвести все те же самые операции, что провели ранее, и скорректировать его веса.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Этот процесс называется обратным распространением ошибки.</a:t>
            </a:r>
          </a:p>
        </p:txBody>
      </p:sp>
    </p:spTree>
    <p:extLst>
      <p:ext uri="{BB962C8B-B14F-4D97-AF65-F5344CB8AC3E}">
        <p14:creationId xmlns:p14="http://schemas.microsoft.com/office/powerpoint/2010/main" val="1578561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C300011-FC29-4481-853E-5E253798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DB34F5CF-EEE1-407F-9F91-DAF38BFCF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35DF34-A888-4325-B4A2-13B4077C0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9E8CFA-1FCB-4C13-A1E3-B46F41BA5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86142-19B2-4A12-9F96-16486BFDA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088ECE-ADBE-44B1-84A8-2D8A8D13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3992231"/>
            <a:ext cx="10990540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4000">
                <a:solidFill>
                  <a:schemeClr val="bg1"/>
                </a:solidFill>
              </a:rPr>
              <a:t>to be continued</a:t>
            </a:r>
            <a:r>
              <a:rPr lang="ru-RU" sz="4000">
                <a:solidFill>
                  <a:schemeClr val="bg1"/>
                </a:solidFill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5683-B298-7116-45C8-185B0E6F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Контактная информация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6F187A-97AA-27D7-B345-53D64B5D03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8251381" cy="439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C08B86-52C2-C0B4-832F-DBFD0CDD5F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719" t="24249" r="15551" b="23217"/>
          <a:stretch/>
        </p:blipFill>
        <p:spPr>
          <a:xfrm>
            <a:off x="10070725" y="1847371"/>
            <a:ext cx="1650822" cy="2386699"/>
          </a:xfrm>
          <a:prstGeom prst="rect">
            <a:avLst/>
          </a:prstGeom>
        </p:spPr>
      </p:pic>
      <p:pic>
        <p:nvPicPr>
          <p:cNvPr id="5" name="Рисунок 2" descr="Изображение выглядит как текст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1240898-1DDD-63C1-F733-6223C9B347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584" t="24831" r="15151" b="23702"/>
          <a:stretch/>
        </p:blipFill>
        <p:spPr>
          <a:xfrm>
            <a:off x="10070725" y="4289629"/>
            <a:ext cx="1650822" cy="23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Соответствие </a:t>
            </a:r>
            <a:r>
              <a:rPr lang="en-US" dirty="0">
                <a:solidFill>
                  <a:schemeClr val="tx1"/>
                </a:solidFill>
              </a:rPr>
              <a:t>BNN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chemeClr val="tx1"/>
                </a:solidFill>
              </a:rPr>
              <a:t>ANN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4F47587-1B91-E0CE-D020-7A4C5C7288E0}"/>
              </a:ext>
            </a:extLst>
          </p:cNvPr>
          <p:cNvGraphicFramePr>
            <a:graphicFrameLocks noGrp="1"/>
          </p:cNvGraphicFramePr>
          <p:nvPr/>
        </p:nvGraphicFramePr>
        <p:xfrm>
          <a:off x="2400299" y="2781459"/>
          <a:ext cx="7956482" cy="21336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978241">
                  <a:extLst>
                    <a:ext uri="{9D8B030D-6E8A-4147-A177-3AD203B41FA5}">
                      <a16:colId xmlns:a16="http://schemas.microsoft.com/office/drawing/2014/main" val="3795292522"/>
                    </a:ext>
                  </a:extLst>
                </a:gridCol>
                <a:gridCol w="3978241">
                  <a:extLst>
                    <a:ext uri="{9D8B030D-6E8A-4147-A177-3AD203B41FA5}">
                      <a16:colId xmlns:a16="http://schemas.microsoft.com/office/drawing/2014/main" val="1202617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Biological Neural Network </a:t>
                      </a:r>
                      <a:r>
                        <a:rPr lang="en-US" b="0" u="none" strike="noStrike" dirty="0">
                          <a:effectLst/>
                        </a:rPr>
                        <a:t>BNN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Artificial Neural Network </a:t>
                      </a:r>
                      <a:r>
                        <a:rPr lang="en-US" b="0" u="none" strike="noStrike" dirty="0">
                          <a:effectLst/>
                        </a:rPr>
                        <a:t>ANN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1634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Soma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Node (</a:t>
                      </a:r>
                      <a:r>
                        <a:rPr lang="ru-RU" dirty="0">
                          <a:effectLst/>
                        </a:rPr>
                        <a:t>узел, </a:t>
                      </a:r>
                      <a:r>
                        <a:rPr lang="ru-RU" dirty="0" err="1">
                          <a:effectLst/>
                        </a:rPr>
                        <a:t>нода</a:t>
                      </a:r>
                      <a:r>
                        <a:rPr lang="ru-RU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86510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Dendrites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Input</a:t>
                      </a:r>
                      <a:r>
                        <a:rPr lang="ru-RU" dirty="0">
                          <a:effectLst/>
                        </a:rPr>
                        <a:t> (вход)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297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Synapse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Weights or Interconnections</a:t>
                      </a:r>
                      <a:r>
                        <a:rPr lang="ru-RU" dirty="0">
                          <a:effectLst/>
                        </a:rPr>
                        <a:t> (веса)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03448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Axon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Output</a:t>
                      </a:r>
                      <a:r>
                        <a:rPr lang="ru-RU" dirty="0">
                          <a:effectLst/>
                        </a:rPr>
                        <a:t> (выход)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0501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8</a:t>
            </a:fld>
            <a:endParaRPr lang="ru-RU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50985-6012-70A5-EC2B-82573D251B07}"/>
              </a:ext>
            </a:extLst>
          </p:cNvPr>
          <p:cNvSpPr txBox="1"/>
          <p:nvPr/>
        </p:nvSpPr>
        <p:spPr>
          <a:xfrm>
            <a:off x="747826" y="3309803"/>
            <a:ext cx="109631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Нейронные сети моделируются как наборы нейронов, соединенных в ациклический граф.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Другими словами, выходы одних нейронов могут стать входами для других нейронов. </a:t>
            </a:r>
            <a:endParaRPr lang="en-US" dirty="0"/>
          </a:p>
          <a:p>
            <a:endParaRPr lang="en-US" dirty="0"/>
          </a:p>
          <a:p>
            <a:r>
              <a:rPr lang="ru-RU" dirty="0"/>
              <a:t>Циклы не допускаются, поскольку это означало бы бесконечный цикл в прямом проходе сети.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 Вместо аморфных сгустков связанных нейронов модели нейронных сетей часто организованы в отдельные слои нейронов.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обычных нейронных сетей наиболее распространенным типом слоя является </a:t>
            </a:r>
            <a:r>
              <a:rPr lang="ru-RU" dirty="0" err="1"/>
              <a:t>полносвязный</a:t>
            </a:r>
            <a:r>
              <a:rPr lang="ru-RU" dirty="0"/>
              <a:t> слой, в котором нейроны между двумя соседними слоями полностью попарно связаны, но нейроны в одном слое не имеют общих связей.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F3FE87-3A95-F650-D7E0-9060CAE5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84" y="131877"/>
            <a:ext cx="9605319" cy="2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B1866F-F3DF-7D74-FECD-B1B32DD18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E8333-8675-FB8A-8D9B-847A9A44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Соглашение о названиях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8735F-2010-852A-F607-4D44DB2D9CEC}"/>
              </a:ext>
            </a:extLst>
          </p:cNvPr>
          <p:cNvSpPr txBox="1"/>
          <p:nvPr/>
        </p:nvSpPr>
        <p:spPr>
          <a:xfrm>
            <a:off x="783327" y="2582417"/>
            <a:ext cx="104167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Когда мы говорим о N-</a:t>
            </a:r>
            <a:r>
              <a:rPr lang="ru-RU" dirty="0" err="1"/>
              <a:t>слойной</a:t>
            </a:r>
            <a:r>
              <a:rPr lang="ru-RU" dirty="0"/>
              <a:t> нейронной сети, мы не учитываем входной слой. </a:t>
            </a:r>
          </a:p>
          <a:p>
            <a:endParaRPr lang="ru-RU" dirty="0"/>
          </a:p>
          <a:p>
            <a:r>
              <a:rPr lang="ru-RU" dirty="0"/>
              <a:t>Таким образом, однослойная нейронная сеть описывает сеть без скрытых слоев (вход напрямую отображается в выход).</a:t>
            </a:r>
          </a:p>
          <a:p>
            <a:endParaRPr lang="ru-RU" dirty="0"/>
          </a:p>
          <a:p>
            <a:r>
              <a:rPr lang="ru-RU" dirty="0"/>
              <a:t>В этом смысле иногда можно услышать, логистическая регрессия или SVM — это просто частный случай однослойных нейронных сетей.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95300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71af3243-3dd4-4a8d-8c0d-dd76da1f02a5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2441</TotalTime>
  <Words>3350</Words>
  <Application>Microsoft Office PowerPoint</Application>
  <PresentationFormat>Widescreen</PresentationFormat>
  <Paragraphs>416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-apple-system</vt:lpstr>
      <vt:lpstr>Calibri</vt:lpstr>
      <vt:lpstr>Corbel</vt:lpstr>
      <vt:lpstr>Gill Sans MT</vt:lpstr>
      <vt:lpstr>Wingdings 2</vt:lpstr>
      <vt:lpstr>Дивиденд</vt:lpstr>
      <vt:lpstr>Основы обработки временных рядов алгоритмами МЛ и ИИ</vt:lpstr>
      <vt:lpstr>Посещаемость</vt:lpstr>
      <vt:lpstr>Нейронные сети. Основы</vt:lpstr>
      <vt:lpstr>Artificial Neural Network</vt:lpstr>
      <vt:lpstr>Биологический аналог</vt:lpstr>
      <vt:lpstr>Алгоритмическая модель</vt:lpstr>
      <vt:lpstr>Соответствие BNN и ANN</vt:lpstr>
      <vt:lpstr>PowerPoint Presentation</vt:lpstr>
      <vt:lpstr>Соглашение о названиях</vt:lpstr>
      <vt:lpstr>Выходной слой.</vt:lpstr>
      <vt:lpstr>Размер нейронных сетей</vt:lpstr>
      <vt:lpstr>Размер нейронных сетей</vt:lpstr>
      <vt:lpstr>feed-forward computation</vt:lpstr>
      <vt:lpstr>feed-forward computation</vt:lpstr>
      <vt:lpstr>PowerPoint Presentation</vt:lpstr>
      <vt:lpstr>Насколько мощный инструмент НС</vt:lpstr>
      <vt:lpstr>PowerPoint Presentation</vt:lpstr>
      <vt:lpstr>Вопрос?</vt:lpstr>
      <vt:lpstr>Ответ</vt:lpstr>
      <vt:lpstr>Возвращаемся к архитектуре нС</vt:lpstr>
      <vt:lpstr>Input layer</vt:lpstr>
      <vt:lpstr>Hidden layer</vt:lpstr>
      <vt:lpstr>Output layer</vt:lpstr>
      <vt:lpstr>Connections   and    weights</vt:lpstr>
      <vt:lpstr>Activation function</vt:lpstr>
      <vt:lpstr>Learning rule</vt:lpstr>
      <vt:lpstr>Часто используемые функции активации</vt:lpstr>
      <vt:lpstr> linear activation function  (линейная функция)</vt:lpstr>
      <vt:lpstr>Binary Step  (Ступенчатая функция)</vt:lpstr>
      <vt:lpstr>Sigmoid</vt:lpstr>
      <vt:lpstr>Sigmoid</vt:lpstr>
      <vt:lpstr>Tanh</vt:lpstr>
      <vt:lpstr>ArcTanh</vt:lpstr>
      <vt:lpstr>ReLU</vt:lpstr>
      <vt:lpstr>ReLU</vt:lpstr>
      <vt:lpstr>Leaky ReLU </vt:lpstr>
      <vt:lpstr>Softmax</vt:lpstr>
      <vt:lpstr>Желательные свойства функций активации</vt:lpstr>
      <vt:lpstr>Нелинейность</vt:lpstr>
      <vt:lpstr>Дифференцируемость</vt:lpstr>
      <vt:lpstr>Диапазон</vt:lpstr>
      <vt:lpstr>Монотонность</vt:lpstr>
      <vt:lpstr>Аппроксимации тождественной функции около начала координат</vt:lpstr>
      <vt:lpstr>Какую функцию активации выбрать?</vt:lpstr>
      <vt:lpstr>Типы нейронных сетей</vt:lpstr>
      <vt:lpstr>Feedforward Neural </vt:lpstr>
      <vt:lpstr>Single-layer Perceptron  Однослойный персептрон</vt:lpstr>
      <vt:lpstr>Multi-layer perceptron  Многослойный персептрон</vt:lpstr>
      <vt:lpstr>Convolutional Neural Network (CNN)  Сверточные нейронные сети</vt:lpstr>
      <vt:lpstr>Recurrent neural networks</vt:lpstr>
      <vt:lpstr>Пример обучения нейронной сети</vt:lpstr>
      <vt:lpstr>PowerPoint Presentation</vt:lpstr>
      <vt:lpstr>Почему она активационная? </vt:lpstr>
      <vt:lpstr>Узел (перцептон)</vt:lpstr>
      <vt:lpstr>Смещение</vt:lpstr>
      <vt:lpstr>PowerPoint Presentation</vt:lpstr>
      <vt:lpstr>Обучаем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be continued.....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обработки временных рядов алгоритмами машинного обучения  и искусственного интеллекта</dc:title>
  <dc:creator>Марина Барулина</dc:creator>
  <cp:lastModifiedBy>Марина Барулина</cp:lastModifiedBy>
  <cp:revision>504</cp:revision>
  <dcterms:created xsi:type="dcterms:W3CDTF">2023-09-20T17:09:19Z</dcterms:created>
  <dcterms:modified xsi:type="dcterms:W3CDTF">2023-11-02T19:34:57Z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