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73" r:id="rId5"/>
    <p:sldId id="274" r:id="rId6"/>
    <p:sldId id="268" r:id="rId7"/>
    <p:sldId id="269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01" autoAdjust="0"/>
  </p:normalViewPr>
  <p:slideViewPr>
    <p:cSldViewPr snapToGrid="0">
      <p:cViewPr varScale="1">
        <p:scale>
          <a:sx n="89" d="100"/>
          <a:sy n="89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1E1D6-9309-4660-B42F-9B46E9D5A001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6A355-8DC4-45BE-BCED-EBFD2107E0A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30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втором шаге с помощью NLP модели извлечем из текста информацию по каждому растению по разделам 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В качестве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NLP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модели использована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Den4ikAI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ДэнчикАИ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). Выбор связан с тем, что эта модель проста в имплементации в проект, а также является открытым программным обеспечением.</a:t>
            </a:r>
            <a:br>
              <a:rPr lang="ru-RU" sz="105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861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 помощью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парсинга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извлекаем информацию из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доп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источников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ru-RU" sz="105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Сопоставляем Лек Растения и внесение в красные книги регионов РФ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7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0139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третьем шаге все извлеченные сущности вносим в БД (наша реализация БД - таблица </a:t>
            </a:r>
            <a:r>
              <a:rPr lang="ru-RU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в целях экономии времени)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четвертом шаге из собранной информации производим оценку вероятности успешного произрастания лекарственного растения в разных регионах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0856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Сформировав БД и произведя оценку можем реализовать пользовательское приложение в виде веб сайта + мобильного приложения с интерактивной картой. С помощью наглядной системы фермер получает удобный инструмент планирования прогнозирования посадок лек растений.</a:t>
            </a:r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9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439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10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0169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2358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778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8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583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39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664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86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62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770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830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09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16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639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6394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724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31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C297-EC16-4BD9-9DDA-249F1084F97F}" type="datetimeFigureOut">
              <a:rPr lang="ru-KZ" smtClean="0"/>
              <a:t>05/21/2023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908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7200" dirty="0"/>
              <a:t>ООО </a:t>
            </a:r>
            <a:r>
              <a:rPr lang="ru-RU" sz="7200" dirty="0" err="1"/>
              <a:t>Солюшн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1946910" y="477562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6471-AFA9-4A56-A4A8-DCAE11755389}"/>
              </a:ext>
            </a:extLst>
          </p:cNvPr>
          <p:cNvSpPr txBox="1"/>
          <p:nvPr/>
        </p:nvSpPr>
        <p:spPr>
          <a:xfrm>
            <a:off x="4354497" y="5253334"/>
            <a:ext cx="262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KZ" sz="2400" dirty="0">
              <a:latin typeface="Lucida Console" panose="020B060904050402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B6524-D7F5-4216-954F-71043464A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11" y="2145138"/>
            <a:ext cx="2934915" cy="3645165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0BE2F99-4BC7-4172-993C-88D84EB0C991}"/>
              </a:ext>
            </a:extLst>
          </p:cNvPr>
          <p:cNvSpPr txBox="1">
            <a:spLocks/>
          </p:cNvSpPr>
          <p:nvPr/>
        </p:nvSpPr>
        <p:spPr>
          <a:xfrm>
            <a:off x="763568" y="1557382"/>
            <a:ext cx="9144000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Ссылка на репозиторий:</a:t>
            </a:r>
          </a:p>
        </p:txBody>
      </p:sp>
    </p:spTree>
    <p:extLst>
      <p:ext uri="{BB962C8B-B14F-4D97-AF65-F5344CB8AC3E}">
        <p14:creationId xmlns:p14="http://schemas.microsoft.com/office/powerpoint/2010/main" val="3155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извлечение сущностей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6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341914"/>
            <a:ext cx="3640393" cy="2075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@mardrake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16" y="4365790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315028"/>
            <a:ext cx="3800167" cy="2089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Извлечение текста из источников</a:t>
            </a: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менеджмент проекта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@MikhailDemin</a:t>
            </a:r>
          </a:p>
          <a:p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1F7176-C351-451B-A8AD-AC8F4722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91" y="6052026"/>
            <a:ext cx="396240" cy="3962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06A715F-825A-4F9D-B518-ECBC827D6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91" y="3550920"/>
            <a:ext cx="396240" cy="39624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7" y="3550920"/>
            <a:ext cx="396240" cy="39624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7" y="6052026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2FFA-81A1-E28E-D747-7B9CC148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5ED90-B989-E404-1026-54E676E3CD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705" y="3302598"/>
            <a:ext cx="5745209" cy="33867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45A50-0827-9B44-4436-F09FA0F9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6" y="1344059"/>
            <a:ext cx="3922830" cy="2511801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AF2DE9E-AA1D-0529-351C-50F56A5EB6A5}"/>
              </a:ext>
            </a:extLst>
          </p:cNvPr>
          <p:cNvSpPr txBox="1">
            <a:spLocks/>
          </p:cNvSpPr>
          <p:nvPr/>
        </p:nvSpPr>
        <p:spPr>
          <a:xfrm>
            <a:off x="4902506" y="1344058"/>
            <a:ext cx="6940627" cy="22584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На текущий момент отсутствуют легкодоступные обобщенные источники информации о культивировании лекарственных растений. Данный фактор увеличивает затраты на начальном этапе культивирования, делает сложным прогнозирование конечного результата.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A9BC141-B364-DCAE-DAFF-9B72934CD453}"/>
              </a:ext>
            </a:extLst>
          </p:cNvPr>
          <p:cNvSpPr txBox="1">
            <a:spLocks/>
          </p:cNvSpPr>
          <p:nvPr/>
        </p:nvSpPr>
        <p:spPr>
          <a:xfrm>
            <a:off x="530086" y="4053644"/>
            <a:ext cx="5301201" cy="2444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spcBef>
                <a:spcPts val="0"/>
              </a:spcBef>
            </a:pP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Решение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</a:rPr>
              <a:t> этой проблемы позволит фермерам и предпринимателям легче принимать управленческие решения и выстраивать бизнес-процессы с учетом особенностей конкретного региона, а также позволит привлечь новых участников к культивированию лекарственных растений на территории Российской Федерации. </a:t>
            </a:r>
          </a:p>
        </p:txBody>
      </p:sp>
    </p:spTree>
    <p:extLst>
      <p:ext uri="{BB962C8B-B14F-4D97-AF65-F5344CB8AC3E}">
        <p14:creationId xmlns:p14="http://schemas.microsoft.com/office/powerpoint/2010/main" val="38130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662DD-5912-94D9-95D8-314D5602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КЕЙСА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7591-579D-6B85-6906-8B876C36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Необходимо формализовать процесс сбора информации о произрастании лекарственных культур из редких источников, чтобы улучшить поиск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необходимых семян для засева определенного типа почв, для увеличения доли отечественного сырья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производстве лекарств.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69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28977-C475-AF00-C1FB-B4630B7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ТЕКСТА ИЗ </a:t>
            </a:r>
            <a:r>
              <a:rPr lang="en-US" dirty="0"/>
              <a:t>PDF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30B188-DDB4-BDFD-3C07-2B6BB838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1" y="1801953"/>
            <a:ext cx="4793310" cy="3645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5F0B2C-9AC9-8E0A-EAF8-B00B6E45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3889" y="1801952"/>
            <a:ext cx="4887465" cy="3645741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49E399D-54F0-13BE-2939-4DB41DDFD6E8}"/>
              </a:ext>
            </a:extLst>
          </p:cNvPr>
          <p:cNvSpPr/>
          <p:nvPr/>
        </p:nvSpPr>
        <p:spPr>
          <a:xfrm>
            <a:off x="5242562" y="3429000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56C0B-01B0-B2FF-575C-F00C2B327650}"/>
              </a:ext>
            </a:extLst>
          </p:cNvPr>
          <p:cNvSpPr txBox="1"/>
          <p:nvPr/>
        </p:nvSpPr>
        <p:spPr>
          <a:xfrm>
            <a:off x="1749039" y="5665616"/>
            <a:ext cx="190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.pdf file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E4C6C-1A7D-81A4-B065-9942A5E460FF}"/>
              </a:ext>
            </a:extLst>
          </p:cNvPr>
          <p:cNvSpPr txBox="1"/>
          <p:nvPr/>
        </p:nvSpPr>
        <p:spPr>
          <a:xfrm>
            <a:off x="8585206" y="5665617"/>
            <a:ext cx="190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.txt file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779778-A585-6DBE-00A9-D2EF1D31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40" y="2954160"/>
            <a:ext cx="1579320" cy="3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3357" y="227627"/>
            <a:ext cx="1966452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806307" y="237253"/>
            <a:ext cx="7386607" cy="95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  <a:p>
            <a:r>
              <a:rPr lang="en-US" dirty="0"/>
              <a:t>NLP </a:t>
            </a:r>
            <a:r>
              <a:rPr lang="ru-RU" dirty="0"/>
              <a:t>МОДЕЛЬ</a:t>
            </a:r>
            <a:endParaRPr lang="ru-KZ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FE347-BF5A-457D-81C1-BF6A3438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1" y="1739243"/>
            <a:ext cx="3967197" cy="38278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567A3-EDBA-4030-A2D4-9D3AB463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6400" y="1739243"/>
            <a:ext cx="4966818" cy="382787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ED9FA8-0642-4ADD-A3E7-7DA034C8315C}"/>
              </a:ext>
            </a:extLst>
          </p:cNvPr>
          <p:cNvSpPr/>
          <p:nvPr/>
        </p:nvSpPr>
        <p:spPr>
          <a:xfrm>
            <a:off x="4595519" y="3633395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B248-C79C-43DE-9577-E46F0A87DA14}"/>
              </a:ext>
            </a:extLst>
          </p:cNvPr>
          <p:cNvSpPr txBox="1"/>
          <p:nvPr/>
        </p:nvSpPr>
        <p:spPr>
          <a:xfrm>
            <a:off x="4499611" y="3171730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Den4ikAI</a:t>
            </a:r>
            <a:endParaRPr lang="ru-KZ" sz="2400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1C619-0B43-4365-A207-824BB8AFB42E}"/>
              </a:ext>
            </a:extLst>
          </p:cNvPr>
          <p:cNvSpPr txBox="1"/>
          <p:nvPr/>
        </p:nvSpPr>
        <p:spPr>
          <a:xfrm>
            <a:off x="4491425" y="4147745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BERT)</a:t>
            </a:r>
            <a:endParaRPr lang="ru-KZ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7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347" y="307077"/>
            <a:ext cx="1966452" cy="835742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883177" y="114693"/>
            <a:ext cx="6611553" cy="1220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sz="2400" dirty="0"/>
          </a:p>
          <a:p>
            <a:r>
              <a:rPr lang="ru-RU" sz="3000" dirty="0"/>
              <a:t>ИЗВЛЕЧЕНИЕ ИНФОРМАЦИИ ИЗ ДОПОЛНИТЕЛЬНЫХ ИСТОЧНИКОВ</a:t>
            </a:r>
            <a:endParaRPr lang="ru-KZ" sz="3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8FE347-BF5A-457D-81C1-BF6A3438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76" y="2023114"/>
            <a:ext cx="4086977" cy="28117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567A3-EDBA-4030-A2D4-9D3AB4639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2330" y="1386569"/>
            <a:ext cx="4696048" cy="429060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ED9FA8-0642-4ADD-A3E7-7DA034C8315C}"/>
              </a:ext>
            </a:extLst>
          </p:cNvPr>
          <p:cNvSpPr/>
          <p:nvPr/>
        </p:nvSpPr>
        <p:spPr>
          <a:xfrm>
            <a:off x="4953658" y="3429000"/>
            <a:ext cx="1737360" cy="514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237ED-5323-4506-88D8-18DA1905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51" y="2593257"/>
            <a:ext cx="1944173" cy="8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0301" y="168634"/>
            <a:ext cx="2244761" cy="83574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871184" y="109640"/>
            <a:ext cx="5658708" cy="95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  <a:p>
            <a:r>
              <a:rPr lang="ru-RU" dirty="0"/>
              <a:t>РЕЗУЛЬТАТ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256C62-7AAA-42B1-B6F9-EC40C73F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184" y="1122363"/>
            <a:ext cx="9884446" cy="56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3030" y="148214"/>
            <a:ext cx="2545975" cy="1153487"/>
          </a:xfrm>
        </p:spPr>
        <p:txBody>
          <a:bodyPr>
            <a:normAutofit/>
          </a:bodyPr>
          <a:lstStyle/>
          <a:p>
            <a:endParaRPr lang="ru-RU" dirty="0"/>
          </a:p>
          <a:p>
            <a:pPr algn="l">
              <a:spcBef>
                <a:spcPts val="0"/>
              </a:spcBef>
            </a:pPr>
            <a:r>
              <a:rPr lang="en-US" sz="3600" dirty="0"/>
              <a:t>M4 Team</a:t>
            </a:r>
            <a:endParaRPr lang="ru-KZ" sz="36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525401-0394-414E-80A6-60850BC03E96}"/>
              </a:ext>
            </a:extLst>
          </p:cNvPr>
          <p:cNvSpPr txBox="1">
            <a:spLocks/>
          </p:cNvSpPr>
          <p:nvPr/>
        </p:nvSpPr>
        <p:spPr>
          <a:xfrm>
            <a:off x="859802" y="149631"/>
            <a:ext cx="9144000" cy="95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  <a:p>
            <a:r>
              <a:rPr lang="ru-RU" dirty="0"/>
              <a:t>ПОЛЬЗОВАТЕЛЬСКИЙ ИНТЕРФЕЙС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256C62-7AAA-42B1-B6F9-EC40C73F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659" y="1689602"/>
            <a:ext cx="10751284" cy="3339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86471-AFA9-4A56-A4A8-DCAE11755389}"/>
              </a:ext>
            </a:extLst>
          </p:cNvPr>
          <p:cNvSpPr txBox="1"/>
          <p:nvPr/>
        </p:nvSpPr>
        <p:spPr>
          <a:xfrm>
            <a:off x="4354497" y="5253334"/>
            <a:ext cx="262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KZ" sz="2400" dirty="0">
              <a:latin typeface="Lucida Console" panose="020B060904050402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F28523-BCCA-4DD2-B9EA-D5888E5B8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812" y="5278693"/>
            <a:ext cx="2134376" cy="4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752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1049</TotalTime>
  <Words>376</Words>
  <Application>Microsoft Office PowerPoint</Application>
  <PresentationFormat>Широкоэкранный</PresentationFormat>
  <Paragraphs>66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Console</vt:lpstr>
      <vt:lpstr>Trebuchet MS</vt:lpstr>
      <vt:lpstr>Wingdings 3</vt:lpstr>
      <vt:lpstr>Аспект</vt:lpstr>
      <vt:lpstr>Решение кейса  ООО Солюшн</vt:lpstr>
      <vt:lpstr>Состав команды</vt:lpstr>
      <vt:lpstr>Проблематика</vt:lpstr>
      <vt:lpstr>КРАТКОЕ ОПИСАНИЕ КЕЙСА</vt:lpstr>
      <vt:lpstr>ИЗВЛЕЧЕНИЕ ТЕКСТА ИЗ PDF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ООО Солюшн</dc:title>
  <dc:creator>Михаил Демин</dc:creator>
  <cp:lastModifiedBy>Mher</cp:lastModifiedBy>
  <cp:revision>32</cp:revision>
  <dcterms:created xsi:type="dcterms:W3CDTF">2023-05-20T13:41:34Z</dcterms:created>
  <dcterms:modified xsi:type="dcterms:W3CDTF">2023-05-21T13:01:23Z</dcterms:modified>
</cp:coreProperties>
</file>