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e0a037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e0a037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e0a037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e0a037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e0a037d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e0a037d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e0a037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e0a037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e0a037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e0a037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e0a037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e0a037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9500f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9500f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e0a037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e0a037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e0a037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e0a037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e0a037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e0a037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e0a037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e0a037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e0a037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e0a037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e0a037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e0a037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e0a037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e0a037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JavaScript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Objects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 props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Обращение к свойствам объекта реализуется через “.”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'Ktulhu'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'telekinesis'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'Call 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 props iteration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Проверка существующих значений реализуется с помощью оператора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for...in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'Ktulhu'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'telekinesis'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hasOwnProperty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Простое наследование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 extending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Для того, чтобы объединить объекты в один большой - используем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Object.assign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'Ktulhu'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'Telekinesis'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monsterV2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'Elder'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'Intelligence'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equip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hands: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legs: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'boots'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chest: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'silk shirt'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resultMonster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monsterV2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equip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Копирование и сравнение объектов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 comparison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Объект никогда не будет равен ни одному другому, кроме себя.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'Ktulhu'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'Telekinesis'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'Ktulhu'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'Telekinesis'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monster3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?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monster3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monster2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?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monster3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?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Теория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-"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Объект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ассоциативный массив для хранения данных в виде ключ-значение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Используется для создания структур, требующих именованные значения для более удобного использования.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Создание объектов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Могут создаваться несколькими способами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anotherMonster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{};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Определение свойств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with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props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Определения свойств внутри модуля возможно при помощи указания свойств при инициализации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fewWords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'hands amount'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superpower: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'Eat'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4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fewWords</a:t>
            </a:r>
            <a:r>
              <a:rPr b="1"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from ES6</a:t>
            </a:r>
            <a:endParaRPr b="1" sz="1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'heads amount'</a:t>
            </a:r>
            <a:r>
              <a:rPr b="1"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'Pacific Ocean'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Вариативные объекты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with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functions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Создание объектов с вариативными свойствами можно реализовать через функции</a:t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superpower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superpower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createMonster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'Elder'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'Brain'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Обращение к свойствам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