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380" y="-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5/31/2023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i2/impc_stats_pipeline/tree/master/Late%20adults%20stats%20pipeline/DRrequiredAgeing/DRrequiredAgeingPackage/inst/extdata/annotation" TargetMode="External"/><Relationship Id="rId2" Type="http://schemas.openxmlformats.org/officeDocument/2006/relationships/hyperlink" Target="https://github.com/mpi2/impc_stats_pipe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pi2/impc_stats_pipeline/tree/master/Late%20adults%20stats%20pipeline/DRrequiredAgeing/DRrequiredAgeingPackage/inst/extdata/StatsPipeline/jobs/Postgr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Autofit/>
          </a:bodyPr>
          <a:lstStyle/>
          <a:p>
            <a:pPr rtl="0"/>
            <a:r>
              <a:rPr lang="en-gb" sz="3200" dirty="0">
                <a:solidFill>
                  <a:schemeClr val="tx1"/>
                </a:solidFill>
              </a:rPr>
              <a:t>How to execute the IMPC statistical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Hamed Haseli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C22B-579D-AB39-C1B6-61AA6E1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ad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4B8B-99C6-CA5C-DA02-6F2AC097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IMPC statistical pipeline requires 4 steps to complete: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Pre-processing the data and run the analysis (estimated time about 2 weeks)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annotation and transfer pipeline (estimated time about 1 day)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report generating pipeline (estimated time about .5 a day)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extraction of risky genes pipeline (estimated time about 30 minutes)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4C6B-39E3-0205-AEE5-83D503B7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5/31/2023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6AC-50A4-C0A8-A152-C46F5AAC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92" y="392428"/>
            <a:ext cx="10058400" cy="849776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1. Preparing the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mp_chooser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E854-E5EB-F4BB-F61C-B662BC26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79" y="1180093"/>
            <a:ext cx="10058400" cy="5157953"/>
          </a:xfrm>
        </p:spPr>
        <p:txBody>
          <a:bodyPr>
            <a:norm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This step requires updating the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mp_chooser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files from the input data that Federico passes with each data release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Assume the path to the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mp_chooser.json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EBIHadoopCluster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/user/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mi_hadoop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/dr19.1/output/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mp_chooser_json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/part-00000-482667f5-0b4e-4a5a-8c62-ac341833df19-c000.txt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file above to a temporary directory on codon cluster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Navigate to the directory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and R session by typing R in the console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the command below:</a:t>
            </a:r>
          </a:p>
          <a:p>
            <a:pPr marL="1051560" lvl="3" indent="-2286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jsonlite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(‘absolute path to the file’);save(</a:t>
            </a:r>
            <a:r>
              <a:rPr lang="en-GB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a,file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=‘mp_chooser_20230411.json.Rdata’)</a:t>
            </a:r>
          </a:p>
          <a:p>
            <a:pPr marL="985838" lvl="3" indent="-163513">
              <a:buFont typeface="+mj-lt"/>
              <a:buAutoNum type="arabicPeriod"/>
            </a:pPr>
            <a:r>
              <a:rPr lang="en-GB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► Running 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above will create a </a:t>
            </a:r>
            <a:r>
              <a:rPr lang="en-GB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mp_chooser_20230411.json.Rdata 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working directory (do not change the name or timestamp)</a:t>
            </a:r>
          </a:p>
          <a:p>
            <a:pPr marL="502920" lvl="1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Pull the stats pipeline from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https://github.com/mpi2/impc_stats_pipeline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77240" lvl="2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Copy and overwrite the file above in the following directories:</a:t>
            </a:r>
          </a:p>
          <a:p>
            <a:pPr marL="1051560" lvl="3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https://github.com/mpi2/impc_stats_pipeline/tree/master/Late%20adults%20stats%20pipeline/DRrequiredAgeing/DRrequiredAgeingPackage/inst/extdata/annotation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51560" lvl="3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https://github.com/mpi2/impc_stats_pipeline/tree/master/Late%20adults%20stats%20pipeline/DRrequiredAgeing/DRrequiredAgeingPackage/inst/extdata/StatsPipeline/jobs/Postgres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51560" lvl="3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Push the repository to GitHub</a:t>
            </a:r>
          </a:p>
          <a:p>
            <a:pPr marL="1051560" lvl="3" indent="-228600">
              <a:buFont typeface="+mj-lt"/>
              <a:buAutoNum type="arabicPeriod"/>
            </a:pPr>
            <a:r>
              <a:rPr lang="en-GB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►  You need to rewrite the file in this step (an older version of the file should be already existing there)</a:t>
            </a:r>
          </a:p>
          <a:p>
            <a:pPr marL="1051560" lvl="3" indent="-228600">
              <a:buFont typeface="+mj-lt"/>
              <a:buAutoNum type="arabicPeriod"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7B05-D087-7E45-9514-901E591B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5/31/2023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7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6AC-50A4-C0A8-A152-C46F5AAC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92" y="392428"/>
            <a:ext cx="10058400" cy="849776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 (continue). Copying the parquet files to the codon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E854-E5EB-F4BB-F61C-B662BC26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79" y="1703294"/>
            <a:ext cx="10058400" cy="463475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directory on codon:/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/production/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impc_statistical_pipeline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/IMPC_DRs/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stats_pipeline_input_drXX.y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Open an R session by typing R in the console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following. This will update the pipeline to the latest version.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command:source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('https://raw.githubusercontent.com/mpi2/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impc_stats_pipeline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/master/Late%20adults%20stats%20pipeline/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DRrequiredAgeingPackage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extdata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StatsPipeline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UpdatePackagesFromGithub.R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 R by typing exit()</a:t>
            </a:r>
          </a:p>
          <a:p>
            <a:pPr marL="617220" lvl="1" indent="-342900">
              <a:buFont typeface="+mj-lt"/>
              <a:buAutoNum type="arabicPeriod"/>
            </a:pP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 the same directory run:</a:t>
            </a:r>
          </a:p>
          <a:p>
            <a:pPr lvl="2"/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StatsPipelineError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StatsPipelineOutput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“R –e ‘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DRversion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)’”</a:t>
            </a:r>
          </a:p>
          <a:p>
            <a:pPr lvl="3"/>
            <a:r>
              <a:rPr lang="en-GB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► replace the DR version in XXX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1540" lvl="2" indent="-342900">
              <a:buFont typeface="+mj-lt"/>
              <a:buAutoNum type="arabicPeriod"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 above steps will execute the pipeline, prepare the data and perform the statistical analysis. This normally takes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about 2 weeks 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7B05-D087-7E45-9514-901E591B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5/31/2023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E95B-DDF1-5FBC-254E-875503A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annotation and transfer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34FA-2F10-59F2-D739-E3D16482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100" dirty="0"/>
              <a:t>This step assigns the annotations to each StatPacket and transfers the files to Hadoop cluster for the downstream processes.</a:t>
            </a:r>
          </a:p>
          <a:p>
            <a:r>
              <a:rPr lang="en-GB" sz="1100" dirty="0"/>
              <a:t>Step: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Navigate to 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/production/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impc_statistical_pipeline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/IMPC_DRs/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stats_pipeline_input_drXX.y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/SP/jobs/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Results_IMPC_SP_Windowed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Open an R session by typing R in your console (you need to make sure that this session is alive during the process or you can make a screen to keep it alive)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 command in the R session:</a:t>
            </a:r>
          </a:p>
          <a:p>
            <a:pPr lvl="2"/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HadoopReTransfer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(prefix=‘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DRXX’,transfer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lvl="2"/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► The command above uses the power of </a:t>
            </a:r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LSF cluster to assign the annotations to the StatPackets and transfers the files to the Hadoop cluster. The files will be transferred to Hadoop:/</a:t>
            </a:r>
            <a:r>
              <a:rPr lang="en-GB" sz="1100" b="1" dirty="0" err="1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/user/[USERNAME]/</a:t>
            </a:r>
            <a:r>
              <a:rPr lang="en-GB" sz="1100" b="1" dirty="0" err="1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impc</a:t>
            </a:r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statpackets</a:t>
            </a:r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/DRXX</a:t>
            </a:r>
          </a:p>
          <a:p>
            <a:pPr lvl="2"/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► The most complex part of this process is that some files will fail to transfer and you need to use </a:t>
            </a:r>
            <a:r>
              <a:rPr lang="en-GB" sz="1100" b="1" kern="1200" dirty="0" err="1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command to transfer files to Hadoop manually</a:t>
            </a:r>
          </a:p>
          <a:p>
            <a:pPr lvl="2"/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► When you are sure that all files are there, you can share the path with Federico.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7709-FD23-B3A8-0B3B-3B60227D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5/31/2023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E95B-DDF1-5FBC-254E-875503A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report generating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34FA-2F10-59F2-D739-E3D16482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5567"/>
            <a:ext cx="10058400" cy="3849624"/>
          </a:xfrm>
        </p:spPr>
        <p:txBody>
          <a:bodyPr>
            <a:norm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This process is to create statistical reports that are normally used by the IMPC working groups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Step: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Navigate to 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/production/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impc_statistical_pipeline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/IMPC_DRs/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stats_pipeline_input_drXX.y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/SP/jobs/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Results_IMPC_SP_Windowed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 a high memory machine on cluster and initialise an interactive shell by following the following command: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–M 52000 –e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errReportGeneratingPipeline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outReportGeneratingPipeline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–Is /bin/bash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Open an R session by typing R in your console (you need to make sure that this session is alive during the process or you can make a screen to keep it alive)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 commands in the R session:</a:t>
            </a:r>
          </a:p>
          <a:p>
            <a:pPr lvl="2"/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IMPC_statspipelinePostProcess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ClearReportsAfterCreation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► The </a:t>
            </a:r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commands above will generate two csv files in the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/production/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impc_statistical_pipeline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/IMPC_DRs/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stats_pipeline_input_drXX.y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/SP/jobs/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Results_IMPC_SP_Windowed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directory for the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unidimentional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results. The files can be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and moved to the FTP directory. You can decorate and format the files by using one of the formatted files in the previous data releases.</a:t>
            </a:r>
          </a:p>
          <a:p>
            <a:pPr lvl="2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7709-FD23-B3A8-0B3B-3B60227D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5/31/2023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E95B-DDF1-5FBC-254E-875503A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extraction of risky genes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34FA-2F10-59F2-D739-E3D16482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>
            <a:norm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This process generates a list of risky genes to check manually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Step: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 a machine on codon cluster,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–M 8000 –Is /bin/bash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Open an R session by typing R in the console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 command on the console: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extractRiskyGenesFromDRs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(path to the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report from the previous release, path to the new report on the current release)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 inputs above can be URLs from the FTP site or absolute paths</a:t>
            </a:r>
          </a:p>
          <a:p>
            <a:pPr marL="274320" lvl="1" indent="0">
              <a:buNone/>
            </a:pPr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► The output of this process is a file (in the current directory) RiskyGenesToCheck_[DATE].txt with each line a gene that should be </a:t>
            </a:r>
            <a:r>
              <a:rPr lang="en-GB" sz="1100" b="1" kern="120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manually checked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7709-FD23-B3A8-0B3B-3B60227D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5/31/2023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7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{9775CA3A-44F4-4013-9C87-DE181713C162}tf78438558_win32</Template>
  <TotalTime>256</TotalTime>
  <Words>1128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Garamond</vt:lpstr>
      <vt:lpstr>SavonVTI</vt:lpstr>
      <vt:lpstr>How to execute the IMPC statistical pipeline</vt:lpstr>
      <vt:lpstr>Stage ad Steps</vt:lpstr>
      <vt:lpstr>1. Preparing the mp_chooser</vt:lpstr>
      <vt:lpstr>1 (continue). Copying the parquet files to the codon cluster</vt:lpstr>
      <vt:lpstr>Run the annotation and transfer pipeline</vt:lpstr>
      <vt:lpstr>Run the report generating pipeline</vt:lpstr>
      <vt:lpstr>Run the extraction of risky genes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execute the IMPC statistical pipeline</dc:title>
  <dc:creator>Hamed Haseli Mashhadi</dc:creator>
  <cp:lastModifiedBy>Hamed Haseli Mashhadi</cp:lastModifiedBy>
  <cp:revision>3</cp:revision>
  <dcterms:created xsi:type="dcterms:W3CDTF">2023-05-31T09:38:59Z</dcterms:created>
  <dcterms:modified xsi:type="dcterms:W3CDTF">2023-05-31T13:55:01Z</dcterms:modified>
</cp:coreProperties>
</file>