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BD8484-48A1-4DE3-BE8D-D879FAD8D09E}" type="doc">
      <dgm:prSet loTypeId="urn:microsoft.com/office/officeart/2005/8/layout/hierarchy5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9DFFD8D-C245-4DBB-B529-2BF6D1CD3131}">
      <dgm:prSet phldrT="[Text]"/>
      <dgm:spPr/>
      <dgm:t>
        <a:bodyPr/>
        <a:lstStyle/>
        <a:p>
          <a:r>
            <a:rPr lang="en-US" dirty="0" smtClean="0"/>
            <a:t>PhenStatAgeing</a:t>
          </a:r>
          <a:endParaRPr lang="en-US" dirty="0"/>
        </a:p>
      </dgm:t>
    </dgm:pt>
    <dgm:pt modelId="{AD20E2A7-0E43-4DF6-8277-9584D8C1CDA0}" type="parTrans" cxnId="{5BF02947-5D45-498B-B620-187855D1548F}">
      <dgm:prSet/>
      <dgm:spPr/>
      <dgm:t>
        <a:bodyPr/>
        <a:lstStyle/>
        <a:p>
          <a:endParaRPr lang="en-US"/>
        </a:p>
      </dgm:t>
    </dgm:pt>
    <dgm:pt modelId="{28CDB95F-04DB-44B3-BCB5-6A0FA6D9B4E8}" type="sibTrans" cxnId="{5BF02947-5D45-498B-B620-187855D1548F}">
      <dgm:prSet/>
      <dgm:spPr/>
      <dgm:t>
        <a:bodyPr/>
        <a:lstStyle/>
        <a:p>
          <a:endParaRPr lang="en-US"/>
        </a:p>
      </dgm:t>
    </dgm:pt>
    <dgm:pt modelId="{B7CF9243-6627-44A1-9FAB-4B72FF3EE2AC}">
      <dgm:prSet phldrT="[Text]"/>
      <dgm:spPr/>
      <dgm:t>
        <a:bodyPr/>
        <a:lstStyle/>
        <a:p>
          <a:r>
            <a:rPr lang="en-US" dirty="0" smtClean="0"/>
            <a:t>1. Categorical</a:t>
          </a:r>
          <a:endParaRPr lang="en-US" dirty="0"/>
        </a:p>
      </dgm:t>
    </dgm:pt>
    <dgm:pt modelId="{44EDA945-72E9-40FD-9BAF-2F1FE7BBA483}" type="parTrans" cxnId="{BD125555-81FC-4A49-816D-2CF7A7DC1CEB}">
      <dgm:prSet/>
      <dgm:spPr/>
      <dgm:t>
        <a:bodyPr/>
        <a:lstStyle/>
        <a:p>
          <a:endParaRPr lang="en-US"/>
        </a:p>
      </dgm:t>
    </dgm:pt>
    <dgm:pt modelId="{BA9CA2C5-4E96-457C-ADAD-754AAD2D5265}" type="sibTrans" cxnId="{BD125555-81FC-4A49-816D-2CF7A7DC1CEB}">
      <dgm:prSet/>
      <dgm:spPr/>
      <dgm:t>
        <a:bodyPr/>
        <a:lstStyle/>
        <a:p>
          <a:endParaRPr lang="en-US"/>
        </a:p>
      </dgm:t>
    </dgm:pt>
    <dgm:pt modelId="{C8F3F2EA-7059-4C03-A81E-DEE5B1CE1C11}">
      <dgm:prSet phldrT="[Text]"/>
      <dgm:spPr/>
      <dgm:t>
        <a:bodyPr/>
        <a:lstStyle/>
        <a:p>
          <a:r>
            <a:rPr lang="en-US" dirty="0" smtClean="0"/>
            <a:t>1.1 Analysis</a:t>
          </a:r>
          <a:endParaRPr lang="en-US" dirty="0"/>
        </a:p>
      </dgm:t>
    </dgm:pt>
    <dgm:pt modelId="{7C14353A-35F0-44F8-9E4B-53CC893E0BE5}" type="parTrans" cxnId="{35E8958B-B32B-4856-894C-E8AC7D9CAD39}">
      <dgm:prSet/>
      <dgm:spPr/>
      <dgm:t>
        <a:bodyPr/>
        <a:lstStyle/>
        <a:p>
          <a:endParaRPr lang="en-US"/>
        </a:p>
      </dgm:t>
    </dgm:pt>
    <dgm:pt modelId="{BA6A07B1-0BD4-4B98-BF07-E58072035DC8}" type="sibTrans" cxnId="{35E8958B-B32B-4856-894C-E8AC7D9CAD39}">
      <dgm:prSet/>
      <dgm:spPr/>
      <dgm:t>
        <a:bodyPr/>
        <a:lstStyle/>
        <a:p>
          <a:endParaRPr lang="en-US"/>
        </a:p>
      </dgm:t>
    </dgm:pt>
    <dgm:pt modelId="{D9FCCE53-9F31-4F19-9299-55FCF1B99927}">
      <dgm:prSet phldrT="[Text]"/>
      <dgm:spPr/>
      <dgm:t>
        <a:bodyPr/>
        <a:lstStyle/>
        <a:p>
          <a:r>
            <a:rPr lang="en-US" dirty="0" smtClean="0"/>
            <a:t>1.4 Report</a:t>
          </a:r>
          <a:endParaRPr lang="en-US" dirty="0"/>
        </a:p>
      </dgm:t>
    </dgm:pt>
    <dgm:pt modelId="{A899DEE4-19C1-4EA0-A519-647D8E611124}" type="parTrans" cxnId="{237FBFE4-8A7D-4A69-9C7C-7047BDAC9170}">
      <dgm:prSet/>
      <dgm:spPr/>
      <dgm:t>
        <a:bodyPr/>
        <a:lstStyle/>
        <a:p>
          <a:endParaRPr lang="en-US"/>
        </a:p>
      </dgm:t>
    </dgm:pt>
    <dgm:pt modelId="{A52D3505-3D9C-4F86-B2FB-849996EDF470}" type="sibTrans" cxnId="{237FBFE4-8A7D-4A69-9C7C-7047BDAC9170}">
      <dgm:prSet/>
      <dgm:spPr/>
      <dgm:t>
        <a:bodyPr/>
        <a:lstStyle/>
        <a:p>
          <a:endParaRPr lang="en-US"/>
        </a:p>
      </dgm:t>
    </dgm:pt>
    <dgm:pt modelId="{2C36EC94-0068-4479-8BB7-EB1D87F4A630}">
      <dgm:prSet phldrT="[Text]"/>
      <dgm:spPr/>
      <dgm:t>
        <a:bodyPr/>
        <a:lstStyle/>
        <a:p>
          <a:r>
            <a:rPr lang="en-US" dirty="0" smtClean="0"/>
            <a:t>2. Continuous</a:t>
          </a:r>
          <a:endParaRPr lang="en-US" dirty="0"/>
        </a:p>
      </dgm:t>
    </dgm:pt>
    <dgm:pt modelId="{79F1BEAC-F853-4493-B1E8-07B1CE0F9EAD}" type="parTrans" cxnId="{5ADBA43E-9339-4EEF-BF76-C920B488ADC7}">
      <dgm:prSet/>
      <dgm:spPr/>
      <dgm:t>
        <a:bodyPr/>
        <a:lstStyle/>
        <a:p>
          <a:endParaRPr lang="en-US"/>
        </a:p>
      </dgm:t>
    </dgm:pt>
    <dgm:pt modelId="{077DACC0-808B-4143-BB65-13C1954165EA}" type="sibTrans" cxnId="{5ADBA43E-9339-4EEF-BF76-C920B488ADC7}">
      <dgm:prSet/>
      <dgm:spPr/>
      <dgm:t>
        <a:bodyPr/>
        <a:lstStyle/>
        <a:p>
          <a:endParaRPr lang="en-US"/>
        </a:p>
      </dgm:t>
    </dgm:pt>
    <dgm:pt modelId="{82894191-B59F-48F4-80EF-48853235A85C}">
      <dgm:prSet phldrT="[Text]"/>
      <dgm:spPr/>
      <dgm:t>
        <a:bodyPr/>
        <a:lstStyle/>
        <a:p>
          <a:r>
            <a:rPr lang="en-US" dirty="0" smtClean="0"/>
            <a:t>2.1 Analysis</a:t>
          </a:r>
          <a:endParaRPr lang="en-US" dirty="0"/>
        </a:p>
      </dgm:t>
    </dgm:pt>
    <dgm:pt modelId="{6A6FD7E5-A453-460E-8628-3F99617D1A6B}" type="parTrans" cxnId="{EB6776D7-3F85-412C-82E8-14456BA75C85}">
      <dgm:prSet/>
      <dgm:spPr/>
      <dgm:t>
        <a:bodyPr/>
        <a:lstStyle/>
        <a:p>
          <a:endParaRPr lang="en-US"/>
        </a:p>
      </dgm:t>
    </dgm:pt>
    <dgm:pt modelId="{45A47EFD-4813-4E7F-89A2-4ED7B69A8436}" type="sibTrans" cxnId="{EB6776D7-3F85-412C-82E8-14456BA75C85}">
      <dgm:prSet/>
      <dgm:spPr/>
      <dgm:t>
        <a:bodyPr/>
        <a:lstStyle/>
        <a:p>
          <a:endParaRPr lang="en-US"/>
        </a:p>
      </dgm:t>
    </dgm:pt>
    <dgm:pt modelId="{5EBDB6F1-58FE-46F6-944D-2A9629ACB58E}">
      <dgm:prSet phldrT="[Text]"/>
      <dgm:spPr/>
      <dgm:t>
        <a:bodyPr/>
        <a:lstStyle/>
        <a:p>
          <a:r>
            <a:rPr lang="en-US" dirty="0" smtClean="0"/>
            <a:t>2.4 Report</a:t>
          </a:r>
          <a:endParaRPr lang="en-US" dirty="0"/>
        </a:p>
      </dgm:t>
    </dgm:pt>
    <dgm:pt modelId="{86002A33-5D11-4E63-867C-10EB6B6B78CC}" type="parTrans" cxnId="{57254B98-E2C1-4594-8163-CC87F60198C9}">
      <dgm:prSet/>
      <dgm:spPr/>
      <dgm:t>
        <a:bodyPr/>
        <a:lstStyle/>
        <a:p>
          <a:endParaRPr lang="en-US"/>
        </a:p>
      </dgm:t>
    </dgm:pt>
    <dgm:pt modelId="{495EFD3F-EFED-4813-817E-D689B2AB762B}" type="sibTrans" cxnId="{57254B98-E2C1-4594-8163-CC87F60198C9}">
      <dgm:prSet/>
      <dgm:spPr/>
      <dgm:t>
        <a:bodyPr/>
        <a:lstStyle/>
        <a:p>
          <a:endParaRPr lang="en-US"/>
        </a:p>
      </dgm:t>
    </dgm:pt>
    <dgm:pt modelId="{D26CB297-D262-4CC5-9A8D-ACAFC2A5B1F0}">
      <dgm:prSet phldrT="[Text]"/>
      <dgm:spPr/>
      <dgm:t>
        <a:bodyPr/>
        <a:lstStyle/>
        <a:p>
          <a:r>
            <a:rPr lang="en-US" dirty="0" smtClean="0"/>
            <a:t>1.2 Summary</a:t>
          </a:r>
          <a:endParaRPr lang="en-US" dirty="0"/>
        </a:p>
      </dgm:t>
    </dgm:pt>
    <dgm:pt modelId="{DAEED446-168F-4B22-B341-97E6E5CF8165}" type="parTrans" cxnId="{935D54C0-FB64-4EC5-A3A1-481BFBC4964F}">
      <dgm:prSet/>
      <dgm:spPr/>
      <dgm:t>
        <a:bodyPr/>
        <a:lstStyle/>
        <a:p>
          <a:endParaRPr lang="en-US"/>
        </a:p>
      </dgm:t>
    </dgm:pt>
    <dgm:pt modelId="{0F46FA0F-8F1F-4545-BCC4-164DA0836F68}" type="sibTrans" cxnId="{935D54C0-FB64-4EC5-A3A1-481BFBC4964F}">
      <dgm:prSet/>
      <dgm:spPr/>
      <dgm:t>
        <a:bodyPr/>
        <a:lstStyle/>
        <a:p>
          <a:endParaRPr lang="en-US"/>
        </a:p>
      </dgm:t>
    </dgm:pt>
    <dgm:pt modelId="{53C6AA40-CD10-4251-83C5-924502AE77AB}">
      <dgm:prSet phldrT="[Text]"/>
      <dgm:spPr/>
      <dgm:t>
        <a:bodyPr/>
        <a:lstStyle/>
        <a:p>
          <a:r>
            <a:rPr lang="en-US" dirty="0" smtClean="0"/>
            <a:t>1.3 Plot</a:t>
          </a:r>
          <a:endParaRPr lang="en-US" dirty="0"/>
        </a:p>
      </dgm:t>
    </dgm:pt>
    <dgm:pt modelId="{A67D69A1-88C4-48BD-BD1D-5A051D395D3A}" type="parTrans" cxnId="{329FE4DA-34C4-4745-8A8A-8BB75F89BD0E}">
      <dgm:prSet/>
      <dgm:spPr/>
      <dgm:t>
        <a:bodyPr/>
        <a:lstStyle/>
        <a:p>
          <a:endParaRPr lang="en-US"/>
        </a:p>
      </dgm:t>
    </dgm:pt>
    <dgm:pt modelId="{606BFAE6-3E97-4FDD-99B8-BF82F77215FE}" type="sibTrans" cxnId="{329FE4DA-34C4-4745-8A8A-8BB75F89BD0E}">
      <dgm:prSet/>
      <dgm:spPr/>
      <dgm:t>
        <a:bodyPr/>
        <a:lstStyle/>
        <a:p>
          <a:endParaRPr lang="en-US"/>
        </a:p>
      </dgm:t>
    </dgm:pt>
    <dgm:pt modelId="{B512FE59-57E2-4855-8910-E52EA291DB9D}">
      <dgm:prSet phldrT="[Text]"/>
      <dgm:spPr/>
      <dgm:t>
        <a:bodyPr/>
        <a:lstStyle/>
        <a:p>
          <a:r>
            <a:rPr lang="en-US" dirty="0" smtClean="0"/>
            <a:t>2.2 Summary</a:t>
          </a:r>
          <a:endParaRPr lang="en-US" dirty="0"/>
        </a:p>
      </dgm:t>
    </dgm:pt>
    <dgm:pt modelId="{3308A852-FF8D-48D3-A423-B1C9D4D33628}" type="parTrans" cxnId="{5AC703BD-B98D-4002-8526-114454FE4836}">
      <dgm:prSet/>
      <dgm:spPr/>
      <dgm:t>
        <a:bodyPr/>
        <a:lstStyle/>
        <a:p>
          <a:endParaRPr lang="en-US"/>
        </a:p>
      </dgm:t>
    </dgm:pt>
    <dgm:pt modelId="{215CE314-9720-4794-A63C-8ECA87D47770}" type="sibTrans" cxnId="{5AC703BD-B98D-4002-8526-114454FE4836}">
      <dgm:prSet/>
      <dgm:spPr/>
      <dgm:t>
        <a:bodyPr/>
        <a:lstStyle/>
        <a:p>
          <a:endParaRPr lang="en-US"/>
        </a:p>
      </dgm:t>
    </dgm:pt>
    <dgm:pt modelId="{B2721FE7-7A20-4CE4-9164-6A38469E5E20}">
      <dgm:prSet phldrT="[Text]"/>
      <dgm:spPr/>
      <dgm:t>
        <a:bodyPr/>
        <a:lstStyle/>
        <a:p>
          <a:r>
            <a:rPr lang="en-US" dirty="0" smtClean="0"/>
            <a:t>2.3 Plot</a:t>
          </a:r>
          <a:endParaRPr lang="en-US" dirty="0"/>
        </a:p>
      </dgm:t>
    </dgm:pt>
    <dgm:pt modelId="{58BC884A-142A-4EEF-9FC8-CC0B8F1DF052}" type="parTrans" cxnId="{CE785B75-7074-4E0A-8DF3-9EA05E6CEEA6}">
      <dgm:prSet/>
      <dgm:spPr/>
      <dgm:t>
        <a:bodyPr/>
        <a:lstStyle/>
        <a:p>
          <a:endParaRPr lang="en-US"/>
        </a:p>
      </dgm:t>
    </dgm:pt>
    <dgm:pt modelId="{E8A8ECC8-DB9D-4839-BB97-08EDEA8E7C16}" type="sibTrans" cxnId="{CE785B75-7074-4E0A-8DF3-9EA05E6CEEA6}">
      <dgm:prSet/>
      <dgm:spPr/>
      <dgm:t>
        <a:bodyPr/>
        <a:lstStyle/>
        <a:p>
          <a:endParaRPr lang="en-US"/>
        </a:p>
      </dgm:t>
    </dgm:pt>
    <dgm:pt modelId="{762886AA-DB88-4925-99C1-9563BD7316F8}">
      <dgm:prSet phldrT="[Text]"/>
      <dgm:spPr/>
      <dgm:t>
        <a:bodyPr/>
        <a:lstStyle/>
        <a:p>
          <a:r>
            <a:rPr lang="en-US" dirty="0" smtClean="0"/>
            <a:t>Normalizing</a:t>
          </a:r>
          <a:endParaRPr lang="en-US" dirty="0"/>
        </a:p>
      </dgm:t>
    </dgm:pt>
    <dgm:pt modelId="{E3186C36-A20A-476F-88ED-2F4E489B42C2}" type="parTrans" cxnId="{56A670CD-8FCB-4AE9-87C5-7ED7F8DE9CD5}">
      <dgm:prSet/>
      <dgm:spPr/>
      <dgm:t>
        <a:bodyPr/>
        <a:lstStyle/>
        <a:p>
          <a:endParaRPr lang="en-US"/>
        </a:p>
      </dgm:t>
    </dgm:pt>
    <dgm:pt modelId="{F7946714-7FC9-471D-9748-2833856606F4}" type="sibTrans" cxnId="{56A670CD-8FCB-4AE9-87C5-7ED7F8DE9CD5}">
      <dgm:prSet/>
      <dgm:spPr/>
      <dgm:t>
        <a:bodyPr/>
        <a:lstStyle/>
        <a:p>
          <a:endParaRPr lang="en-US"/>
        </a:p>
      </dgm:t>
    </dgm:pt>
    <dgm:pt modelId="{14C9A289-80CA-4069-B335-87512E4420E9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0E70462D-83B3-4E2A-BF88-78C23F4C0D5B}" type="parTrans" cxnId="{E4DE55E3-5593-47F7-B557-67CD5CEE73F1}">
      <dgm:prSet/>
      <dgm:spPr/>
      <dgm:t>
        <a:bodyPr/>
        <a:lstStyle/>
        <a:p>
          <a:endParaRPr lang="en-US"/>
        </a:p>
      </dgm:t>
    </dgm:pt>
    <dgm:pt modelId="{FD5BAE56-D95E-4667-AC42-332A624557EC}" type="sibTrans" cxnId="{E4DE55E3-5593-47F7-B557-67CD5CEE73F1}">
      <dgm:prSet/>
      <dgm:spPr/>
      <dgm:t>
        <a:bodyPr/>
        <a:lstStyle/>
        <a:p>
          <a:endParaRPr lang="en-US"/>
        </a:p>
      </dgm:t>
    </dgm:pt>
    <dgm:pt modelId="{2C54A090-43BA-4A0C-BF1A-2F3E07947523}">
      <dgm:prSet phldrT="[Text]"/>
      <dgm:spPr/>
      <dgm:t>
        <a:bodyPr/>
        <a:lstStyle/>
        <a:p>
          <a:r>
            <a:rPr lang="en-US" dirty="0" smtClean="0"/>
            <a:t>Documentation</a:t>
          </a:r>
          <a:endParaRPr lang="en-US" dirty="0"/>
        </a:p>
      </dgm:t>
    </dgm:pt>
    <dgm:pt modelId="{451EA6D2-094D-40D7-873A-EA421158D77B}" type="parTrans" cxnId="{18361EA9-19AA-4B41-A332-13CDC29B492E}">
      <dgm:prSet/>
      <dgm:spPr/>
      <dgm:t>
        <a:bodyPr/>
        <a:lstStyle/>
        <a:p>
          <a:endParaRPr lang="en-US"/>
        </a:p>
      </dgm:t>
    </dgm:pt>
    <dgm:pt modelId="{55AE6003-F1B5-46B5-BEEF-100218866E28}" type="sibTrans" cxnId="{18361EA9-19AA-4B41-A332-13CDC29B492E}">
      <dgm:prSet/>
      <dgm:spPr/>
      <dgm:t>
        <a:bodyPr/>
        <a:lstStyle/>
        <a:p>
          <a:endParaRPr lang="en-US"/>
        </a:p>
      </dgm:t>
    </dgm:pt>
    <dgm:pt modelId="{75855875-986C-4EFF-BFEF-B440071A1576}">
      <dgm:prSet phldrT="[Text]"/>
      <dgm:spPr/>
      <dgm:t>
        <a:bodyPr/>
        <a:lstStyle/>
        <a:p>
          <a:r>
            <a:rPr lang="en-US" dirty="0" smtClean="0"/>
            <a:t>FE</a:t>
          </a:r>
          <a:endParaRPr lang="en-US" dirty="0"/>
        </a:p>
      </dgm:t>
    </dgm:pt>
    <dgm:pt modelId="{FAC15F60-5357-41E4-9FD4-C75B221A68D5}" type="parTrans" cxnId="{04E4AAC3-94C1-4E64-9AC8-BCE3D77EBA36}">
      <dgm:prSet/>
      <dgm:spPr/>
      <dgm:t>
        <a:bodyPr/>
        <a:lstStyle/>
        <a:p>
          <a:endParaRPr lang="en-US"/>
        </a:p>
      </dgm:t>
    </dgm:pt>
    <dgm:pt modelId="{6E9EBD36-84FA-4389-9A36-16C84B818697}" type="sibTrans" cxnId="{04E4AAC3-94C1-4E64-9AC8-BCE3D77EBA36}">
      <dgm:prSet/>
      <dgm:spPr/>
      <dgm:t>
        <a:bodyPr/>
        <a:lstStyle/>
        <a:p>
          <a:endParaRPr lang="en-US"/>
        </a:p>
      </dgm:t>
    </dgm:pt>
    <dgm:pt modelId="{7FA5C735-9514-40F5-9888-D44FF5CF3E72}">
      <dgm:prSet phldrT="[Text]"/>
      <dgm:spPr/>
      <dgm:t>
        <a:bodyPr/>
        <a:lstStyle/>
        <a:p>
          <a:r>
            <a:rPr lang="en-US" dirty="0" smtClean="0"/>
            <a:t>RR </a:t>
          </a:r>
          <a:endParaRPr lang="en-US" dirty="0"/>
        </a:p>
      </dgm:t>
    </dgm:pt>
    <dgm:pt modelId="{46036771-6E01-4590-8F92-B7B5854941E8}" type="parTrans" cxnId="{A0519EBC-E13E-477E-B843-26A17636468E}">
      <dgm:prSet/>
      <dgm:spPr/>
      <dgm:t>
        <a:bodyPr/>
        <a:lstStyle/>
        <a:p>
          <a:endParaRPr lang="en-US"/>
        </a:p>
      </dgm:t>
    </dgm:pt>
    <dgm:pt modelId="{D8D22B78-A722-4C23-A232-318ACBD53593}" type="sibTrans" cxnId="{A0519EBC-E13E-477E-B843-26A17636468E}">
      <dgm:prSet/>
      <dgm:spPr/>
      <dgm:t>
        <a:bodyPr/>
        <a:lstStyle/>
        <a:p>
          <a:endParaRPr lang="en-US"/>
        </a:p>
      </dgm:t>
    </dgm:pt>
    <dgm:pt modelId="{7B070A8A-362D-4C89-87DA-46F7A6ECA120}">
      <dgm:prSet phldrT="[Text]"/>
      <dgm:spPr/>
      <dgm:t>
        <a:bodyPr/>
        <a:lstStyle/>
        <a:p>
          <a:r>
            <a:rPr lang="en-US" dirty="0" smtClean="0"/>
            <a:t>3.1 Analysis</a:t>
          </a:r>
          <a:endParaRPr lang="en-US" dirty="0"/>
        </a:p>
      </dgm:t>
    </dgm:pt>
    <dgm:pt modelId="{2ABF4815-FEDE-4BF8-AEAC-2FEE3E971CA7}" type="parTrans" cxnId="{6D4CB804-7042-41E2-BC82-1CB5E8357B05}">
      <dgm:prSet/>
      <dgm:spPr/>
      <dgm:t>
        <a:bodyPr/>
        <a:lstStyle/>
        <a:p>
          <a:endParaRPr lang="en-US"/>
        </a:p>
      </dgm:t>
    </dgm:pt>
    <dgm:pt modelId="{33629810-C570-452B-B1F3-F340AD09475C}" type="sibTrans" cxnId="{6D4CB804-7042-41E2-BC82-1CB5E8357B05}">
      <dgm:prSet/>
      <dgm:spPr/>
      <dgm:t>
        <a:bodyPr/>
        <a:lstStyle/>
        <a:p>
          <a:endParaRPr lang="en-US"/>
        </a:p>
      </dgm:t>
    </dgm:pt>
    <dgm:pt modelId="{B4E0F2A9-6D0F-4A0D-9811-1E78FC1189EF}">
      <dgm:prSet phldrT="[Text]"/>
      <dgm:spPr/>
      <dgm:t>
        <a:bodyPr/>
        <a:lstStyle/>
        <a:p>
          <a:r>
            <a:rPr lang="en-US" dirty="0" smtClean="0"/>
            <a:t>3.2 </a:t>
          </a:r>
          <a:r>
            <a:rPr lang="en-US" dirty="0" smtClean="0"/>
            <a:t>Summary</a:t>
          </a:r>
          <a:endParaRPr lang="en-US" dirty="0"/>
        </a:p>
      </dgm:t>
    </dgm:pt>
    <dgm:pt modelId="{ACC65157-63D1-4EB4-B2D3-AF3B4971E259}" type="parTrans" cxnId="{7249082A-1D3F-4439-9A29-8F59C449A5E7}">
      <dgm:prSet/>
      <dgm:spPr/>
      <dgm:t>
        <a:bodyPr/>
        <a:lstStyle/>
        <a:p>
          <a:endParaRPr lang="en-US"/>
        </a:p>
      </dgm:t>
    </dgm:pt>
    <dgm:pt modelId="{F15E9B9B-BD30-4AAF-85A1-0085769C310D}" type="sibTrans" cxnId="{7249082A-1D3F-4439-9A29-8F59C449A5E7}">
      <dgm:prSet/>
      <dgm:spPr/>
      <dgm:t>
        <a:bodyPr/>
        <a:lstStyle/>
        <a:p>
          <a:endParaRPr lang="en-US"/>
        </a:p>
      </dgm:t>
    </dgm:pt>
    <dgm:pt modelId="{12E17947-2E97-4D9D-8984-7223CE36EB82}">
      <dgm:prSet phldrT="[Text]"/>
      <dgm:spPr/>
      <dgm:t>
        <a:bodyPr/>
        <a:lstStyle/>
        <a:p>
          <a:r>
            <a:rPr lang="en-US" dirty="0" smtClean="0"/>
            <a:t>3.3 </a:t>
          </a:r>
          <a:r>
            <a:rPr lang="en-US" dirty="0" smtClean="0"/>
            <a:t>Plot</a:t>
          </a:r>
          <a:endParaRPr lang="en-US" dirty="0"/>
        </a:p>
      </dgm:t>
    </dgm:pt>
    <dgm:pt modelId="{14A28D02-5BE5-4D94-A5C4-42D049FE7F12}" type="parTrans" cxnId="{33F773A8-FF39-48E5-ACD4-5001E329A5D0}">
      <dgm:prSet/>
      <dgm:spPr/>
      <dgm:t>
        <a:bodyPr/>
        <a:lstStyle/>
        <a:p>
          <a:endParaRPr lang="en-US"/>
        </a:p>
      </dgm:t>
    </dgm:pt>
    <dgm:pt modelId="{56A1386D-EF5F-4361-BD02-0194923614BA}" type="sibTrans" cxnId="{33F773A8-FF39-48E5-ACD4-5001E329A5D0}">
      <dgm:prSet/>
      <dgm:spPr/>
      <dgm:t>
        <a:bodyPr/>
        <a:lstStyle/>
        <a:p>
          <a:endParaRPr lang="en-US"/>
        </a:p>
      </dgm:t>
    </dgm:pt>
    <dgm:pt modelId="{C007623E-DD32-427D-9C56-5144B4781206}">
      <dgm:prSet phldrT="[Text]"/>
      <dgm:spPr/>
      <dgm:t>
        <a:bodyPr/>
        <a:lstStyle/>
        <a:p>
          <a:r>
            <a:rPr lang="en-US" dirty="0" smtClean="0"/>
            <a:t>3.4 </a:t>
          </a:r>
          <a:r>
            <a:rPr lang="en-US" dirty="0" smtClean="0"/>
            <a:t>Report</a:t>
          </a:r>
          <a:endParaRPr lang="en-US" dirty="0"/>
        </a:p>
      </dgm:t>
    </dgm:pt>
    <dgm:pt modelId="{D019A228-DC3E-4747-9314-B8BA1DBA54FC}" type="parTrans" cxnId="{30101BCD-628F-405F-88FA-638CFC33C071}">
      <dgm:prSet/>
      <dgm:spPr/>
      <dgm:t>
        <a:bodyPr/>
        <a:lstStyle/>
        <a:p>
          <a:endParaRPr lang="en-US"/>
        </a:p>
      </dgm:t>
    </dgm:pt>
    <dgm:pt modelId="{9C929763-0561-4C43-B085-42DBC21CD131}" type="sibTrans" cxnId="{30101BCD-628F-405F-88FA-638CFC33C071}">
      <dgm:prSet/>
      <dgm:spPr/>
      <dgm:t>
        <a:bodyPr/>
        <a:lstStyle/>
        <a:p>
          <a:endParaRPr lang="en-US"/>
        </a:p>
      </dgm:t>
    </dgm:pt>
    <dgm:pt modelId="{9194BFAA-FCF3-455F-94B9-6783DE64A2A2}" type="pres">
      <dgm:prSet presAssocID="{F4BD8484-48A1-4DE3-BE8D-D879FAD8D09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82F618-CDB8-44D5-AD06-1FF1A96C8ECD}" type="pres">
      <dgm:prSet presAssocID="{F4BD8484-48A1-4DE3-BE8D-D879FAD8D09E}" presName="hierFlow" presStyleCnt="0"/>
      <dgm:spPr/>
      <dgm:t>
        <a:bodyPr/>
        <a:lstStyle/>
        <a:p>
          <a:endParaRPr lang="en-US"/>
        </a:p>
      </dgm:t>
    </dgm:pt>
    <dgm:pt modelId="{45812E2D-1F36-4AF1-A271-580A60CEF8E4}" type="pres">
      <dgm:prSet presAssocID="{F4BD8484-48A1-4DE3-BE8D-D879FAD8D09E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81C5FF3-7A14-40D0-83BD-5AE69B8B681B}" type="pres">
      <dgm:prSet presAssocID="{39DFFD8D-C245-4DBB-B529-2BF6D1CD3131}" presName="Name17" presStyleCnt="0"/>
      <dgm:spPr/>
      <dgm:t>
        <a:bodyPr/>
        <a:lstStyle/>
        <a:p>
          <a:endParaRPr lang="en-US"/>
        </a:p>
      </dgm:t>
    </dgm:pt>
    <dgm:pt modelId="{EA5208EC-5708-4FA3-814F-48911A00664C}" type="pres">
      <dgm:prSet presAssocID="{39DFFD8D-C245-4DBB-B529-2BF6D1CD3131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958AE7-C1AE-42C9-980D-92D471E6B760}" type="pres">
      <dgm:prSet presAssocID="{39DFFD8D-C245-4DBB-B529-2BF6D1CD3131}" presName="hierChild2" presStyleCnt="0"/>
      <dgm:spPr/>
      <dgm:t>
        <a:bodyPr/>
        <a:lstStyle/>
        <a:p>
          <a:endParaRPr lang="en-US"/>
        </a:p>
      </dgm:t>
    </dgm:pt>
    <dgm:pt modelId="{D3CB03B0-1027-46FB-9F5E-2422A122F540}" type="pres">
      <dgm:prSet presAssocID="{44EDA945-72E9-40FD-9BAF-2F1FE7BBA483}" presName="Name25" presStyleLbl="parChTrans1D2" presStyleIdx="0" presStyleCnt="5"/>
      <dgm:spPr/>
      <dgm:t>
        <a:bodyPr/>
        <a:lstStyle/>
        <a:p>
          <a:endParaRPr lang="en-US"/>
        </a:p>
      </dgm:t>
    </dgm:pt>
    <dgm:pt modelId="{3958D169-B32D-4261-A6B9-DC4C9077A931}" type="pres">
      <dgm:prSet presAssocID="{44EDA945-72E9-40FD-9BAF-2F1FE7BBA483}" presName="connTx" presStyleLbl="parChTrans1D2" presStyleIdx="0" presStyleCnt="5"/>
      <dgm:spPr/>
      <dgm:t>
        <a:bodyPr/>
        <a:lstStyle/>
        <a:p>
          <a:endParaRPr lang="en-US"/>
        </a:p>
      </dgm:t>
    </dgm:pt>
    <dgm:pt modelId="{B0E3ECCF-092E-479A-9BC1-3CFA5329DF82}" type="pres">
      <dgm:prSet presAssocID="{B7CF9243-6627-44A1-9FAB-4B72FF3EE2AC}" presName="Name30" presStyleCnt="0"/>
      <dgm:spPr/>
      <dgm:t>
        <a:bodyPr/>
        <a:lstStyle/>
        <a:p>
          <a:endParaRPr lang="en-US"/>
        </a:p>
      </dgm:t>
    </dgm:pt>
    <dgm:pt modelId="{CB60E10B-0415-4CDC-BA12-7A1AA6D0FAF7}" type="pres">
      <dgm:prSet presAssocID="{B7CF9243-6627-44A1-9FAB-4B72FF3EE2AC}" presName="level2Shape" presStyleLbl="node2" presStyleIdx="0" presStyleCnt="5"/>
      <dgm:spPr/>
      <dgm:t>
        <a:bodyPr/>
        <a:lstStyle/>
        <a:p>
          <a:endParaRPr lang="en-US"/>
        </a:p>
      </dgm:t>
    </dgm:pt>
    <dgm:pt modelId="{E8727107-5BE5-4FD2-9A64-A6FDB4391832}" type="pres">
      <dgm:prSet presAssocID="{B7CF9243-6627-44A1-9FAB-4B72FF3EE2AC}" presName="hierChild3" presStyleCnt="0"/>
      <dgm:spPr/>
      <dgm:t>
        <a:bodyPr/>
        <a:lstStyle/>
        <a:p>
          <a:endParaRPr lang="en-US"/>
        </a:p>
      </dgm:t>
    </dgm:pt>
    <dgm:pt modelId="{F14100D3-AF2D-4C55-ACFC-7E3D26C366E2}" type="pres">
      <dgm:prSet presAssocID="{FAC15F60-5357-41E4-9FD4-C75B221A68D5}" presName="Name25" presStyleLbl="parChTrans1D3" presStyleIdx="0" presStyleCnt="6"/>
      <dgm:spPr/>
      <dgm:t>
        <a:bodyPr/>
        <a:lstStyle/>
        <a:p>
          <a:endParaRPr lang="en-US"/>
        </a:p>
      </dgm:t>
    </dgm:pt>
    <dgm:pt modelId="{84A4EE3F-CCD6-44C2-B2EF-087722AD1FFD}" type="pres">
      <dgm:prSet presAssocID="{FAC15F60-5357-41E4-9FD4-C75B221A68D5}" presName="connTx" presStyleLbl="parChTrans1D3" presStyleIdx="0" presStyleCnt="6"/>
      <dgm:spPr/>
      <dgm:t>
        <a:bodyPr/>
        <a:lstStyle/>
        <a:p>
          <a:endParaRPr lang="en-US"/>
        </a:p>
      </dgm:t>
    </dgm:pt>
    <dgm:pt modelId="{4B41F677-2D51-4D6B-B372-EAEA0F27E634}" type="pres">
      <dgm:prSet presAssocID="{75855875-986C-4EFF-BFEF-B440071A1576}" presName="Name30" presStyleCnt="0"/>
      <dgm:spPr/>
      <dgm:t>
        <a:bodyPr/>
        <a:lstStyle/>
        <a:p>
          <a:endParaRPr lang="en-US"/>
        </a:p>
      </dgm:t>
    </dgm:pt>
    <dgm:pt modelId="{784964E3-728D-4CBF-A777-FCD6B2AAA912}" type="pres">
      <dgm:prSet presAssocID="{75855875-986C-4EFF-BFEF-B440071A1576}" presName="level2Shape" presStyleLbl="node3" presStyleIdx="0" presStyleCnt="6"/>
      <dgm:spPr/>
      <dgm:t>
        <a:bodyPr/>
        <a:lstStyle/>
        <a:p>
          <a:endParaRPr lang="en-US"/>
        </a:p>
      </dgm:t>
    </dgm:pt>
    <dgm:pt modelId="{7207C601-837B-415F-892C-7EB706C16474}" type="pres">
      <dgm:prSet presAssocID="{75855875-986C-4EFF-BFEF-B440071A1576}" presName="hierChild3" presStyleCnt="0"/>
      <dgm:spPr/>
      <dgm:t>
        <a:bodyPr/>
        <a:lstStyle/>
        <a:p>
          <a:endParaRPr lang="en-US"/>
        </a:p>
      </dgm:t>
    </dgm:pt>
    <dgm:pt modelId="{1D3C08BF-2720-4F5C-911C-B2BC9FB74D30}" type="pres">
      <dgm:prSet presAssocID="{7C14353A-35F0-44F8-9E4B-53CC893E0BE5}" presName="Name25" presStyleLbl="parChTrans1D4" presStyleIdx="0" presStyleCnt="8"/>
      <dgm:spPr/>
      <dgm:t>
        <a:bodyPr/>
        <a:lstStyle/>
        <a:p>
          <a:endParaRPr lang="en-US"/>
        </a:p>
      </dgm:t>
    </dgm:pt>
    <dgm:pt modelId="{49004D6E-8E0D-4C89-8666-A79CC4287C64}" type="pres">
      <dgm:prSet presAssocID="{7C14353A-35F0-44F8-9E4B-53CC893E0BE5}" presName="connTx" presStyleLbl="parChTrans1D4" presStyleIdx="0" presStyleCnt="8"/>
      <dgm:spPr/>
      <dgm:t>
        <a:bodyPr/>
        <a:lstStyle/>
        <a:p>
          <a:endParaRPr lang="en-US"/>
        </a:p>
      </dgm:t>
    </dgm:pt>
    <dgm:pt modelId="{BC3529AA-49D8-4C29-A2D9-4299CD90B0B0}" type="pres">
      <dgm:prSet presAssocID="{C8F3F2EA-7059-4C03-A81E-DEE5B1CE1C11}" presName="Name30" presStyleCnt="0"/>
      <dgm:spPr/>
      <dgm:t>
        <a:bodyPr/>
        <a:lstStyle/>
        <a:p>
          <a:endParaRPr lang="en-US"/>
        </a:p>
      </dgm:t>
    </dgm:pt>
    <dgm:pt modelId="{E6A786C2-D11B-4200-BCE7-4AD68BACAF4E}" type="pres">
      <dgm:prSet presAssocID="{C8F3F2EA-7059-4C03-A81E-DEE5B1CE1C11}" presName="level2Shape" presStyleLbl="node4" presStyleIdx="0" presStyleCnt="8"/>
      <dgm:spPr/>
      <dgm:t>
        <a:bodyPr/>
        <a:lstStyle/>
        <a:p>
          <a:endParaRPr lang="en-US"/>
        </a:p>
      </dgm:t>
    </dgm:pt>
    <dgm:pt modelId="{A34064D3-2555-4FF6-9B3D-02128EFE39AF}" type="pres">
      <dgm:prSet presAssocID="{C8F3F2EA-7059-4C03-A81E-DEE5B1CE1C11}" presName="hierChild3" presStyleCnt="0"/>
      <dgm:spPr/>
      <dgm:t>
        <a:bodyPr/>
        <a:lstStyle/>
        <a:p>
          <a:endParaRPr lang="en-US"/>
        </a:p>
      </dgm:t>
    </dgm:pt>
    <dgm:pt modelId="{A7576431-FADA-4C62-8A3A-274A89B766F9}" type="pres">
      <dgm:prSet presAssocID="{DAEED446-168F-4B22-B341-97E6E5CF8165}" presName="Name25" presStyleLbl="parChTrans1D4" presStyleIdx="1" presStyleCnt="8"/>
      <dgm:spPr/>
      <dgm:t>
        <a:bodyPr/>
        <a:lstStyle/>
        <a:p>
          <a:endParaRPr lang="en-US"/>
        </a:p>
      </dgm:t>
    </dgm:pt>
    <dgm:pt modelId="{C7A60226-1D9E-4007-B0F2-C2BD5A8EE03C}" type="pres">
      <dgm:prSet presAssocID="{DAEED446-168F-4B22-B341-97E6E5CF8165}" presName="connTx" presStyleLbl="parChTrans1D4" presStyleIdx="1" presStyleCnt="8"/>
      <dgm:spPr/>
      <dgm:t>
        <a:bodyPr/>
        <a:lstStyle/>
        <a:p>
          <a:endParaRPr lang="en-US"/>
        </a:p>
      </dgm:t>
    </dgm:pt>
    <dgm:pt modelId="{81627211-1A65-4B6F-A96C-86FEF89AE131}" type="pres">
      <dgm:prSet presAssocID="{D26CB297-D262-4CC5-9A8D-ACAFC2A5B1F0}" presName="Name30" presStyleCnt="0"/>
      <dgm:spPr/>
      <dgm:t>
        <a:bodyPr/>
        <a:lstStyle/>
        <a:p>
          <a:endParaRPr lang="en-US"/>
        </a:p>
      </dgm:t>
    </dgm:pt>
    <dgm:pt modelId="{4CA13BFE-955B-4177-A0F7-E9A3FC9085C7}" type="pres">
      <dgm:prSet presAssocID="{D26CB297-D262-4CC5-9A8D-ACAFC2A5B1F0}" presName="level2Shape" presStyleLbl="node4" presStyleIdx="1" presStyleCnt="8"/>
      <dgm:spPr/>
      <dgm:t>
        <a:bodyPr/>
        <a:lstStyle/>
        <a:p>
          <a:endParaRPr lang="en-US"/>
        </a:p>
      </dgm:t>
    </dgm:pt>
    <dgm:pt modelId="{80319FD8-590A-4B21-AAFD-AC1FE6B466B8}" type="pres">
      <dgm:prSet presAssocID="{D26CB297-D262-4CC5-9A8D-ACAFC2A5B1F0}" presName="hierChild3" presStyleCnt="0"/>
      <dgm:spPr/>
      <dgm:t>
        <a:bodyPr/>
        <a:lstStyle/>
        <a:p>
          <a:endParaRPr lang="en-US"/>
        </a:p>
      </dgm:t>
    </dgm:pt>
    <dgm:pt modelId="{52E671D4-AD69-4462-8776-9088633CE2BB}" type="pres">
      <dgm:prSet presAssocID="{A67D69A1-88C4-48BD-BD1D-5A051D395D3A}" presName="Name25" presStyleLbl="parChTrans1D4" presStyleIdx="2" presStyleCnt="8"/>
      <dgm:spPr/>
      <dgm:t>
        <a:bodyPr/>
        <a:lstStyle/>
        <a:p>
          <a:endParaRPr lang="en-US"/>
        </a:p>
      </dgm:t>
    </dgm:pt>
    <dgm:pt modelId="{5BED1CB9-BE2C-4025-9A9E-28BC97B5ADA8}" type="pres">
      <dgm:prSet presAssocID="{A67D69A1-88C4-48BD-BD1D-5A051D395D3A}" presName="connTx" presStyleLbl="parChTrans1D4" presStyleIdx="2" presStyleCnt="8"/>
      <dgm:spPr/>
      <dgm:t>
        <a:bodyPr/>
        <a:lstStyle/>
        <a:p>
          <a:endParaRPr lang="en-US"/>
        </a:p>
      </dgm:t>
    </dgm:pt>
    <dgm:pt modelId="{8AF1E1AC-9D5A-4F4D-864B-1ED47C7F7476}" type="pres">
      <dgm:prSet presAssocID="{53C6AA40-CD10-4251-83C5-924502AE77AB}" presName="Name30" presStyleCnt="0"/>
      <dgm:spPr/>
      <dgm:t>
        <a:bodyPr/>
        <a:lstStyle/>
        <a:p>
          <a:endParaRPr lang="en-US"/>
        </a:p>
      </dgm:t>
    </dgm:pt>
    <dgm:pt modelId="{4C161E02-B1B2-4516-9474-FA1020EE878F}" type="pres">
      <dgm:prSet presAssocID="{53C6AA40-CD10-4251-83C5-924502AE77AB}" presName="level2Shape" presStyleLbl="node4" presStyleIdx="2" presStyleCnt="8"/>
      <dgm:spPr/>
      <dgm:t>
        <a:bodyPr/>
        <a:lstStyle/>
        <a:p>
          <a:endParaRPr lang="en-US"/>
        </a:p>
      </dgm:t>
    </dgm:pt>
    <dgm:pt modelId="{88D7DC1F-B125-4414-8915-8658171847FE}" type="pres">
      <dgm:prSet presAssocID="{53C6AA40-CD10-4251-83C5-924502AE77AB}" presName="hierChild3" presStyleCnt="0"/>
      <dgm:spPr/>
      <dgm:t>
        <a:bodyPr/>
        <a:lstStyle/>
        <a:p>
          <a:endParaRPr lang="en-US"/>
        </a:p>
      </dgm:t>
    </dgm:pt>
    <dgm:pt modelId="{C5C3702E-5B2B-49C6-B4D3-694D5EF8BA0F}" type="pres">
      <dgm:prSet presAssocID="{A899DEE4-19C1-4EA0-A519-647D8E611124}" presName="Name25" presStyleLbl="parChTrans1D4" presStyleIdx="3" presStyleCnt="8"/>
      <dgm:spPr/>
      <dgm:t>
        <a:bodyPr/>
        <a:lstStyle/>
        <a:p>
          <a:endParaRPr lang="en-US"/>
        </a:p>
      </dgm:t>
    </dgm:pt>
    <dgm:pt modelId="{85A36EC5-21E7-4287-B323-24EDADD570AE}" type="pres">
      <dgm:prSet presAssocID="{A899DEE4-19C1-4EA0-A519-647D8E611124}" presName="connTx" presStyleLbl="parChTrans1D4" presStyleIdx="3" presStyleCnt="8"/>
      <dgm:spPr/>
      <dgm:t>
        <a:bodyPr/>
        <a:lstStyle/>
        <a:p>
          <a:endParaRPr lang="en-US"/>
        </a:p>
      </dgm:t>
    </dgm:pt>
    <dgm:pt modelId="{613C838B-E22D-4AC3-8D96-00A64358772A}" type="pres">
      <dgm:prSet presAssocID="{D9FCCE53-9F31-4F19-9299-55FCF1B99927}" presName="Name30" presStyleCnt="0"/>
      <dgm:spPr/>
      <dgm:t>
        <a:bodyPr/>
        <a:lstStyle/>
        <a:p>
          <a:endParaRPr lang="en-US"/>
        </a:p>
      </dgm:t>
    </dgm:pt>
    <dgm:pt modelId="{D07A12A9-E37E-41E2-ABA7-1C63E55FEEDB}" type="pres">
      <dgm:prSet presAssocID="{D9FCCE53-9F31-4F19-9299-55FCF1B99927}" presName="level2Shape" presStyleLbl="node4" presStyleIdx="3" presStyleCnt="8"/>
      <dgm:spPr/>
      <dgm:t>
        <a:bodyPr/>
        <a:lstStyle/>
        <a:p>
          <a:endParaRPr lang="en-US"/>
        </a:p>
      </dgm:t>
    </dgm:pt>
    <dgm:pt modelId="{F0003608-07DD-4791-AD41-37FB4F06F2C6}" type="pres">
      <dgm:prSet presAssocID="{D9FCCE53-9F31-4F19-9299-55FCF1B99927}" presName="hierChild3" presStyleCnt="0"/>
      <dgm:spPr/>
      <dgm:t>
        <a:bodyPr/>
        <a:lstStyle/>
        <a:p>
          <a:endParaRPr lang="en-US"/>
        </a:p>
      </dgm:t>
    </dgm:pt>
    <dgm:pt modelId="{DFB100D3-81A2-4841-B387-02B5E7998CF7}" type="pres">
      <dgm:prSet presAssocID="{46036771-6E01-4590-8F92-B7B5854941E8}" presName="Name25" presStyleLbl="parChTrans1D3" presStyleIdx="1" presStyleCnt="6"/>
      <dgm:spPr/>
      <dgm:t>
        <a:bodyPr/>
        <a:lstStyle/>
        <a:p>
          <a:endParaRPr lang="en-US"/>
        </a:p>
      </dgm:t>
    </dgm:pt>
    <dgm:pt modelId="{CA84E49D-871D-4FEE-AD67-461BE0AB1569}" type="pres">
      <dgm:prSet presAssocID="{46036771-6E01-4590-8F92-B7B5854941E8}" presName="connTx" presStyleLbl="parChTrans1D3" presStyleIdx="1" presStyleCnt="6"/>
      <dgm:spPr/>
      <dgm:t>
        <a:bodyPr/>
        <a:lstStyle/>
        <a:p>
          <a:endParaRPr lang="en-US"/>
        </a:p>
      </dgm:t>
    </dgm:pt>
    <dgm:pt modelId="{FD3D5FB7-F4FB-400D-A2B0-0765EFEAAD32}" type="pres">
      <dgm:prSet presAssocID="{7FA5C735-9514-40F5-9888-D44FF5CF3E72}" presName="Name30" presStyleCnt="0"/>
      <dgm:spPr/>
      <dgm:t>
        <a:bodyPr/>
        <a:lstStyle/>
        <a:p>
          <a:endParaRPr lang="en-US"/>
        </a:p>
      </dgm:t>
    </dgm:pt>
    <dgm:pt modelId="{1C8F3354-9A52-4B74-8297-51160B305767}" type="pres">
      <dgm:prSet presAssocID="{7FA5C735-9514-40F5-9888-D44FF5CF3E72}" presName="level2Shape" presStyleLbl="node3" presStyleIdx="1" presStyleCnt="6"/>
      <dgm:spPr/>
      <dgm:t>
        <a:bodyPr/>
        <a:lstStyle/>
        <a:p>
          <a:endParaRPr lang="en-US"/>
        </a:p>
      </dgm:t>
    </dgm:pt>
    <dgm:pt modelId="{93671D87-1FBC-4553-881A-B9FACCB94569}" type="pres">
      <dgm:prSet presAssocID="{7FA5C735-9514-40F5-9888-D44FF5CF3E72}" presName="hierChild3" presStyleCnt="0"/>
      <dgm:spPr/>
      <dgm:t>
        <a:bodyPr/>
        <a:lstStyle/>
        <a:p>
          <a:endParaRPr lang="en-US"/>
        </a:p>
      </dgm:t>
    </dgm:pt>
    <dgm:pt modelId="{34DDF560-6762-4D37-92E7-A0BDA8D7A4B2}" type="pres">
      <dgm:prSet presAssocID="{2ABF4815-FEDE-4BF8-AEAC-2FEE3E971CA7}" presName="Name25" presStyleLbl="parChTrans1D4" presStyleIdx="4" presStyleCnt="8"/>
      <dgm:spPr/>
      <dgm:t>
        <a:bodyPr/>
        <a:lstStyle/>
        <a:p>
          <a:endParaRPr lang="en-US"/>
        </a:p>
      </dgm:t>
    </dgm:pt>
    <dgm:pt modelId="{6F00B833-0239-4F34-863B-3E96EC842E8F}" type="pres">
      <dgm:prSet presAssocID="{2ABF4815-FEDE-4BF8-AEAC-2FEE3E971CA7}" presName="connTx" presStyleLbl="parChTrans1D4" presStyleIdx="4" presStyleCnt="8"/>
      <dgm:spPr/>
      <dgm:t>
        <a:bodyPr/>
        <a:lstStyle/>
        <a:p>
          <a:endParaRPr lang="en-US"/>
        </a:p>
      </dgm:t>
    </dgm:pt>
    <dgm:pt modelId="{4A343072-22EB-4A8D-9A8A-CD23E3644A9E}" type="pres">
      <dgm:prSet presAssocID="{7B070A8A-362D-4C89-87DA-46F7A6ECA120}" presName="Name30" presStyleCnt="0"/>
      <dgm:spPr/>
      <dgm:t>
        <a:bodyPr/>
        <a:lstStyle/>
        <a:p>
          <a:endParaRPr lang="en-US"/>
        </a:p>
      </dgm:t>
    </dgm:pt>
    <dgm:pt modelId="{A2AE73AE-8FAC-45BE-9E44-2CEC6CB87B45}" type="pres">
      <dgm:prSet presAssocID="{7B070A8A-362D-4C89-87DA-46F7A6ECA120}" presName="level2Shape" presStyleLbl="node4" presStyleIdx="4" presStyleCnt="8"/>
      <dgm:spPr/>
      <dgm:t>
        <a:bodyPr/>
        <a:lstStyle/>
        <a:p>
          <a:endParaRPr lang="en-US"/>
        </a:p>
      </dgm:t>
    </dgm:pt>
    <dgm:pt modelId="{0BAB263A-6F57-45BE-BD13-055982C84DB2}" type="pres">
      <dgm:prSet presAssocID="{7B070A8A-362D-4C89-87DA-46F7A6ECA120}" presName="hierChild3" presStyleCnt="0"/>
      <dgm:spPr/>
      <dgm:t>
        <a:bodyPr/>
        <a:lstStyle/>
        <a:p>
          <a:endParaRPr lang="en-US"/>
        </a:p>
      </dgm:t>
    </dgm:pt>
    <dgm:pt modelId="{F96D4316-A747-4AFA-BEFF-D0A43863D540}" type="pres">
      <dgm:prSet presAssocID="{ACC65157-63D1-4EB4-B2D3-AF3B4971E259}" presName="Name25" presStyleLbl="parChTrans1D4" presStyleIdx="5" presStyleCnt="8"/>
      <dgm:spPr/>
      <dgm:t>
        <a:bodyPr/>
        <a:lstStyle/>
        <a:p>
          <a:endParaRPr lang="en-US"/>
        </a:p>
      </dgm:t>
    </dgm:pt>
    <dgm:pt modelId="{E58F3F45-C471-44A6-B8C0-CFAFA47CC422}" type="pres">
      <dgm:prSet presAssocID="{ACC65157-63D1-4EB4-B2D3-AF3B4971E259}" presName="connTx" presStyleLbl="parChTrans1D4" presStyleIdx="5" presStyleCnt="8"/>
      <dgm:spPr/>
      <dgm:t>
        <a:bodyPr/>
        <a:lstStyle/>
        <a:p>
          <a:endParaRPr lang="en-US"/>
        </a:p>
      </dgm:t>
    </dgm:pt>
    <dgm:pt modelId="{5D88148C-0770-483A-9071-2DF29556B4FC}" type="pres">
      <dgm:prSet presAssocID="{B4E0F2A9-6D0F-4A0D-9811-1E78FC1189EF}" presName="Name30" presStyleCnt="0"/>
      <dgm:spPr/>
      <dgm:t>
        <a:bodyPr/>
        <a:lstStyle/>
        <a:p>
          <a:endParaRPr lang="en-US"/>
        </a:p>
      </dgm:t>
    </dgm:pt>
    <dgm:pt modelId="{A086076C-4F96-4AA8-96F5-CEEC38610E54}" type="pres">
      <dgm:prSet presAssocID="{B4E0F2A9-6D0F-4A0D-9811-1E78FC1189EF}" presName="level2Shape" presStyleLbl="node4" presStyleIdx="5" presStyleCnt="8"/>
      <dgm:spPr/>
      <dgm:t>
        <a:bodyPr/>
        <a:lstStyle/>
        <a:p>
          <a:endParaRPr lang="en-US"/>
        </a:p>
      </dgm:t>
    </dgm:pt>
    <dgm:pt modelId="{686E7FE0-9EF4-40C5-B143-26525EC1292D}" type="pres">
      <dgm:prSet presAssocID="{B4E0F2A9-6D0F-4A0D-9811-1E78FC1189EF}" presName="hierChild3" presStyleCnt="0"/>
      <dgm:spPr/>
      <dgm:t>
        <a:bodyPr/>
        <a:lstStyle/>
        <a:p>
          <a:endParaRPr lang="en-US"/>
        </a:p>
      </dgm:t>
    </dgm:pt>
    <dgm:pt modelId="{1F3E2C37-F3DA-4B7B-B432-51221861F80A}" type="pres">
      <dgm:prSet presAssocID="{14A28D02-5BE5-4D94-A5C4-42D049FE7F12}" presName="Name25" presStyleLbl="parChTrans1D4" presStyleIdx="6" presStyleCnt="8"/>
      <dgm:spPr/>
      <dgm:t>
        <a:bodyPr/>
        <a:lstStyle/>
        <a:p>
          <a:endParaRPr lang="en-US"/>
        </a:p>
      </dgm:t>
    </dgm:pt>
    <dgm:pt modelId="{460C92E1-BBF4-4592-9FF1-5BA1290C948D}" type="pres">
      <dgm:prSet presAssocID="{14A28D02-5BE5-4D94-A5C4-42D049FE7F12}" presName="connTx" presStyleLbl="parChTrans1D4" presStyleIdx="6" presStyleCnt="8"/>
      <dgm:spPr/>
      <dgm:t>
        <a:bodyPr/>
        <a:lstStyle/>
        <a:p>
          <a:endParaRPr lang="en-US"/>
        </a:p>
      </dgm:t>
    </dgm:pt>
    <dgm:pt modelId="{C35F8033-251C-4402-9CDA-E79E53EA498D}" type="pres">
      <dgm:prSet presAssocID="{12E17947-2E97-4D9D-8984-7223CE36EB82}" presName="Name30" presStyleCnt="0"/>
      <dgm:spPr/>
      <dgm:t>
        <a:bodyPr/>
        <a:lstStyle/>
        <a:p>
          <a:endParaRPr lang="en-US"/>
        </a:p>
      </dgm:t>
    </dgm:pt>
    <dgm:pt modelId="{E5332C44-8D7E-4744-A98D-DE3B9374D346}" type="pres">
      <dgm:prSet presAssocID="{12E17947-2E97-4D9D-8984-7223CE36EB82}" presName="level2Shape" presStyleLbl="node4" presStyleIdx="6" presStyleCnt="8"/>
      <dgm:spPr/>
      <dgm:t>
        <a:bodyPr/>
        <a:lstStyle/>
        <a:p>
          <a:endParaRPr lang="en-US"/>
        </a:p>
      </dgm:t>
    </dgm:pt>
    <dgm:pt modelId="{D245D402-E668-45F6-B2D7-7361B2B0CC7C}" type="pres">
      <dgm:prSet presAssocID="{12E17947-2E97-4D9D-8984-7223CE36EB82}" presName="hierChild3" presStyleCnt="0"/>
      <dgm:spPr/>
      <dgm:t>
        <a:bodyPr/>
        <a:lstStyle/>
        <a:p>
          <a:endParaRPr lang="en-US"/>
        </a:p>
      </dgm:t>
    </dgm:pt>
    <dgm:pt modelId="{4EFAC71E-8FB8-41A8-809D-DC0C8E9B5655}" type="pres">
      <dgm:prSet presAssocID="{D019A228-DC3E-4747-9314-B8BA1DBA54FC}" presName="Name25" presStyleLbl="parChTrans1D4" presStyleIdx="7" presStyleCnt="8"/>
      <dgm:spPr/>
      <dgm:t>
        <a:bodyPr/>
        <a:lstStyle/>
        <a:p>
          <a:endParaRPr lang="en-US"/>
        </a:p>
      </dgm:t>
    </dgm:pt>
    <dgm:pt modelId="{70084BCC-31F2-4AA8-93E5-86D97708CD62}" type="pres">
      <dgm:prSet presAssocID="{D019A228-DC3E-4747-9314-B8BA1DBA54FC}" presName="connTx" presStyleLbl="parChTrans1D4" presStyleIdx="7" presStyleCnt="8"/>
      <dgm:spPr/>
      <dgm:t>
        <a:bodyPr/>
        <a:lstStyle/>
        <a:p>
          <a:endParaRPr lang="en-US"/>
        </a:p>
      </dgm:t>
    </dgm:pt>
    <dgm:pt modelId="{238752D1-4534-46F7-8411-3459D689840E}" type="pres">
      <dgm:prSet presAssocID="{C007623E-DD32-427D-9C56-5144B4781206}" presName="Name30" presStyleCnt="0"/>
      <dgm:spPr/>
      <dgm:t>
        <a:bodyPr/>
        <a:lstStyle/>
        <a:p>
          <a:endParaRPr lang="en-US"/>
        </a:p>
      </dgm:t>
    </dgm:pt>
    <dgm:pt modelId="{55256D5D-7773-440E-AD57-EFD367D65297}" type="pres">
      <dgm:prSet presAssocID="{C007623E-DD32-427D-9C56-5144B4781206}" presName="level2Shape" presStyleLbl="node4" presStyleIdx="7" presStyleCnt="8"/>
      <dgm:spPr/>
      <dgm:t>
        <a:bodyPr/>
        <a:lstStyle/>
        <a:p>
          <a:endParaRPr lang="en-US"/>
        </a:p>
      </dgm:t>
    </dgm:pt>
    <dgm:pt modelId="{984F02F9-6A3B-4BC6-AD4D-48732F37A23C}" type="pres">
      <dgm:prSet presAssocID="{C007623E-DD32-427D-9C56-5144B4781206}" presName="hierChild3" presStyleCnt="0"/>
      <dgm:spPr/>
      <dgm:t>
        <a:bodyPr/>
        <a:lstStyle/>
        <a:p>
          <a:endParaRPr lang="en-US"/>
        </a:p>
      </dgm:t>
    </dgm:pt>
    <dgm:pt modelId="{2A74444A-84EA-47A7-A74E-E268217ABFD8}" type="pres">
      <dgm:prSet presAssocID="{79F1BEAC-F853-4493-B1E8-07B1CE0F9EAD}" presName="Name25" presStyleLbl="parChTrans1D2" presStyleIdx="1" presStyleCnt="5"/>
      <dgm:spPr/>
      <dgm:t>
        <a:bodyPr/>
        <a:lstStyle/>
        <a:p>
          <a:endParaRPr lang="en-US"/>
        </a:p>
      </dgm:t>
    </dgm:pt>
    <dgm:pt modelId="{7B35945B-ECBE-480C-8125-E29FCBC38067}" type="pres">
      <dgm:prSet presAssocID="{79F1BEAC-F853-4493-B1E8-07B1CE0F9EAD}" presName="connTx" presStyleLbl="parChTrans1D2" presStyleIdx="1" presStyleCnt="5"/>
      <dgm:spPr/>
      <dgm:t>
        <a:bodyPr/>
        <a:lstStyle/>
        <a:p>
          <a:endParaRPr lang="en-US"/>
        </a:p>
      </dgm:t>
    </dgm:pt>
    <dgm:pt modelId="{417C4AAE-0951-4969-963E-029AF5CA18B8}" type="pres">
      <dgm:prSet presAssocID="{2C36EC94-0068-4479-8BB7-EB1D87F4A630}" presName="Name30" presStyleCnt="0"/>
      <dgm:spPr/>
      <dgm:t>
        <a:bodyPr/>
        <a:lstStyle/>
        <a:p>
          <a:endParaRPr lang="en-US"/>
        </a:p>
      </dgm:t>
    </dgm:pt>
    <dgm:pt modelId="{14ED5812-5CDA-45D9-860C-E57EEB475FF8}" type="pres">
      <dgm:prSet presAssocID="{2C36EC94-0068-4479-8BB7-EB1D87F4A630}" presName="level2Shape" presStyleLbl="node2" presStyleIdx="1" presStyleCnt="5"/>
      <dgm:spPr/>
      <dgm:t>
        <a:bodyPr/>
        <a:lstStyle/>
        <a:p>
          <a:endParaRPr lang="en-US"/>
        </a:p>
      </dgm:t>
    </dgm:pt>
    <dgm:pt modelId="{DB3809A9-BDB5-4031-A8EE-5F4AD1A70826}" type="pres">
      <dgm:prSet presAssocID="{2C36EC94-0068-4479-8BB7-EB1D87F4A630}" presName="hierChild3" presStyleCnt="0"/>
      <dgm:spPr/>
      <dgm:t>
        <a:bodyPr/>
        <a:lstStyle/>
        <a:p>
          <a:endParaRPr lang="en-US"/>
        </a:p>
      </dgm:t>
    </dgm:pt>
    <dgm:pt modelId="{D0AF2088-4643-47C1-8234-9A2EB659FC54}" type="pres">
      <dgm:prSet presAssocID="{6A6FD7E5-A453-460E-8628-3F99617D1A6B}" presName="Name25" presStyleLbl="parChTrans1D3" presStyleIdx="2" presStyleCnt="6"/>
      <dgm:spPr/>
      <dgm:t>
        <a:bodyPr/>
        <a:lstStyle/>
        <a:p>
          <a:endParaRPr lang="en-US"/>
        </a:p>
      </dgm:t>
    </dgm:pt>
    <dgm:pt modelId="{E99BBE15-374E-45D9-BC86-8DEF39BEFAF4}" type="pres">
      <dgm:prSet presAssocID="{6A6FD7E5-A453-460E-8628-3F99617D1A6B}" presName="connTx" presStyleLbl="parChTrans1D3" presStyleIdx="2" presStyleCnt="6"/>
      <dgm:spPr/>
      <dgm:t>
        <a:bodyPr/>
        <a:lstStyle/>
        <a:p>
          <a:endParaRPr lang="en-US"/>
        </a:p>
      </dgm:t>
    </dgm:pt>
    <dgm:pt modelId="{7BE6979E-11ED-471E-8213-83E89EB6F346}" type="pres">
      <dgm:prSet presAssocID="{82894191-B59F-48F4-80EF-48853235A85C}" presName="Name30" presStyleCnt="0"/>
      <dgm:spPr/>
      <dgm:t>
        <a:bodyPr/>
        <a:lstStyle/>
        <a:p>
          <a:endParaRPr lang="en-US"/>
        </a:p>
      </dgm:t>
    </dgm:pt>
    <dgm:pt modelId="{D216FF89-59CF-407C-8E9F-F8EB7B546317}" type="pres">
      <dgm:prSet presAssocID="{82894191-B59F-48F4-80EF-48853235A85C}" presName="level2Shape" presStyleLbl="node3" presStyleIdx="2" presStyleCnt="6"/>
      <dgm:spPr/>
      <dgm:t>
        <a:bodyPr/>
        <a:lstStyle/>
        <a:p>
          <a:endParaRPr lang="en-US"/>
        </a:p>
      </dgm:t>
    </dgm:pt>
    <dgm:pt modelId="{C6B1B073-A937-4A00-99D4-2BEDE7194193}" type="pres">
      <dgm:prSet presAssocID="{82894191-B59F-48F4-80EF-48853235A85C}" presName="hierChild3" presStyleCnt="0"/>
      <dgm:spPr/>
      <dgm:t>
        <a:bodyPr/>
        <a:lstStyle/>
        <a:p>
          <a:endParaRPr lang="en-US"/>
        </a:p>
      </dgm:t>
    </dgm:pt>
    <dgm:pt modelId="{6FB218B6-6466-4155-AC7A-D7D18DD81040}" type="pres">
      <dgm:prSet presAssocID="{3308A852-FF8D-48D3-A423-B1C9D4D33628}" presName="Name25" presStyleLbl="parChTrans1D3" presStyleIdx="3" presStyleCnt="6"/>
      <dgm:spPr/>
      <dgm:t>
        <a:bodyPr/>
        <a:lstStyle/>
        <a:p>
          <a:endParaRPr lang="en-US"/>
        </a:p>
      </dgm:t>
    </dgm:pt>
    <dgm:pt modelId="{CA0FA190-4EFA-4DD5-A928-F3E515175209}" type="pres">
      <dgm:prSet presAssocID="{3308A852-FF8D-48D3-A423-B1C9D4D33628}" presName="connTx" presStyleLbl="parChTrans1D3" presStyleIdx="3" presStyleCnt="6"/>
      <dgm:spPr/>
      <dgm:t>
        <a:bodyPr/>
        <a:lstStyle/>
        <a:p>
          <a:endParaRPr lang="en-US"/>
        </a:p>
      </dgm:t>
    </dgm:pt>
    <dgm:pt modelId="{7655222E-9511-4A01-B77A-2A4156821069}" type="pres">
      <dgm:prSet presAssocID="{B512FE59-57E2-4855-8910-E52EA291DB9D}" presName="Name30" presStyleCnt="0"/>
      <dgm:spPr/>
      <dgm:t>
        <a:bodyPr/>
        <a:lstStyle/>
        <a:p>
          <a:endParaRPr lang="en-US"/>
        </a:p>
      </dgm:t>
    </dgm:pt>
    <dgm:pt modelId="{9C1CCCC1-4C9A-4C45-AC33-E3ACB7BE7530}" type="pres">
      <dgm:prSet presAssocID="{B512FE59-57E2-4855-8910-E52EA291DB9D}" presName="level2Shape" presStyleLbl="node3" presStyleIdx="3" presStyleCnt="6"/>
      <dgm:spPr/>
      <dgm:t>
        <a:bodyPr/>
        <a:lstStyle/>
        <a:p>
          <a:endParaRPr lang="en-US"/>
        </a:p>
      </dgm:t>
    </dgm:pt>
    <dgm:pt modelId="{BCCE3631-F936-4C49-B703-23EDD40D67A2}" type="pres">
      <dgm:prSet presAssocID="{B512FE59-57E2-4855-8910-E52EA291DB9D}" presName="hierChild3" presStyleCnt="0"/>
      <dgm:spPr/>
      <dgm:t>
        <a:bodyPr/>
        <a:lstStyle/>
        <a:p>
          <a:endParaRPr lang="en-US"/>
        </a:p>
      </dgm:t>
    </dgm:pt>
    <dgm:pt modelId="{8CDE05C6-F82A-4CC5-A940-8E739D35F362}" type="pres">
      <dgm:prSet presAssocID="{58BC884A-142A-4EEF-9FC8-CC0B8F1DF052}" presName="Name25" presStyleLbl="parChTrans1D3" presStyleIdx="4" presStyleCnt="6"/>
      <dgm:spPr/>
      <dgm:t>
        <a:bodyPr/>
        <a:lstStyle/>
        <a:p>
          <a:endParaRPr lang="en-US"/>
        </a:p>
      </dgm:t>
    </dgm:pt>
    <dgm:pt modelId="{2716C842-40B6-47AD-9DE3-D07361626387}" type="pres">
      <dgm:prSet presAssocID="{58BC884A-142A-4EEF-9FC8-CC0B8F1DF052}" presName="connTx" presStyleLbl="parChTrans1D3" presStyleIdx="4" presStyleCnt="6"/>
      <dgm:spPr/>
      <dgm:t>
        <a:bodyPr/>
        <a:lstStyle/>
        <a:p>
          <a:endParaRPr lang="en-US"/>
        </a:p>
      </dgm:t>
    </dgm:pt>
    <dgm:pt modelId="{40CB0297-8170-40BF-8A27-B9EADC3289CB}" type="pres">
      <dgm:prSet presAssocID="{B2721FE7-7A20-4CE4-9164-6A38469E5E20}" presName="Name30" presStyleCnt="0"/>
      <dgm:spPr/>
      <dgm:t>
        <a:bodyPr/>
        <a:lstStyle/>
        <a:p>
          <a:endParaRPr lang="en-US"/>
        </a:p>
      </dgm:t>
    </dgm:pt>
    <dgm:pt modelId="{B15797B0-9C3D-417A-A75B-FDAB0672D8AD}" type="pres">
      <dgm:prSet presAssocID="{B2721FE7-7A20-4CE4-9164-6A38469E5E20}" presName="level2Shape" presStyleLbl="node3" presStyleIdx="4" presStyleCnt="6"/>
      <dgm:spPr/>
      <dgm:t>
        <a:bodyPr/>
        <a:lstStyle/>
        <a:p>
          <a:endParaRPr lang="en-US"/>
        </a:p>
      </dgm:t>
    </dgm:pt>
    <dgm:pt modelId="{E3FFAD4F-3925-4B79-8FE1-7A19A6CFCC0D}" type="pres">
      <dgm:prSet presAssocID="{B2721FE7-7A20-4CE4-9164-6A38469E5E20}" presName="hierChild3" presStyleCnt="0"/>
      <dgm:spPr/>
      <dgm:t>
        <a:bodyPr/>
        <a:lstStyle/>
        <a:p>
          <a:endParaRPr lang="en-US"/>
        </a:p>
      </dgm:t>
    </dgm:pt>
    <dgm:pt modelId="{7C4F74D4-8813-4467-922D-58912BDBDC85}" type="pres">
      <dgm:prSet presAssocID="{86002A33-5D11-4E63-867C-10EB6B6B78CC}" presName="Name25" presStyleLbl="parChTrans1D3" presStyleIdx="5" presStyleCnt="6"/>
      <dgm:spPr/>
      <dgm:t>
        <a:bodyPr/>
        <a:lstStyle/>
        <a:p>
          <a:endParaRPr lang="en-US"/>
        </a:p>
      </dgm:t>
    </dgm:pt>
    <dgm:pt modelId="{24E54D4C-C7FA-4718-911B-27430E6369A1}" type="pres">
      <dgm:prSet presAssocID="{86002A33-5D11-4E63-867C-10EB6B6B78CC}" presName="connTx" presStyleLbl="parChTrans1D3" presStyleIdx="5" presStyleCnt="6"/>
      <dgm:spPr/>
      <dgm:t>
        <a:bodyPr/>
        <a:lstStyle/>
        <a:p>
          <a:endParaRPr lang="en-US"/>
        </a:p>
      </dgm:t>
    </dgm:pt>
    <dgm:pt modelId="{54C662E9-5C00-498B-977E-05F50808BAD3}" type="pres">
      <dgm:prSet presAssocID="{5EBDB6F1-58FE-46F6-944D-2A9629ACB58E}" presName="Name30" presStyleCnt="0"/>
      <dgm:spPr/>
      <dgm:t>
        <a:bodyPr/>
        <a:lstStyle/>
        <a:p>
          <a:endParaRPr lang="en-US"/>
        </a:p>
      </dgm:t>
    </dgm:pt>
    <dgm:pt modelId="{EAEA87D6-C588-4318-9016-89C0740CB136}" type="pres">
      <dgm:prSet presAssocID="{5EBDB6F1-58FE-46F6-944D-2A9629ACB58E}" presName="level2Shape" presStyleLbl="node3" presStyleIdx="5" presStyleCnt="6"/>
      <dgm:spPr/>
      <dgm:t>
        <a:bodyPr/>
        <a:lstStyle/>
        <a:p>
          <a:endParaRPr lang="en-US"/>
        </a:p>
      </dgm:t>
    </dgm:pt>
    <dgm:pt modelId="{87612E71-9ADE-477D-AADB-74006F09709D}" type="pres">
      <dgm:prSet presAssocID="{5EBDB6F1-58FE-46F6-944D-2A9629ACB58E}" presName="hierChild3" presStyleCnt="0"/>
      <dgm:spPr/>
      <dgm:t>
        <a:bodyPr/>
        <a:lstStyle/>
        <a:p>
          <a:endParaRPr lang="en-US"/>
        </a:p>
      </dgm:t>
    </dgm:pt>
    <dgm:pt modelId="{303ECFB9-7750-44CB-AEB1-538A2C233E84}" type="pres">
      <dgm:prSet presAssocID="{E3186C36-A20A-476F-88ED-2F4E489B42C2}" presName="Name25" presStyleLbl="parChTrans1D2" presStyleIdx="2" presStyleCnt="5"/>
      <dgm:spPr/>
      <dgm:t>
        <a:bodyPr/>
        <a:lstStyle/>
        <a:p>
          <a:endParaRPr lang="en-US"/>
        </a:p>
      </dgm:t>
    </dgm:pt>
    <dgm:pt modelId="{081758E9-814C-4286-873F-810CAE631E40}" type="pres">
      <dgm:prSet presAssocID="{E3186C36-A20A-476F-88ED-2F4E489B42C2}" presName="connTx" presStyleLbl="parChTrans1D2" presStyleIdx="2" presStyleCnt="5"/>
      <dgm:spPr/>
      <dgm:t>
        <a:bodyPr/>
        <a:lstStyle/>
        <a:p>
          <a:endParaRPr lang="en-US"/>
        </a:p>
      </dgm:t>
    </dgm:pt>
    <dgm:pt modelId="{80919F7D-6366-4C78-B513-CDE89BE15916}" type="pres">
      <dgm:prSet presAssocID="{762886AA-DB88-4925-99C1-9563BD7316F8}" presName="Name30" presStyleCnt="0"/>
      <dgm:spPr/>
      <dgm:t>
        <a:bodyPr/>
        <a:lstStyle/>
        <a:p>
          <a:endParaRPr lang="en-US"/>
        </a:p>
      </dgm:t>
    </dgm:pt>
    <dgm:pt modelId="{E8351212-3A6B-49CE-B5EC-D77217A32BFA}" type="pres">
      <dgm:prSet presAssocID="{762886AA-DB88-4925-99C1-9563BD7316F8}" presName="level2Shape" presStyleLbl="node2" presStyleIdx="2" presStyleCnt="5"/>
      <dgm:spPr/>
      <dgm:t>
        <a:bodyPr/>
        <a:lstStyle/>
        <a:p>
          <a:endParaRPr lang="en-US"/>
        </a:p>
      </dgm:t>
    </dgm:pt>
    <dgm:pt modelId="{7A4B7050-3A57-4D66-983F-E1C6CEF08055}" type="pres">
      <dgm:prSet presAssocID="{762886AA-DB88-4925-99C1-9563BD7316F8}" presName="hierChild3" presStyleCnt="0"/>
      <dgm:spPr/>
      <dgm:t>
        <a:bodyPr/>
        <a:lstStyle/>
        <a:p>
          <a:endParaRPr lang="en-US"/>
        </a:p>
      </dgm:t>
    </dgm:pt>
    <dgm:pt modelId="{4841A176-3A15-4DA5-B2B7-CC0B3101BC21}" type="pres">
      <dgm:prSet presAssocID="{0E70462D-83B3-4E2A-BF88-78C23F4C0D5B}" presName="Name25" presStyleLbl="parChTrans1D2" presStyleIdx="3" presStyleCnt="5"/>
      <dgm:spPr/>
      <dgm:t>
        <a:bodyPr/>
        <a:lstStyle/>
        <a:p>
          <a:endParaRPr lang="en-US"/>
        </a:p>
      </dgm:t>
    </dgm:pt>
    <dgm:pt modelId="{0024411A-9C27-4F9D-819C-FE413754B953}" type="pres">
      <dgm:prSet presAssocID="{0E70462D-83B3-4E2A-BF88-78C23F4C0D5B}" presName="connTx" presStyleLbl="parChTrans1D2" presStyleIdx="3" presStyleCnt="5"/>
      <dgm:spPr/>
      <dgm:t>
        <a:bodyPr/>
        <a:lstStyle/>
        <a:p>
          <a:endParaRPr lang="en-US"/>
        </a:p>
      </dgm:t>
    </dgm:pt>
    <dgm:pt modelId="{ADDDE6D4-22D6-4974-9677-85B3D222897F}" type="pres">
      <dgm:prSet presAssocID="{14C9A289-80CA-4069-B335-87512E4420E9}" presName="Name30" presStyleCnt="0"/>
      <dgm:spPr/>
      <dgm:t>
        <a:bodyPr/>
        <a:lstStyle/>
        <a:p>
          <a:endParaRPr lang="en-US"/>
        </a:p>
      </dgm:t>
    </dgm:pt>
    <dgm:pt modelId="{B2B8C3E1-4BBB-417F-82D5-22D109F3B63D}" type="pres">
      <dgm:prSet presAssocID="{14C9A289-80CA-4069-B335-87512E4420E9}" presName="level2Shape" presStyleLbl="node2" presStyleIdx="3" presStyleCnt="5"/>
      <dgm:spPr/>
      <dgm:t>
        <a:bodyPr/>
        <a:lstStyle/>
        <a:p>
          <a:endParaRPr lang="en-US"/>
        </a:p>
      </dgm:t>
    </dgm:pt>
    <dgm:pt modelId="{55A0D30A-030D-4C2E-B218-7591FC26CD0F}" type="pres">
      <dgm:prSet presAssocID="{14C9A289-80CA-4069-B335-87512E4420E9}" presName="hierChild3" presStyleCnt="0"/>
      <dgm:spPr/>
      <dgm:t>
        <a:bodyPr/>
        <a:lstStyle/>
        <a:p>
          <a:endParaRPr lang="en-US"/>
        </a:p>
      </dgm:t>
    </dgm:pt>
    <dgm:pt modelId="{6A2DD93E-978C-4316-BF3F-2CB8381B0E4D}" type="pres">
      <dgm:prSet presAssocID="{451EA6D2-094D-40D7-873A-EA421158D77B}" presName="Name25" presStyleLbl="parChTrans1D2" presStyleIdx="4" presStyleCnt="5"/>
      <dgm:spPr/>
      <dgm:t>
        <a:bodyPr/>
        <a:lstStyle/>
        <a:p>
          <a:endParaRPr lang="en-US"/>
        </a:p>
      </dgm:t>
    </dgm:pt>
    <dgm:pt modelId="{B0EB042C-6E04-4AB3-99A2-CE0B443F2471}" type="pres">
      <dgm:prSet presAssocID="{451EA6D2-094D-40D7-873A-EA421158D77B}" presName="connTx" presStyleLbl="parChTrans1D2" presStyleIdx="4" presStyleCnt="5"/>
      <dgm:spPr/>
      <dgm:t>
        <a:bodyPr/>
        <a:lstStyle/>
        <a:p>
          <a:endParaRPr lang="en-US"/>
        </a:p>
      </dgm:t>
    </dgm:pt>
    <dgm:pt modelId="{ACF8FFE6-DA3C-47C2-87DE-889CD7E7D6A4}" type="pres">
      <dgm:prSet presAssocID="{2C54A090-43BA-4A0C-BF1A-2F3E07947523}" presName="Name30" presStyleCnt="0"/>
      <dgm:spPr/>
      <dgm:t>
        <a:bodyPr/>
        <a:lstStyle/>
        <a:p>
          <a:endParaRPr lang="en-US"/>
        </a:p>
      </dgm:t>
    </dgm:pt>
    <dgm:pt modelId="{D746E41F-F5D4-46C0-8188-63CA1BF1C131}" type="pres">
      <dgm:prSet presAssocID="{2C54A090-43BA-4A0C-BF1A-2F3E07947523}" presName="level2Shape" presStyleLbl="node2" presStyleIdx="4" presStyleCnt="5"/>
      <dgm:spPr/>
      <dgm:t>
        <a:bodyPr/>
        <a:lstStyle/>
        <a:p>
          <a:endParaRPr lang="en-US"/>
        </a:p>
      </dgm:t>
    </dgm:pt>
    <dgm:pt modelId="{20095DC5-72B6-42C1-AC5A-ED7869648CB5}" type="pres">
      <dgm:prSet presAssocID="{2C54A090-43BA-4A0C-BF1A-2F3E07947523}" presName="hierChild3" presStyleCnt="0"/>
      <dgm:spPr/>
      <dgm:t>
        <a:bodyPr/>
        <a:lstStyle/>
        <a:p>
          <a:endParaRPr lang="en-US"/>
        </a:p>
      </dgm:t>
    </dgm:pt>
    <dgm:pt modelId="{C5054819-C169-4091-9891-E4CCF89273C7}" type="pres">
      <dgm:prSet presAssocID="{F4BD8484-48A1-4DE3-BE8D-D879FAD8D09E}" presName="bgShapesFlow" presStyleCnt="0"/>
      <dgm:spPr/>
      <dgm:t>
        <a:bodyPr/>
        <a:lstStyle/>
        <a:p>
          <a:endParaRPr lang="en-US"/>
        </a:p>
      </dgm:t>
    </dgm:pt>
  </dgm:ptLst>
  <dgm:cxnLst>
    <dgm:cxn modelId="{81478C38-7BB3-4895-A6CF-477301CBF467}" type="presOf" srcId="{39DFFD8D-C245-4DBB-B529-2BF6D1CD3131}" destId="{EA5208EC-5708-4FA3-814F-48911A00664C}" srcOrd="0" destOrd="0" presId="urn:microsoft.com/office/officeart/2005/8/layout/hierarchy5"/>
    <dgm:cxn modelId="{EDBEC0CC-D395-4664-A862-037FD6ED93DF}" type="presOf" srcId="{A67D69A1-88C4-48BD-BD1D-5A051D395D3A}" destId="{52E671D4-AD69-4462-8776-9088633CE2BB}" srcOrd="0" destOrd="0" presId="urn:microsoft.com/office/officeart/2005/8/layout/hierarchy5"/>
    <dgm:cxn modelId="{32E50B4C-4C59-49D2-9607-277E86688875}" type="presOf" srcId="{14A28D02-5BE5-4D94-A5C4-42D049FE7F12}" destId="{460C92E1-BBF4-4592-9FF1-5BA1290C948D}" srcOrd="1" destOrd="0" presId="urn:microsoft.com/office/officeart/2005/8/layout/hierarchy5"/>
    <dgm:cxn modelId="{5B3AEF14-A579-4607-80F9-354E00F6604D}" type="presOf" srcId="{B512FE59-57E2-4855-8910-E52EA291DB9D}" destId="{9C1CCCC1-4C9A-4C45-AC33-E3ACB7BE7530}" srcOrd="0" destOrd="0" presId="urn:microsoft.com/office/officeart/2005/8/layout/hierarchy5"/>
    <dgm:cxn modelId="{24067C87-494C-468D-A690-9D4C8B8FE064}" type="presOf" srcId="{44EDA945-72E9-40FD-9BAF-2F1FE7BBA483}" destId="{3958D169-B32D-4261-A6B9-DC4C9077A931}" srcOrd="1" destOrd="0" presId="urn:microsoft.com/office/officeart/2005/8/layout/hierarchy5"/>
    <dgm:cxn modelId="{DD5BD57A-CA2B-4C01-A911-D7CE18C4C77D}" type="presOf" srcId="{D019A228-DC3E-4747-9314-B8BA1DBA54FC}" destId="{4EFAC71E-8FB8-41A8-809D-DC0C8E9B5655}" srcOrd="0" destOrd="0" presId="urn:microsoft.com/office/officeart/2005/8/layout/hierarchy5"/>
    <dgm:cxn modelId="{12C2B1A4-0368-4811-B2AF-04120E32AE47}" type="presOf" srcId="{75855875-986C-4EFF-BFEF-B440071A1576}" destId="{784964E3-728D-4CBF-A777-FCD6B2AAA912}" srcOrd="0" destOrd="0" presId="urn:microsoft.com/office/officeart/2005/8/layout/hierarchy5"/>
    <dgm:cxn modelId="{63D96E94-27BB-4E13-8727-B745BB85BECB}" type="presOf" srcId="{451EA6D2-094D-40D7-873A-EA421158D77B}" destId="{6A2DD93E-978C-4316-BF3F-2CB8381B0E4D}" srcOrd="0" destOrd="0" presId="urn:microsoft.com/office/officeart/2005/8/layout/hierarchy5"/>
    <dgm:cxn modelId="{BD125555-81FC-4A49-816D-2CF7A7DC1CEB}" srcId="{39DFFD8D-C245-4DBB-B529-2BF6D1CD3131}" destId="{B7CF9243-6627-44A1-9FAB-4B72FF3EE2AC}" srcOrd="0" destOrd="0" parTransId="{44EDA945-72E9-40FD-9BAF-2F1FE7BBA483}" sibTransId="{BA9CA2C5-4E96-457C-ADAD-754AAD2D5265}"/>
    <dgm:cxn modelId="{B058E7AF-EDAA-45B8-A6B4-A88B4D7B5896}" type="presOf" srcId="{5EBDB6F1-58FE-46F6-944D-2A9629ACB58E}" destId="{EAEA87D6-C588-4318-9016-89C0740CB136}" srcOrd="0" destOrd="0" presId="urn:microsoft.com/office/officeart/2005/8/layout/hierarchy5"/>
    <dgm:cxn modelId="{86750D89-BC20-4462-9AC6-1B6C07CD75E7}" type="presOf" srcId="{82894191-B59F-48F4-80EF-48853235A85C}" destId="{D216FF89-59CF-407C-8E9F-F8EB7B546317}" srcOrd="0" destOrd="0" presId="urn:microsoft.com/office/officeart/2005/8/layout/hierarchy5"/>
    <dgm:cxn modelId="{30101BCD-628F-405F-88FA-638CFC33C071}" srcId="{7FA5C735-9514-40F5-9888-D44FF5CF3E72}" destId="{C007623E-DD32-427D-9C56-5144B4781206}" srcOrd="3" destOrd="0" parTransId="{D019A228-DC3E-4747-9314-B8BA1DBA54FC}" sibTransId="{9C929763-0561-4C43-B085-42DBC21CD131}"/>
    <dgm:cxn modelId="{F5DE09D5-E79D-40AF-BD79-22C9CCE83C57}" type="presOf" srcId="{12E17947-2E97-4D9D-8984-7223CE36EB82}" destId="{E5332C44-8D7E-4744-A98D-DE3B9374D346}" srcOrd="0" destOrd="0" presId="urn:microsoft.com/office/officeart/2005/8/layout/hierarchy5"/>
    <dgm:cxn modelId="{985664C5-C4E4-4CEE-953E-AB662E3D2E3C}" type="presOf" srcId="{ACC65157-63D1-4EB4-B2D3-AF3B4971E259}" destId="{E58F3F45-C471-44A6-B8C0-CFAFA47CC422}" srcOrd="1" destOrd="0" presId="urn:microsoft.com/office/officeart/2005/8/layout/hierarchy5"/>
    <dgm:cxn modelId="{B999A04B-81A1-43B1-9ECA-048DFA737909}" type="presOf" srcId="{B4E0F2A9-6D0F-4A0D-9811-1E78FC1189EF}" destId="{A086076C-4F96-4AA8-96F5-CEEC38610E54}" srcOrd="0" destOrd="0" presId="urn:microsoft.com/office/officeart/2005/8/layout/hierarchy5"/>
    <dgm:cxn modelId="{237FBFE4-8A7D-4A69-9C7C-7047BDAC9170}" srcId="{75855875-986C-4EFF-BFEF-B440071A1576}" destId="{D9FCCE53-9F31-4F19-9299-55FCF1B99927}" srcOrd="3" destOrd="0" parTransId="{A899DEE4-19C1-4EA0-A519-647D8E611124}" sibTransId="{A52D3505-3D9C-4F86-B2FB-849996EDF470}"/>
    <dgm:cxn modelId="{81C31746-DE11-48FA-8E55-C61C1ED6BE32}" type="presOf" srcId="{0E70462D-83B3-4E2A-BF88-78C23F4C0D5B}" destId="{0024411A-9C27-4F9D-819C-FE413754B953}" srcOrd="1" destOrd="0" presId="urn:microsoft.com/office/officeart/2005/8/layout/hierarchy5"/>
    <dgm:cxn modelId="{C3391309-CF4B-4B55-942D-46556414C711}" type="presOf" srcId="{D019A228-DC3E-4747-9314-B8BA1DBA54FC}" destId="{70084BCC-31F2-4AA8-93E5-86D97708CD62}" srcOrd="1" destOrd="0" presId="urn:microsoft.com/office/officeart/2005/8/layout/hierarchy5"/>
    <dgm:cxn modelId="{35E8958B-B32B-4856-894C-E8AC7D9CAD39}" srcId="{75855875-986C-4EFF-BFEF-B440071A1576}" destId="{C8F3F2EA-7059-4C03-A81E-DEE5B1CE1C11}" srcOrd="0" destOrd="0" parTransId="{7C14353A-35F0-44F8-9E4B-53CC893E0BE5}" sibTransId="{BA6A07B1-0BD4-4B98-BF07-E58072035DC8}"/>
    <dgm:cxn modelId="{2C539CD3-FDDD-4581-9A31-4FF3114C4885}" type="presOf" srcId="{58BC884A-142A-4EEF-9FC8-CC0B8F1DF052}" destId="{8CDE05C6-F82A-4CC5-A940-8E739D35F362}" srcOrd="0" destOrd="0" presId="urn:microsoft.com/office/officeart/2005/8/layout/hierarchy5"/>
    <dgm:cxn modelId="{329FE4DA-34C4-4745-8A8A-8BB75F89BD0E}" srcId="{75855875-986C-4EFF-BFEF-B440071A1576}" destId="{53C6AA40-CD10-4251-83C5-924502AE77AB}" srcOrd="2" destOrd="0" parTransId="{A67D69A1-88C4-48BD-BD1D-5A051D395D3A}" sibTransId="{606BFAE6-3E97-4FDD-99B8-BF82F77215FE}"/>
    <dgm:cxn modelId="{1710224D-FFA3-4271-B994-745911421038}" type="presOf" srcId="{762886AA-DB88-4925-99C1-9563BD7316F8}" destId="{E8351212-3A6B-49CE-B5EC-D77217A32BFA}" srcOrd="0" destOrd="0" presId="urn:microsoft.com/office/officeart/2005/8/layout/hierarchy5"/>
    <dgm:cxn modelId="{E9689036-DF5D-4C22-8042-7B2B9152B01D}" type="presOf" srcId="{2C36EC94-0068-4479-8BB7-EB1D87F4A630}" destId="{14ED5812-5CDA-45D9-860C-E57EEB475FF8}" srcOrd="0" destOrd="0" presId="urn:microsoft.com/office/officeart/2005/8/layout/hierarchy5"/>
    <dgm:cxn modelId="{CE785B75-7074-4E0A-8DF3-9EA05E6CEEA6}" srcId="{2C36EC94-0068-4479-8BB7-EB1D87F4A630}" destId="{B2721FE7-7A20-4CE4-9164-6A38469E5E20}" srcOrd="2" destOrd="0" parTransId="{58BC884A-142A-4EEF-9FC8-CC0B8F1DF052}" sibTransId="{E8A8ECC8-DB9D-4839-BB97-08EDEA8E7C16}"/>
    <dgm:cxn modelId="{6809C52B-6948-4695-91BA-39A86705B5D9}" type="presOf" srcId="{53C6AA40-CD10-4251-83C5-924502AE77AB}" destId="{4C161E02-B1B2-4516-9474-FA1020EE878F}" srcOrd="0" destOrd="0" presId="urn:microsoft.com/office/officeart/2005/8/layout/hierarchy5"/>
    <dgm:cxn modelId="{33F773A8-FF39-48E5-ACD4-5001E329A5D0}" srcId="{7FA5C735-9514-40F5-9888-D44FF5CF3E72}" destId="{12E17947-2E97-4D9D-8984-7223CE36EB82}" srcOrd="2" destOrd="0" parTransId="{14A28D02-5BE5-4D94-A5C4-42D049FE7F12}" sibTransId="{56A1386D-EF5F-4361-BD02-0194923614BA}"/>
    <dgm:cxn modelId="{2D45C192-D7BB-4656-A8E5-AE1376C38874}" type="presOf" srcId="{79F1BEAC-F853-4493-B1E8-07B1CE0F9EAD}" destId="{7B35945B-ECBE-480C-8125-E29FCBC38067}" srcOrd="1" destOrd="0" presId="urn:microsoft.com/office/officeart/2005/8/layout/hierarchy5"/>
    <dgm:cxn modelId="{3796F642-A284-4AC7-95F3-7D872AE54E12}" type="presOf" srcId="{86002A33-5D11-4E63-867C-10EB6B6B78CC}" destId="{24E54D4C-C7FA-4718-911B-27430E6369A1}" srcOrd="1" destOrd="0" presId="urn:microsoft.com/office/officeart/2005/8/layout/hierarchy5"/>
    <dgm:cxn modelId="{8A022417-E0E6-4255-94BC-803602CCB4B1}" type="presOf" srcId="{44EDA945-72E9-40FD-9BAF-2F1FE7BBA483}" destId="{D3CB03B0-1027-46FB-9F5E-2422A122F540}" srcOrd="0" destOrd="0" presId="urn:microsoft.com/office/officeart/2005/8/layout/hierarchy5"/>
    <dgm:cxn modelId="{A6756522-996F-4CE1-AC1D-3DB892BB88FD}" type="presOf" srcId="{46036771-6E01-4590-8F92-B7B5854941E8}" destId="{DFB100D3-81A2-4841-B387-02B5E7998CF7}" srcOrd="0" destOrd="0" presId="urn:microsoft.com/office/officeart/2005/8/layout/hierarchy5"/>
    <dgm:cxn modelId="{CA475B54-70F7-4E9F-AAA5-23C8E1DA1823}" type="presOf" srcId="{A67D69A1-88C4-48BD-BD1D-5A051D395D3A}" destId="{5BED1CB9-BE2C-4025-9A9E-28BC97B5ADA8}" srcOrd="1" destOrd="0" presId="urn:microsoft.com/office/officeart/2005/8/layout/hierarchy5"/>
    <dgm:cxn modelId="{18361EA9-19AA-4B41-A332-13CDC29B492E}" srcId="{39DFFD8D-C245-4DBB-B529-2BF6D1CD3131}" destId="{2C54A090-43BA-4A0C-BF1A-2F3E07947523}" srcOrd="4" destOrd="0" parTransId="{451EA6D2-094D-40D7-873A-EA421158D77B}" sibTransId="{55AE6003-F1B5-46B5-BEEF-100218866E28}"/>
    <dgm:cxn modelId="{9774B409-81C0-440B-99C6-B577BB55EA0B}" type="presOf" srcId="{7FA5C735-9514-40F5-9888-D44FF5CF3E72}" destId="{1C8F3354-9A52-4B74-8297-51160B305767}" srcOrd="0" destOrd="0" presId="urn:microsoft.com/office/officeart/2005/8/layout/hierarchy5"/>
    <dgm:cxn modelId="{5173C0EE-5D8D-4C6A-BD70-25454637D05A}" type="presOf" srcId="{86002A33-5D11-4E63-867C-10EB6B6B78CC}" destId="{7C4F74D4-8813-4467-922D-58912BDBDC85}" srcOrd="0" destOrd="0" presId="urn:microsoft.com/office/officeart/2005/8/layout/hierarchy5"/>
    <dgm:cxn modelId="{4BAAACAD-4129-420A-8A66-09239C16AB28}" type="presOf" srcId="{DAEED446-168F-4B22-B341-97E6E5CF8165}" destId="{C7A60226-1D9E-4007-B0F2-C2BD5A8EE03C}" srcOrd="1" destOrd="0" presId="urn:microsoft.com/office/officeart/2005/8/layout/hierarchy5"/>
    <dgm:cxn modelId="{2BF54FA5-874F-4864-9F1C-B4F9BEF2A908}" type="presOf" srcId="{C8F3F2EA-7059-4C03-A81E-DEE5B1CE1C11}" destId="{E6A786C2-D11B-4200-BCE7-4AD68BACAF4E}" srcOrd="0" destOrd="0" presId="urn:microsoft.com/office/officeart/2005/8/layout/hierarchy5"/>
    <dgm:cxn modelId="{07A96832-52B6-450D-A76D-3FEFB4ED4631}" type="presOf" srcId="{B7CF9243-6627-44A1-9FAB-4B72FF3EE2AC}" destId="{CB60E10B-0415-4CDC-BA12-7A1AA6D0FAF7}" srcOrd="0" destOrd="0" presId="urn:microsoft.com/office/officeart/2005/8/layout/hierarchy5"/>
    <dgm:cxn modelId="{9185EEB1-AF31-48D9-A8BB-255C628D41EF}" type="presOf" srcId="{ACC65157-63D1-4EB4-B2D3-AF3B4971E259}" destId="{F96D4316-A747-4AFA-BEFF-D0A43863D540}" srcOrd="0" destOrd="0" presId="urn:microsoft.com/office/officeart/2005/8/layout/hierarchy5"/>
    <dgm:cxn modelId="{E36115ED-5800-426D-9128-3813C577E76C}" type="presOf" srcId="{A899DEE4-19C1-4EA0-A519-647D8E611124}" destId="{C5C3702E-5B2B-49C6-B4D3-694D5EF8BA0F}" srcOrd="0" destOrd="0" presId="urn:microsoft.com/office/officeart/2005/8/layout/hierarchy5"/>
    <dgm:cxn modelId="{A0519EBC-E13E-477E-B843-26A17636468E}" srcId="{B7CF9243-6627-44A1-9FAB-4B72FF3EE2AC}" destId="{7FA5C735-9514-40F5-9888-D44FF5CF3E72}" srcOrd="1" destOrd="0" parTransId="{46036771-6E01-4590-8F92-B7B5854941E8}" sibTransId="{D8D22B78-A722-4C23-A232-318ACBD53593}"/>
    <dgm:cxn modelId="{D1969AB1-860E-4AF6-8C4C-9D66DE15B929}" type="presOf" srcId="{46036771-6E01-4590-8F92-B7B5854941E8}" destId="{CA84E49D-871D-4FEE-AD67-461BE0AB1569}" srcOrd="1" destOrd="0" presId="urn:microsoft.com/office/officeart/2005/8/layout/hierarchy5"/>
    <dgm:cxn modelId="{68FB6973-BE3F-4F08-938A-32718EF14C8A}" type="presOf" srcId="{DAEED446-168F-4B22-B341-97E6E5CF8165}" destId="{A7576431-FADA-4C62-8A3A-274A89B766F9}" srcOrd="0" destOrd="0" presId="urn:microsoft.com/office/officeart/2005/8/layout/hierarchy5"/>
    <dgm:cxn modelId="{5BC7BEAC-4A54-4D8B-B8A0-C4A32CB0C3A6}" type="presOf" srcId="{D26CB297-D262-4CC5-9A8D-ACAFC2A5B1F0}" destId="{4CA13BFE-955B-4177-A0F7-E9A3FC9085C7}" srcOrd="0" destOrd="0" presId="urn:microsoft.com/office/officeart/2005/8/layout/hierarchy5"/>
    <dgm:cxn modelId="{5ADBA43E-9339-4EEF-BF76-C920B488ADC7}" srcId="{39DFFD8D-C245-4DBB-B529-2BF6D1CD3131}" destId="{2C36EC94-0068-4479-8BB7-EB1D87F4A630}" srcOrd="1" destOrd="0" parTransId="{79F1BEAC-F853-4493-B1E8-07B1CE0F9EAD}" sibTransId="{077DACC0-808B-4143-BB65-13C1954165EA}"/>
    <dgm:cxn modelId="{BBBFD91C-5039-4CE2-9C13-5E82997B1B75}" type="presOf" srcId="{2ABF4815-FEDE-4BF8-AEAC-2FEE3E971CA7}" destId="{6F00B833-0239-4F34-863B-3E96EC842E8F}" srcOrd="1" destOrd="0" presId="urn:microsoft.com/office/officeart/2005/8/layout/hierarchy5"/>
    <dgm:cxn modelId="{935D54C0-FB64-4EC5-A3A1-481BFBC4964F}" srcId="{75855875-986C-4EFF-BFEF-B440071A1576}" destId="{D26CB297-D262-4CC5-9A8D-ACAFC2A5B1F0}" srcOrd="1" destOrd="0" parTransId="{DAEED446-168F-4B22-B341-97E6E5CF8165}" sibTransId="{0F46FA0F-8F1F-4545-BCC4-164DA0836F68}"/>
    <dgm:cxn modelId="{9F546948-3381-4CCC-AF48-5AFAEAEC521E}" type="presOf" srcId="{E3186C36-A20A-476F-88ED-2F4E489B42C2}" destId="{303ECFB9-7750-44CB-AEB1-538A2C233E84}" srcOrd="0" destOrd="0" presId="urn:microsoft.com/office/officeart/2005/8/layout/hierarchy5"/>
    <dgm:cxn modelId="{F97646DA-319B-4797-91E8-B6B76F624789}" type="presOf" srcId="{6A6FD7E5-A453-460E-8628-3F99617D1A6B}" destId="{D0AF2088-4643-47C1-8234-9A2EB659FC54}" srcOrd="0" destOrd="0" presId="urn:microsoft.com/office/officeart/2005/8/layout/hierarchy5"/>
    <dgm:cxn modelId="{1469AAF7-F58D-41C2-A8AF-A44270B43254}" type="presOf" srcId="{2C54A090-43BA-4A0C-BF1A-2F3E07947523}" destId="{D746E41F-F5D4-46C0-8188-63CA1BF1C131}" srcOrd="0" destOrd="0" presId="urn:microsoft.com/office/officeart/2005/8/layout/hierarchy5"/>
    <dgm:cxn modelId="{8C2F5CAA-AA2A-4C77-BF0A-26B0BD4835F1}" type="presOf" srcId="{2ABF4815-FEDE-4BF8-AEAC-2FEE3E971CA7}" destId="{34DDF560-6762-4D37-92E7-A0BDA8D7A4B2}" srcOrd="0" destOrd="0" presId="urn:microsoft.com/office/officeart/2005/8/layout/hierarchy5"/>
    <dgm:cxn modelId="{81AEE7C3-7E0C-4EC0-AB22-639BB14D638A}" type="presOf" srcId="{E3186C36-A20A-476F-88ED-2F4E489B42C2}" destId="{081758E9-814C-4286-873F-810CAE631E40}" srcOrd="1" destOrd="0" presId="urn:microsoft.com/office/officeart/2005/8/layout/hierarchy5"/>
    <dgm:cxn modelId="{E4DE55E3-5593-47F7-B557-67CD5CEE73F1}" srcId="{39DFFD8D-C245-4DBB-B529-2BF6D1CD3131}" destId="{14C9A289-80CA-4069-B335-87512E4420E9}" srcOrd="3" destOrd="0" parTransId="{0E70462D-83B3-4E2A-BF88-78C23F4C0D5B}" sibTransId="{FD5BAE56-D95E-4667-AC42-332A624557EC}"/>
    <dgm:cxn modelId="{DDD12D68-9620-42A7-A5C9-ED4198ABE1AE}" type="presOf" srcId="{0E70462D-83B3-4E2A-BF88-78C23F4C0D5B}" destId="{4841A176-3A15-4DA5-B2B7-CC0B3101BC21}" srcOrd="0" destOrd="0" presId="urn:microsoft.com/office/officeart/2005/8/layout/hierarchy5"/>
    <dgm:cxn modelId="{EB6776D7-3F85-412C-82E8-14456BA75C85}" srcId="{2C36EC94-0068-4479-8BB7-EB1D87F4A630}" destId="{82894191-B59F-48F4-80EF-48853235A85C}" srcOrd="0" destOrd="0" parTransId="{6A6FD7E5-A453-460E-8628-3F99617D1A6B}" sibTransId="{45A47EFD-4813-4E7F-89A2-4ED7B69A8436}"/>
    <dgm:cxn modelId="{E3714146-0533-4096-97C0-0C671C77081C}" type="presOf" srcId="{F4BD8484-48A1-4DE3-BE8D-D879FAD8D09E}" destId="{9194BFAA-FCF3-455F-94B9-6783DE64A2A2}" srcOrd="0" destOrd="0" presId="urn:microsoft.com/office/officeart/2005/8/layout/hierarchy5"/>
    <dgm:cxn modelId="{57254B98-E2C1-4594-8163-CC87F60198C9}" srcId="{2C36EC94-0068-4479-8BB7-EB1D87F4A630}" destId="{5EBDB6F1-58FE-46F6-944D-2A9629ACB58E}" srcOrd="3" destOrd="0" parTransId="{86002A33-5D11-4E63-867C-10EB6B6B78CC}" sibTransId="{495EFD3F-EFED-4813-817E-D689B2AB762B}"/>
    <dgm:cxn modelId="{6D4CB804-7042-41E2-BC82-1CB5E8357B05}" srcId="{7FA5C735-9514-40F5-9888-D44FF5CF3E72}" destId="{7B070A8A-362D-4C89-87DA-46F7A6ECA120}" srcOrd="0" destOrd="0" parTransId="{2ABF4815-FEDE-4BF8-AEAC-2FEE3E971CA7}" sibTransId="{33629810-C570-452B-B1F3-F340AD09475C}"/>
    <dgm:cxn modelId="{215500F6-60B4-47C6-B43B-E8770D29AA27}" type="presOf" srcId="{7B070A8A-362D-4C89-87DA-46F7A6ECA120}" destId="{A2AE73AE-8FAC-45BE-9E44-2CEC6CB87B45}" srcOrd="0" destOrd="0" presId="urn:microsoft.com/office/officeart/2005/8/layout/hierarchy5"/>
    <dgm:cxn modelId="{DD099682-9C0E-41C4-9B99-070022860BC1}" type="presOf" srcId="{451EA6D2-094D-40D7-873A-EA421158D77B}" destId="{B0EB042C-6E04-4AB3-99A2-CE0B443F2471}" srcOrd="1" destOrd="0" presId="urn:microsoft.com/office/officeart/2005/8/layout/hierarchy5"/>
    <dgm:cxn modelId="{8D6373F0-C19B-4BDB-9073-08BFB8EC888B}" type="presOf" srcId="{3308A852-FF8D-48D3-A423-B1C9D4D33628}" destId="{6FB218B6-6466-4155-AC7A-D7D18DD81040}" srcOrd="0" destOrd="0" presId="urn:microsoft.com/office/officeart/2005/8/layout/hierarchy5"/>
    <dgm:cxn modelId="{3A87D447-AF6F-4447-8EC4-A3A9649F6A26}" type="presOf" srcId="{B2721FE7-7A20-4CE4-9164-6A38469E5E20}" destId="{B15797B0-9C3D-417A-A75B-FDAB0672D8AD}" srcOrd="0" destOrd="0" presId="urn:microsoft.com/office/officeart/2005/8/layout/hierarchy5"/>
    <dgm:cxn modelId="{0EF7778D-82A7-4115-BB45-5CD4D42F3790}" type="presOf" srcId="{7C14353A-35F0-44F8-9E4B-53CC893E0BE5}" destId="{1D3C08BF-2720-4F5C-911C-B2BC9FB74D30}" srcOrd="0" destOrd="0" presId="urn:microsoft.com/office/officeart/2005/8/layout/hierarchy5"/>
    <dgm:cxn modelId="{5BF02947-5D45-498B-B620-187855D1548F}" srcId="{F4BD8484-48A1-4DE3-BE8D-D879FAD8D09E}" destId="{39DFFD8D-C245-4DBB-B529-2BF6D1CD3131}" srcOrd="0" destOrd="0" parTransId="{AD20E2A7-0E43-4DF6-8277-9584D8C1CDA0}" sibTransId="{28CDB95F-04DB-44B3-BCB5-6A0FA6D9B4E8}"/>
    <dgm:cxn modelId="{3F6667C8-CC55-42F3-BEC8-106D4F628E38}" type="presOf" srcId="{FAC15F60-5357-41E4-9FD4-C75B221A68D5}" destId="{F14100D3-AF2D-4C55-ACFC-7E3D26C366E2}" srcOrd="0" destOrd="0" presId="urn:microsoft.com/office/officeart/2005/8/layout/hierarchy5"/>
    <dgm:cxn modelId="{35C0F9A6-A4A5-4CB2-8643-2CA7F072AF2C}" type="presOf" srcId="{A899DEE4-19C1-4EA0-A519-647D8E611124}" destId="{85A36EC5-21E7-4287-B323-24EDADD570AE}" srcOrd="1" destOrd="0" presId="urn:microsoft.com/office/officeart/2005/8/layout/hierarchy5"/>
    <dgm:cxn modelId="{50FAD2C8-9C07-4753-BA36-10F93DB6AD8F}" type="presOf" srcId="{D9FCCE53-9F31-4F19-9299-55FCF1B99927}" destId="{D07A12A9-E37E-41E2-ABA7-1C63E55FEEDB}" srcOrd="0" destOrd="0" presId="urn:microsoft.com/office/officeart/2005/8/layout/hierarchy5"/>
    <dgm:cxn modelId="{861D2A8B-61FA-4597-80FE-B42AC9C6A4CF}" type="presOf" srcId="{14C9A289-80CA-4069-B335-87512E4420E9}" destId="{B2B8C3E1-4BBB-417F-82D5-22D109F3B63D}" srcOrd="0" destOrd="0" presId="urn:microsoft.com/office/officeart/2005/8/layout/hierarchy5"/>
    <dgm:cxn modelId="{04E4AAC3-94C1-4E64-9AC8-BCE3D77EBA36}" srcId="{B7CF9243-6627-44A1-9FAB-4B72FF3EE2AC}" destId="{75855875-986C-4EFF-BFEF-B440071A1576}" srcOrd="0" destOrd="0" parTransId="{FAC15F60-5357-41E4-9FD4-C75B221A68D5}" sibTransId="{6E9EBD36-84FA-4389-9A36-16C84B818697}"/>
    <dgm:cxn modelId="{5AC703BD-B98D-4002-8526-114454FE4836}" srcId="{2C36EC94-0068-4479-8BB7-EB1D87F4A630}" destId="{B512FE59-57E2-4855-8910-E52EA291DB9D}" srcOrd="1" destOrd="0" parTransId="{3308A852-FF8D-48D3-A423-B1C9D4D33628}" sibTransId="{215CE314-9720-4794-A63C-8ECA87D47770}"/>
    <dgm:cxn modelId="{B5F99C0C-8382-4B1A-B445-1728A645B711}" type="presOf" srcId="{C007623E-DD32-427D-9C56-5144B4781206}" destId="{55256D5D-7773-440E-AD57-EFD367D65297}" srcOrd="0" destOrd="0" presId="urn:microsoft.com/office/officeart/2005/8/layout/hierarchy5"/>
    <dgm:cxn modelId="{E88A382C-8681-4129-80D8-7C1C3342607D}" type="presOf" srcId="{FAC15F60-5357-41E4-9FD4-C75B221A68D5}" destId="{84A4EE3F-CCD6-44C2-B2EF-087722AD1FFD}" srcOrd="1" destOrd="0" presId="urn:microsoft.com/office/officeart/2005/8/layout/hierarchy5"/>
    <dgm:cxn modelId="{297A69BD-CCA7-424E-A2F6-F1968E7EB023}" type="presOf" srcId="{79F1BEAC-F853-4493-B1E8-07B1CE0F9EAD}" destId="{2A74444A-84EA-47A7-A74E-E268217ABFD8}" srcOrd="0" destOrd="0" presId="urn:microsoft.com/office/officeart/2005/8/layout/hierarchy5"/>
    <dgm:cxn modelId="{FDC00A66-DB09-4FF2-B49A-725B2C099178}" type="presOf" srcId="{3308A852-FF8D-48D3-A423-B1C9D4D33628}" destId="{CA0FA190-4EFA-4DD5-A928-F3E515175209}" srcOrd="1" destOrd="0" presId="urn:microsoft.com/office/officeart/2005/8/layout/hierarchy5"/>
    <dgm:cxn modelId="{7249082A-1D3F-4439-9A29-8F59C449A5E7}" srcId="{7FA5C735-9514-40F5-9888-D44FF5CF3E72}" destId="{B4E0F2A9-6D0F-4A0D-9811-1E78FC1189EF}" srcOrd="1" destOrd="0" parTransId="{ACC65157-63D1-4EB4-B2D3-AF3B4971E259}" sibTransId="{F15E9B9B-BD30-4AAF-85A1-0085769C310D}"/>
    <dgm:cxn modelId="{E27F5C54-CEDA-445E-B3CB-200E5B6D20B6}" type="presOf" srcId="{14A28D02-5BE5-4D94-A5C4-42D049FE7F12}" destId="{1F3E2C37-F3DA-4B7B-B432-51221861F80A}" srcOrd="0" destOrd="0" presId="urn:microsoft.com/office/officeart/2005/8/layout/hierarchy5"/>
    <dgm:cxn modelId="{4635D682-DBF9-4192-B183-38912A7000D4}" type="presOf" srcId="{6A6FD7E5-A453-460E-8628-3F99617D1A6B}" destId="{E99BBE15-374E-45D9-BC86-8DEF39BEFAF4}" srcOrd="1" destOrd="0" presId="urn:microsoft.com/office/officeart/2005/8/layout/hierarchy5"/>
    <dgm:cxn modelId="{5F041956-29F3-46D2-A88C-5AE54D6ACD16}" type="presOf" srcId="{58BC884A-142A-4EEF-9FC8-CC0B8F1DF052}" destId="{2716C842-40B6-47AD-9DE3-D07361626387}" srcOrd="1" destOrd="0" presId="urn:microsoft.com/office/officeart/2005/8/layout/hierarchy5"/>
    <dgm:cxn modelId="{56A670CD-8FCB-4AE9-87C5-7ED7F8DE9CD5}" srcId="{39DFFD8D-C245-4DBB-B529-2BF6D1CD3131}" destId="{762886AA-DB88-4925-99C1-9563BD7316F8}" srcOrd="2" destOrd="0" parTransId="{E3186C36-A20A-476F-88ED-2F4E489B42C2}" sibTransId="{F7946714-7FC9-471D-9748-2833856606F4}"/>
    <dgm:cxn modelId="{D8CA89A7-0D05-4F81-8C2C-3557650E09BB}" type="presOf" srcId="{7C14353A-35F0-44F8-9E4B-53CC893E0BE5}" destId="{49004D6E-8E0D-4C89-8666-A79CC4287C64}" srcOrd="1" destOrd="0" presId="urn:microsoft.com/office/officeart/2005/8/layout/hierarchy5"/>
    <dgm:cxn modelId="{7CDF8852-27A8-47A2-9056-228D944C9EA4}" type="presParOf" srcId="{9194BFAA-FCF3-455F-94B9-6783DE64A2A2}" destId="{1182F618-CDB8-44D5-AD06-1FF1A96C8ECD}" srcOrd="0" destOrd="0" presId="urn:microsoft.com/office/officeart/2005/8/layout/hierarchy5"/>
    <dgm:cxn modelId="{B55110E6-E7A5-471D-9DD4-26C9D5E27BD1}" type="presParOf" srcId="{1182F618-CDB8-44D5-AD06-1FF1A96C8ECD}" destId="{45812E2D-1F36-4AF1-A271-580A60CEF8E4}" srcOrd="0" destOrd="0" presId="urn:microsoft.com/office/officeart/2005/8/layout/hierarchy5"/>
    <dgm:cxn modelId="{BA783800-AA7C-4F4C-9226-313CD87FAC90}" type="presParOf" srcId="{45812E2D-1F36-4AF1-A271-580A60CEF8E4}" destId="{F81C5FF3-7A14-40D0-83BD-5AE69B8B681B}" srcOrd="0" destOrd="0" presId="urn:microsoft.com/office/officeart/2005/8/layout/hierarchy5"/>
    <dgm:cxn modelId="{DF908288-3B24-4DD8-B8E4-4D7390642A02}" type="presParOf" srcId="{F81C5FF3-7A14-40D0-83BD-5AE69B8B681B}" destId="{EA5208EC-5708-4FA3-814F-48911A00664C}" srcOrd="0" destOrd="0" presId="urn:microsoft.com/office/officeart/2005/8/layout/hierarchy5"/>
    <dgm:cxn modelId="{B4346AF3-1E28-4043-819E-1171434359A0}" type="presParOf" srcId="{F81C5FF3-7A14-40D0-83BD-5AE69B8B681B}" destId="{78958AE7-C1AE-42C9-980D-92D471E6B760}" srcOrd="1" destOrd="0" presId="urn:microsoft.com/office/officeart/2005/8/layout/hierarchy5"/>
    <dgm:cxn modelId="{1BFF03E9-B305-49CE-96C5-FB9E180851A2}" type="presParOf" srcId="{78958AE7-C1AE-42C9-980D-92D471E6B760}" destId="{D3CB03B0-1027-46FB-9F5E-2422A122F540}" srcOrd="0" destOrd="0" presId="urn:microsoft.com/office/officeart/2005/8/layout/hierarchy5"/>
    <dgm:cxn modelId="{55EF9664-6C17-420B-A53D-AA0DA41919D9}" type="presParOf" srcId="{D3CB03B0-1027-46FB-9F5E-2422A122F540}" destId="{3958D169-B32D-4261-A6B9-DC4C9077A931}" srcOrd="0" destOrd="0" presId="urn:microsoft.com/office/officeart/2005/8/layout/hierarchy5"/>
    <dgm:cxn modelId="{426BB3BC-D380-4C6A-8CBC-8B70129C0A0E}" type="presParOf" srcId="{78958AE7-C1AE-42C9-980D-92D471E6B760}" destId="{B0E3ECCF-092E-479A-9BC1-3CFA5329DF82}" srcOrd="1" destOrd="0" presId="urn:microsoft.com/office/officeart/2005/8/layout/hierarchy5"/>
    <dgm:cxn modelId="{D2F0F5CB-8C7F-4E62-A77A-F0609A710B4F}" type="presParOf" srcId="{B0E3ECCF-092E-479A-9BC1-3CFA5329DF82}" destId="{CB60E10B-0415-4CDC-BA12-7A1AA6D0FAF7}" srcOrd="0" destOrd="0" presId="urn:microsoft.com/office/officeart/2005/8/layout/hierarchy5"/>
    <dgm:cxn modelId="{F234C5DC-98D6-4B5D-921E-2F413F4D30B6}" type="presParOf" srcId="{B0E3ECCF-092E-479A-9BC1-3CFA5329DF82}" destId="{E8727107-5BE5-4FD2-9A64-A6FDB4391832}" srcOrd="1" destOrd="0" presId="urn:microsoft.com/office/officeart/2005/8/layout/hierarchy5"/>
    <dgm:cxn modelId="{4F14071C-5E7F-4F2B-B1AD-A5F8EA83EC28}" type="presParOf" srcId="{E8727107-5BE5-4FD2-9A64-A6FDB4391832}" destId="{F14100D3-AF2D-4C55-ACFC-7E3D26C366E2}" srcOrd="0" destOrd="0" presId="urn:microsoft.com/office/officeart/2005/8/layout/hierarchy5"/>
    <dgm:cxn modelId="{16C98564-C27D-4B64-9DB6-AEE1AE09436B}" type="presParOf" srcId="{F14100D3-AF2D-4C55-ACFC-7E3D26C366E2}" destId="{84A4EE3F-CCD6-44C2-B2EF-087722AD1FFD}" srcOrd="0" destOrd="0" presId="urn:microsoft.com/office/officeart/2005/8/layout/hierarchy5"/>
    <dgm:cxn modelId="{3FEFF3F9-FA3D-40E1-890A-675B0D405009}" type="presParOf" srcId="{E8727107-5BE5-4FD2-9A64-A6FDB4391832}" destId="{4B41F677-2D51-4D6B-B372-EAEA0F27E634}" srcOrd="1" destOrd="0" presId="urn:microsoft.com/office/officeart/2005/8/layout/hierarchy5"/>
    <dgm:cxn modelId="{5D48DB1B-0BF7-462D-BADD-61A3226C5114}" type="presParOf" srcId="{4B41F677-2D51-4D6B-B372-EAEA0F27E634}" destId="{784964E3-728D-4CBF-A777-FCD6B2AAA912}" srcOrd="0" destOrd="0" presId="urn:microsoft.com/office/officeart/2005/8/layout/hierarchy5"/>
    <dgm:cxn modelId="{85D28AD2-3C1A-44AF-8D97-4FB8874BD9E5}" type="presParOf" srcId="{4B41F677-2D51-4D6B-B372-EAEA0F27E634}" destId="{7207C601-837B-415F-892C-7EB706C16474}" srcOrd="1" destOrd="0" presId="urn:microsoft.com/office/officeart/2005/8/layout/hierarchy5"/>
    <dgm:cxn modelId="{71FFBA06-1C9D-4540-B260-4B3FC1B10279}" type="presParOf" srcId="{7207C601-837B-415F-892C-7EB706C16474}" destId="{1D3C08BF-2720-4F5C-911C-B2BC9FB74D30}" srcOrd="0" destOrd="0" presId="urn:microsoft.com/office/officeart/2005/8/layout/hierarchy5"/>
    <dgm:cxn modelId="{208F1DCF-CE8B-4F36-9D74-4F56EF15BAB3}" type="presParOf" srcId="{1D3C08BF-2720-4F5C-911C-B2BC9FB74D30}" destId="{49004D6E-8E0D-4C89-8666-A79CC4287C64}" srcOrd="0" destOrd="0" presId="urn:microsoft.com/office/officeart/2005/8/layout/hierarchy5"/>
    <dgm:cxn modelId="{BAE4FD45-EAE7-4D1E-821A-654D78F701A0}" type="presParOf" srcId="{7207C601-837B-415F-892C-7EB706C16474}" destId="{BC3529AA-49D8-4C29-A2D9-4299CD90B0B0}" srcOrd="1" destOrd="0" presId="urn:microsoft.com/office/officeart/2005/8/layout/hierarchy5"/>
    <dgm:cxn modelId="{C154800C-0F61-481A-8FFF-34412AA65C2F}" type="presParOf" srcId="{BC3529AA-49D8-4C29-A2D9-4299CD90B0B0}" destId="{E6A786C2-D11B-4200-BCE7-4AD68BACAF4E}" srcOrd="0" destOrd="0" presId="urn:microsoft.com/office/officeart/2005/8/layout/hierarchy5"/>
    <dgm:cxn modelId="{B14B0834-976E-44E7-B8A0-5DE0C8B75F72}" type="presParOf" srcId="{BC3529AA-49D8-4C29-A2D9-4299CD90B0B0}" destId="{A34064D3-2555-4FF6-9B3D-02128EFE39AF}" srcOrd="1" destOrd="0" presId="urn:microsoft.com/office/officeart/2005/8/layout/hierarchy5"/>
    <dgm:cxn modelId="{F2C5D477-E438-4C3C-BD76-40CD083BE1ED}" type="presParOf" srcId="{7207C601-837B-415F-892C-7EB706C16474}" destId="{A7576431-FADA-4C62-8A3A-274A89B766F9}" srcOrd="2" destOrd="0" presId="urn:microsoft.com/office/officeart/2005/8/layout/hierarchy5"/>
    <dgm:cxn modelId="{C6CDA7BF-53E1-4AE3-98A6-16351794391B}" type="presParOf" srcId="{A7576431-FADA-4C62-8A3A-274A89B766F9}" destId="{C7A60226-1D9E-4007-B0F2-C2BD5A8EE03C}" srcOrd="0" destOrd="0" presId="urn:microsoft.com/office/officeart/2005/8/layout/hierarchy5"/>
    <dgm:cxn modelId="{3675E0F2-6647-463D-BB33-B662DDFD1263}" type="presParOf" srcId="{7207C601-837B-415F-892C-7EB706C16474}" destId="{81627211-1A65-4B6F-A96C-86FEF89AE131}" srcOrd="3" destOrd="0" presId="urn:microsoft.com/office/officeart/2005/8/layout/hierarchy5"/>
    <dgm:cxn modelId="{BD40DF6F-8B39-4C34-84E2-C2EE7128924F}" type="presParOf" srcId="{81627211-1A65-4B6F-A96C-86FEF89AE131}" destId="{4CA13BFE-955B-4177-A0F7-E9A3FC9085C7}" srcOrd="0" destOrd="0" presId="urn:microsoft.com/office/officeart/2005/8/layout/hierarchy5"/>
    <dgm:cxn modelId="{4EA9CAE3-3A72-40AE-8678-CAD468FBED50}" type="presParOf" srcId="{81627211-1A65-4B6F-A96C-86FEF89AE131}" destId="{80319FD8-590A-4B21-AAFD-AC1FE6B466B8}" srcOrd="1" destOrd="0" presId="urn:microsoft.com/office/officeart/2005/8/layout/hierarchy5"/>
    <dgm:cxn modelId="{D5CADFD6-E39B-43DD-BD9A-A774E779856A}" type="presParOf" srcId="{7207C601-837B-415F-892C-7EB706C16474}" destId="{52E671D4-AD69-4462-8776-9088633CE2BB}" srcOrd="4" destOrd="0" presId="urn:microsoft.com/office/officeart/2005/8/layout/hierarchy5"/>
    <dgm:cxn modelId="{898124CA-6488-406E-8FBF-71BA47381BC7}" type="presParOf" srcId="{52E671D4-AD69-4462-8776-9088633CE2BB}" destId="{5BED1CB9-BE2C-4025-9A9E-28BC97B5ADA8}" srcOrd="0" destOrd="0" presId="urn:microsoft.com/office/officeart/2005/8/layout/hierarchy5"/>
    <dgm:cxn modelId="{221E2AF5-BCBF-42AC-B55C-4274EB1667FC}" type="presParOf" srcId="{7207C601-837B-415F-892C-7EB706C16474}" destId="{8AF1E1AC-9D5A-4F4D-864B-1ED47C7F7476}" srcOrd="5" destOrd="0" presId="urn:microsoft.com/office/officeart/2005/8/layout/hierarchy5"/>
    <dgm:cxn modelId="{DB36BC1D-0A5F-42DE-823A-0F28E16013A1}" type="presParOf" srcId="{8AF1E1AC-9D5A-4F4D-864B-1ED47C7F7476}" destId="{4C161E02-B1B2-4516-9474-FA1020EE878F}" srcOrd="0" destOrd="0" presId="urn:microsoft.com/office/officeart/2005/8/layout/hierarchy5"/>
    <dgm:cxn modelId="{7C4B7D78-CB24-4E42-8348-DF5FD509BD0D}" type="presParOf" srcId="{8AF1E1AC-9D5A-4F4D-864B-1ED47C7F7476}" destId="{88D7DC1F-B125-4414-8915-8658171847FE}" srcOrd="1" destOrd="0" presId="urn:microsoft.com/office/officeart/2005/8/layout/hierarchy5"/>
    <dgm:cxn modelId="{CA0BD807-1762-44A1-A6A8-5B62E09825BF}" type="presParOf" srcId="{7207C601-837B-415F-892C-7EB706C16474}" destId="{C5C3702E-5B2B-49C6-B4D3-694D5EF8BA0F}" srcOrd="6" destOrd="0" presId="urn:microsoft.com/office/officeart/2005/8/layout/hierarchy5"/>
    <dgm:cxn modelId="{EFC6CBA5-2D92-4148-B6EA-A34041CA00F3}" type="presParOf" srcId="{C5C3702E-5B2B-49C6-B4D3-694D5EF8BA0F}" destId="{85A36EC5-21E7-4287-B323-24EDADD570AE}" srcOrd="0" destOrd="0" presId="urn:microsoft.com/office/officeart/2005/8/layout/hierarchy5"/>
    <dgm:cxn modelId="{79ECF4F3-97F2-403A-9D24-D00C931BCF4D}" type="presParOf" srcId="{7207C601-837B-415F-892C-7EB706C16474}" destId="{613C838B-E22D-4AC3-8D96-00A64358772A}" srcOrd="7" destOrd="0" presId="urn:microsoft.com/office/officeart/2005/8/layout/hierarchy5"/>
    <dgm:cxn modelId="{9BBD2B75-315E-49C4-A2C9-2D7F3F7F00D0}" type="presParOf" srcId="{613C838B-E22D-4AC3-8D96-00A64358772A}" destId="{D07A12A9-E37E-41E2-ABA7-1C63E55FEEDB}" srcOrd="0" destOrd="0" presId="urn:microsoft.com/office/officeart/2005/8/layout/hierarchy5"/>
    <dgm:cxn modelId="{B50E728B-E03A-4C75-B544-E20105F585C6}" type="presParOf" srcId="{613C838B-E22D-4AC3-8D96-00A64358772A}" destId="{F0003608-07DD-4791-AD41-37FB4F06F2C6}" srcOrd="1" destOrd="0" presId="urn:microsoft.com/office/officeart/2005/8/layout/hierarchy5"/>
    <dgm:cxn modelId="{5FFD008C-7283-42EF-ADC1-EE7F1A74695B}" type="presParOf" srcId="{E8727107-5BE5-4FD2-9A64-A6FDB4391832}" destId="{DFB100D3-81A2-4841-B387-02B5E7998CF7}" srcOrd="2" destOrd="0" presId="urn:microsoft.com/office/officeart/2005/8/layout/hierarchy5"/>
    <dgm:cxn modelId="{9EE76A63-CDC9-42C2-BE3C-093C1CAEDF65}" type="presParOf" srcId="{DFB100D3-81A2-4841-B387-02B5E7998CF7}" destId="{CA84E49D-871D-4FEE-AD67-461BE0AB1569}" srcOrd="0" destOrd="0" presId="urn:microsoft.com/office/officeart/2005/8/layout/hierarchy5"/>
    <dgm:cxn modelId="{EABB8D01-72FB-4B4C-86A9-B4270AE1FF4F}" type="presParOf" srcId="{E8727107-5BE5-4FD2-9A64-A6FDB4391832}" destId="{FD3D5FB7-F4FB-400D-A2B0-0765EFEAAD32}" srcOrd="3" destOrd="0" presId="urn:microsoft.com/office/officeart/2005/8/layout/hierarchy5"/>
    <dgm:cxn modelId="{818E5556-F684-4E6B-8AFA-7024A52E0EB9}" type="presParOf" srcId="{FD3D5FB7-F4FB-400D-A2B0-0765EFEAAD32}" destId="{1C8F3354-9A52-4B74-8297-51160B305767}" srcOrd="0" destOrd="0" presId="urn:microsoft.com/office/officeart/2005/8/layout/hierarchy5"/>
    <dgm:cxn modelId="{09D22832-0801-4ACB-96A1-B08114443A27}" type="presParOf" srcId="{FD3D5FB7-F4FB-400D-A2B0-0765EFEAAD32}" destId="{93671D87-1FBC-4553-881A-B9FACCB94569}" srcOrd="1" destOrd="0" presId="urn:microsoft.com/office/officeart/2005/8/layout/hierarchy5"/>
    <dgm:cxn modelId="{DCE84CF6-A77B-42E6-8563-9DF7CC658ED5}" type="presParOf" srcId="{93671D87-1FBC-4553-881A-B9FACCB94569}" destId="{34DDF560-6762-4D37-92E7-A0BDA8D7A4B2}" srcOrd="0" destOrd="0" presId="urn:microsoft.com/office/officeart/2005/8/layout/hierarchy5"/>
    <dgm:cxn modelId="{4B8178AD-161E-4A37-8332-712DA7BE506B}" type="presParOf" srcId="{34DDF560-6762-4D37-92E7-A0BDA8D7A4B2}" destId="{6F00B833-0239-4F34-863B-3E96EC842E8F}" srcOrd="0" destOrd="0" presId="urn:microsoft.com/office/officeart/2005/8/layout/hierarchy5"/>
    <dgm:cxn modelId="{D3028124-B4C2-456F-8F32-AFC91AC85356}" type="presParOf" srcId="{93671D87-1FBC-4553-881A-B9FACCB94569}" destId="{4A343072-22EB-4A8D-9A8A-CD23E3644A9E}" srcOrd="1" destOrd="0" presId="urn:microsoft.com/office/officeart/2005/8/layout/hierarchy5"/>
    <dgm:cxn modelId="{9B77DDD5-242F-4F57-9245-173B07448B6D}" type="presParOf" srcId="{4A343072-22EB-4A8D-9A8A-CD23E3644A9E}" destId="{A2AE73AE-8FAC-45BE-9E44-2CEC6CB87B45}" srcOrd="0" destOrd="0" presId="urn:microsoft.com/office/officeart/2005/8/layout/hierarchy5"/>
    <dgm:cxn modelId="{6DF8319F-587E-4463-A59E-C9973EC6EB3C}" type="presParOf" srcId="{4A343072-22EB-4A8D-9A8A-CD23E3644A9E}" destId="{0BAB263A-6F57-45BE-BD13-055982C84DB2}" srcOrd="1" destOrd="0" presId="urn:microsoft.com/office/officeart/2005/8/layout/hierarchy5"/>
    <dgm:cxn modelId="{93A92974-9460-476F-B5CF-9239CBDAAF0F}" type="presParOf" srcId="{93671D87-1FBC-4553-881A-B9FACCB94569}" destId="{F96D4316-A747-4AFA-BEFF-D0A43863D540}" srcOrd="2" destOrd="0" presId="urn:microsoft.com/office/officeart/2005/8/layout/hierarchy5"/>
    <dgm:cxn modelId="{D3031C29-62E0-49A7-A31D-D320D675AB0F}" type="presParOf" srcId="{F96D4316-A747-4AFA-BEFF-D0A43863D540}" destId="{E58F3F45-C471-44A6-B8C0-CFAFA47CC422}" srcOrd="0" destOrd="0" presId="urn:microsoft.com/office/officeart/2005/8/layout/hierarchy5"/>
    <dgm:cxn modelId="{1D75299A-4A2E-4E1C-BF58-9E97698B2701}" type="presParOf" srcId="{93671D87-1FBC-4553-881A-B9FACCB94569}" destId="{5D88148C-0770-483A-9071-2DF29556B4FC}" srcOrd="3" destOrd="0" presId="urn:microsoft.com/office/officeart/2005/8/layout/hierarchy5"/>
    <dgm:cxn modelId="{71C4AA41-1DE2-4ECA-8DA6-4CBAC7FB6C64}" type="presParOf" srcId="{5D88148C-0770-483A-9071-2DF29556B4FC}" destId="{A086076C-4F96-4AA8-96F5-CEEC38610E54}" srcOrd="0" destOrd="0" presId="urn:microsoft.com/office/officeart/2005/8/layout/hierarchy5"/>
    <dgm:cxn modelId="{95C60F0A-3309-4FB0-80EA-9FD479502E12}" type="presParOf" srcId="{5D88148C-0770-483A-9071-2DF29556B4FC}" destId="{686E7FE0-9EF4-40C5-B143-26525EC1292D}" srcOrd="1" destOrd="0" presId="urn:microsoft.com/office/officeart/2005/8/layout/hierarchy5"/>
    <dgm:cxn modelId="{6CCDA4A3-484D-42FE-A307-42A69FA30C5F}" type="presParOf" srcId="{93671D87-1FBC-4553-881A-B9FACCB94569}" destId="{1F3E2C37-F3DA-4B7B-B432-51221861F80A}" srcOrd="4" destOrd="0" presId="urn:microsoft.com/office/officeart/2005/8/layout/hierarchy5"/>
    <dgm:cxn modelId="{1E97F5BB-6401-4840-B7EF-552638BC21BD}" type="presParOf" srcId="{1F3E2C37-F3DA-4B7B-B432-51221861F80A}" destId="{460C92E1-BBF4-4592-9FF1-5BA1290C948D}" srcOrd="0" destOrd="0" presId="urn:microsoft.com/office/officeart/2005/8/layout/hierarchy5"/>
    <dgm:cxn modelId="{15723E27-8D05-4FE4-90EA-150692276245}" type="presParOf" srcId="{93671D87-1FBC-4553-881A-B9FACCB94569}" destId="{C35F8033-251C-4402-9CDA-E79E53EA498D}" srcOrd="5" destOrd="0" presId="urn:microsoft.com/office/officeart/2005/8/layout/hierarchy5"/>
    <dgm:cxn modelId="{9E92CB9D-C4FF-4D09-8713-B679DB2F7A73}" type="presParOf" srcId="{C35F8033-251C-4402-9CDA-E79E53EA498D}" destId="{E5332C44-8D7E-4744-A98D-DE3B9374D346}" srcOrd="0" destOrd="0" presId="urn:microsoft.com/office/officeart/2005/8/layout/hierarchy5"/>
    <dgm:cxn modelId="{ADD008E8-6A21-4141-801B-55A52E96EA47}" type="presParOf" srcId="{C35F8033-251C-4402-9CDA-E79E53EA498D}" destId="{D245D402-E668-45F6-B2D7-7361B2B0CC7C}" srcOrd="1" destOrd="0" presId="urn:microsoft.com/office/officeart/2005/8/layout/hierarchy5"/>
    <dgm:cxn modelId="{AB73A290-CF71-4F1D-BB27-780DAF6AE056}" type="presParOf" srcId="{93671D87-1FBC-4553-881A-B9FACCB94569}" destId="{4EFAC71E-8FB8-41A8-809D-DC0C8E9B5655}" srcOrd="6" destOrd="0" presId="urn:microsoft.com/office/officeart/2005/8/layout/hierarchy5"/>
    <dgm:cxn modelId="{30D2A763-D2A3-4C60-AEEF-8A260D413CCE}" type="presParOf" srcId="{4EFAC71E-8FB8-41A8-809D-DC0C8E9B5655}" destId="{70084BCC-31F2-4AA8-93E5-86D97708CD62}" srcOrd="0" destOrd="0" presId="urn:microsoft.com/office/officeart/2005/8/layout/hierarchy5"/>
    <dgm:cxn modelId="{9FA9D422-0DD4-405F-B25E-20D433FA8AA8}" type="presParOf" srcId="{93671D87-1FBC-4553-881A-B9FACCB94569}" destId="{238752D1-4534-46F7-8411-3459D689840E}" srcOrd="7" destOrd="0" presId="urn:microsoft.com/office/officeart/2005/8/layout/hierarchy5"/>
    <dgm:cxn modelId="{4502BB0F-4066-4D7D-A252-28C9588FC6A4}" type="presParOf" srcId="{238752D1-4534-46F7-8411-3459D689840E}" destId="{55256D5D-7773-440E-AD57-EFD367D65297}" srcOrd="0" destOrd="0" presId="urn:microsoft.com/office/officeart/2005/8/layout/hierarchy5"/>
    <dgm:cxn modelId="{071BAF95-2AF4-480F-98D9-4647FF8922F6}" type="presParOf" srcId="{238752D1-4534-46F7-8411-3459D689840E}" destId="{984F02F9-6A3B-4BC6-AD4D-48732F37A23C}" srcOrd="1" destOrd="0" presId="urn:microsoft.com/office/officeart/2005/8/layout/hierarchy5"/>
    <dgm:cxn modelId="{3F962281-02BE-4EA6-B800-0FA63874A6FE}" type="presParOf" srcId="{78958AE7-C1AE-42C9-980D-92D471E6B760}" destId="{2A74444A-84EA-47A7-A74E-E268217ABFD8}" srcOrd="2" destOrd="0" presId="urn:microsoft.com/office/officeart/2005/8/layout/hierarchy5"/>
    <dgm:cxn modelId="{2F86E240-C884-46A8-9C51-A8E94CE16C54}" type="presParOf" srcId="{2A74444A-84EA-47A7-A74E-E268217ABFD8}" destId="{7B35945B-ECBE-480C-8125-E29FCBC38067}" srcOrd="0" destOrd="0" presId="urn:microsoft.com/office/officeart/2005/8/layout/hierarchy5"/>
    <dgm:cxn modelId="{9EB975E0-BAAB-4CCD-98FB-00BAD8D07911}" type="presParOf" srcId="{78958AE7-C1AE-42C9-980D-92D471E6B760}" destId="{417C4AAE-0951-4969-963E-029AF5CA18B8}" srcOrd="3" destOrd="0" presId="urn:microsoft.com/office/officeart/2005/8/layout/hierarchy5"/>
    <dgm:cxn modelId="{7B0BE347-6963-4740-9009-C06BD6314F93}" type="presParOf" srcId="{417C4AAE-0951-4969-963E-029AF5CA18B8}" destId="{14ED5812-5CDA-45D9-860C-E57EEB475FF8}" srcOrd="0" destOrd="0" presId="urn:microsoft.com/office/officeart/2005/8/layout/hierarchy5"/>
    <dgm:cxn modelId="{351D4286-B6E6-4C29-8CE0-8F8C53A60D33}" type="presParOf" srcId="{417C4AAE-0951-4969-963E-029AF5CA18B8}" destId="{DB3809A9-BDB5-4031-A8EE-5F4AD1A70826}" srcOrd="1" destOrd="0" presId="urn:microsoft.com/office/officeart/2005/8/layout/hierarchy5"/>
    <dgm:cxn modelId="{135D1BF0-2565-42A9-9A37-1F0054D9E759}" type="presParOf" srcId="{DB3809A9-BDB5-4031-A8EE-5F4AD1A70826}" destId="{D0AF2088-4643-47C1-8234-9A2EB659FC54}" srcOrd="0" destOrd="0" presId="urn:microsoft.com/office/officeart/2005/8/layout/hierarchy5"/>
    <dgm:cxn modelId="{4C296849-4D4D-40EA-9C53-D8F47FF3B922}" type="presParOf" srcId="{D0AF2088-4643-47C1-8234-9A2EB659FC54}" destId="{E99BBE15-374E-45D9-BC86-8DEF39BEFAF4}" srcOrd="0" destOrd="0" presId="urn:microsoft.com/office/officeart/2005/8/layout/hierarchy5"/>
    <dgm:cxn modelId="{2C1520AC-5955-4640-BBE6-5C93FCCA0414}" type="presParOf" srcId="{DB3809A9-BDB5-4031-A8EE-5F4AD1A70826}" destId="{7BE6979E-11ED-471E-8213-83E89EB6F346}" srcOrd="1" destOrd="0" presId="urn:microsoft.com/office/officeart/2005/8/layout/hierarchy5"/>
    <dgm:cxn modelId="{3A7D6553-3DC3-40FC-A986-1B1063694241}" type="presParOf" srcId="{7BE6979E-11ED-471E-8213-83E89EB6F346}" destId="{D216FF89-59CF-407C-8E9F-F8EB7B546317}" srcOrd="0" destOrd="0" presId="urn:microsoft.com/office/officeart/2005/8/layout/hierarchy5"/>
    <dgm:cxn modelId="{D2F9CE51-6C08-43C2-B678-F3BD4B303EB8}" type="presParOf" srcId="{7BE6979E-11ED-471E-8213-83E89EB6F346}" destId="{C6B1B073-A937-4A00-99D4-2BEDE7194193}" srcOrd="1" destOrd="0" presId="urn:microsoft.com/office/officeart/2005/8/layout/hierarchy5"/>
    <dgm:cxn modelId="{3B7AEEB5-D669-475F-9419-CC7586789A51}" type="presParOf" srcId="{DB3809A9-BDB5-4031-A8EE-5F4AD1A70826}" destId="{6FB218B6-6466-4155-AC7A-D7D18DD81040}" srcOrd="2" destOrd="0" presId="urn:microsoft.com/office/officeart/2005/8/layout/hierarchy5"/>
    <dgm:cxn modelId="{0FF6CC83-72BB-4B93-8DED-A6BA83BAC352}" type="presParOf" srcId="{6FB218B6-6466-4155-AC7A-D7D18DD81040}" destId="{CA0FA190-4EFA-4DD5-A928-F3E515175209}" srcOrd="0" destOrd="0" presId="urn:microsoft.com/office/officeart/2005/8/layout/hierarchy5"/>
    <dgm:cxn modelId="{6672BA32-D595-4E80-B94D-D9DAD6442D49}" type="presParOf" srcId="{DB3809A9-BDB5-4031-A8EE-5F4AD1A70826}" destId="{7655222E-9511-4A01-B77A-2A4156821069}" srcOrd="3" destOrd="0" presId="urn:microsoft.com/office/officeart/2005/8/layout/hierarchy5"/>
    <dgm:cxn modelId="{2F94C93B-2089-4DDC-852D-DFA4D24A8AF8}" type="presParOf" srcId="{7655222E-9511-4A01-B77A-2A4156821069}" destId="{9C1CCCC1-4C9A-4C45-AC33-E3ACB7BE7530}" srcOrd="0" destOrd="0" presId="urn:microsoft.com/office/officeart/2005/8/layout/hierarchy5"/>
    <dgm:cxn modelId="{49C370EF-DCF3-4B49-8238-373C4F157071}" type="presParOf" srcId="{7655222E-9511-4A01-B77A-2A4156821069}" destId="{BCCE3631-F936-4C49-B703-23EDD40D67A2}" srcOrd="1" destOrd="0" presId="urn:microsoft.com/office/officeart/2005/8/layout/hierarchy5"/>
    <dgm:cxn modelId="{9D96097E-11C8-4796-84EC-44FF3C22ADC5}" type="presParOf" srcId="{DB3809A9-BDB5-4031-A8EE-5F4AD1A70826}" destId="{8CDE05C6-F82A-4CC5-A940-8E739D35F362}" srcOrd="4" destOrd="0" presId="urn:microsoft.com/office/officeart/2005/8/layout/hierarchy5"/>
    <dgm:cxn modelId="{8F476AA9-D688-4458-8718-3E66925E4B6C}" type="presParOf" srcId="{8CDE05C6-F82A-4CC5-A940-8E739D35F362}" destId="{2716C842-40B6-47AD-9DE3-D07361626387}" srcOrd="0" destOrd="0" presId="urn:microsoft.com/office/officeart/2005/8/layout/hierarchy5"/>
    <dgm:cxn modelId="{D0116F0B-F0FD-4320-846D-660BDF722AFA}" type="presParOf" srcId="{DB3809A9-BDB5-4031-A8EE-5F4AD1A70826}" destId="{40CB0297-8170-40BF-8A27-B9EADC3289CB}" srcOrd="5" destOrd="0" presId="urn:microsoft.com/office/officeart/2005/8/layout/hierarchy5"/>
    <dgm:cxn modelId="{4853F3AC-F02E-48DF-8675-3A2397A06D2F}" type="presParOf" srcId="{40CB0297-8170-40BF-8A27-B9EADC3289CB}" destId="{B15797B0-9C3D-417A-A75B-FDAB0672D8AD}" srcOrd="0" destOrd="0" presId="urn:microsoft.com/office/officeart/2005/8/layout/hierarchy5"/>
    <dgm:cxn modelId="{84EB0D64-2207-4751-9727-8D84F78336BE}" type="presParOf" srcId="{40CB0297-8170-40BF-8A27-B9EADC3289CB}" destId="{E3FFAD4F-3925-4B79-8FE1-7A19A6CFCC0D}" srcOrd="1" destOrd="0" presId="urn:microsoft.com/office/officeart/2005/8/layout/hierarchy5"/>
    <dgm:cxn modelId="{AE6308C2-A3DC-43A4-9F48-9F050B1F735B}" type="presParOf" srcId="{DB3809A9-BDB5-4031-A8EE-5F4AD1A70826}" destId="{7C4F74D4-8813-4467-922D-58912BDBDC85}" srcOrd="6" destOrd="0" presId="urn:microsoft.com/office/officeart/2005/8/layout/hierarchy5"/>
    <dgm:cxn modelId="{7DFC673E-E2B1-494A-9EBE-CA0DA634E83C}" type="presParOf" srcId="{7C4F74D4-8813-4467-922D-58912BDBDC85}" destId="{24E54D4C-C7FA-4718-911B-27430E6369A1}" srcOrd="0" destOrd="0" presId="urn:microsoft.com/office/officeart/2005/8/layout/hierarchy5"/>
    <dgm:cxn modelId="{739A588C-3227-45B3-A3C9-120FEBBDF5FA}" type="presParOf" srcId="{DB3809A9-BDB5-4031-A8EE-5F4AD1A70826}" destId="{54C662E9-5C00-498B-977E-05F50808BAD3}" srcOrd="7" destOrd="0" presId="urn:microsoft.com/office/officeart/2005/8/layout/hierarchy5"/>
    <dgm:cxn modelId="{E61B85B0-0DC4-43E8-9A3C-FFFA10DAF0D3}" type="presParOf" srcId="{54C662E9-5C00-498B-977E-05F50808BAD3}" destId="{EAEA87D6-C588-4318-9016-89C0740CB136}" srcOrd="0" destOrd="0" presId="urn:microsoft.com/office/officeart/2005/8/layout/hierarchy5"/>
    <dgm:cxn modelId="{87E8F631-DA0C-439D-8C5B-E3032295E2D6}" type="presParOf" srcId="{54C662E9-5C00-498B-977E-05F50808BAD3}" destId="{87612E71-9ADE-477D-AADB-74006F09709D}" srcOrd="1" destOrd="0" presId="urn:microsoft.com/office/officeart/2005/8/layout/hierarchy5"/>
    <dgm:cxn modelId="{608DD6E8-8701-448B-9139-97A358B7D4BE}" type="presParOf" srcId="{78958AE7-C1AE-42C9-980D-92D471E6B760}" destId="{303ECFB9-7750-44CB-AEB1-538A2C233E84}" srcOrd="4" destOrd="0" presId="urn:microsoft.com/office/officeart/2005/8/layout/hierarchy5"/>
    <dgm:cxn modelId="{FF21D420-6811-4D58-BBFE-FC1E83E40917}" type="presParOf" srcId="{303ECFB9-7750-44CB-AEB1-538A2C233E84}" destId="{081758E9-814C-4286-873F-810CAE631E40}" srcOrd="0" destOrd="0" presId="urn:microsoft.com/office/officeart/2005/8/layout/hierarchy5"/>
    <dgm:cxn modelId="{479E4663-0D33-478C-9117-8D6E57D5E806}" type="presParOf" srcId="{78958AE7-C1AE-42C9-980D-92D471E6B760}" destId="{80919F7D-6366-4C78-B513-CDE89BE15916}" srcOrd="5" destOrd="0" presId="urn:microsoft.com/office/officeart/2005/8/layout/hierarchy5"/>
    <dgm:cxn modelId="{D26BBEB1-F2FF-411C-BB24-10ACE481AE4A}" type="presParOf" srcId="{80919F7D-6366-4C78-B513-CDE89BE15916}" destId="{E8351212-3A6B-49CE-B5EC-D77217A32BFA}" srcOrd="0" destOrd="0" presId="urn:microsoft.com/office/officeart/2005/8/layout/hierarchy5"/>
    <dgm:cxn modelId="{16973E58-EE7E-4E89-AAAD-E431101AE4B5}" type="presParOf" srcId="{80919F7D-6366-4C78-B513-CDE89BE15916}" destId="{7A4B7050-3A57-4D66-983F-E1C6CEF08055}" srcOrd="1" destOrd="0" presId="urn:microsoft.com/office/officeart/2005/8/layout/hierarchy5"/>
    <dgm:cxn modelId="{2C8A57F6-1169-45E3-85CB-D2D51130335C}" type="presParOf" srcId="{78958AE7-C1AE-42C9-980D-92D471E6B760}" destId="{4841A176-3A15-4DA5-B2B7-CC0B3101BC21}" srcOrd="6" destOrd="0" presId="urn:microsoft.com/office/officeart/2005/8/layout/hierarchy5"/>
    <dgm:cxn modelId="{5E689954-2FC7-4922-855A-EF628C4BA014}" type="presParOf" srcId="{4841A176-3A15-4DA5-B2B7-CC0B3101BC21}" destId="{0024411A-9C27-4F9D-819C-FE413754B953}" srcOrd="0" destOrd="0" presId="urn:microsoft.com/office/officeart/2005/8/layout/hierarchy5"/>
    <dgm:cxn modelId="{27438A38-E220-4868-A1DC-901B4077954D}" type="presParOf" srcId="{78958AE7-C1AE-42C9-980D-92D471E6B760}" destId="{ADDDE6D4-22D6-4974-9677-85B3D222897F}" srcOrd="7" destOrd="0" presId="urn:microsoft.com/office/officeart/2005/8/layout/hierarchy5"/>
    <dgm:cxn modelId="{B314731B-55D0-4D81-AA27-53EB306340F0}" type="presParOf" srcId="{ADDDE6D4-22D6-4974-9677-85B3D222897F}" destId="{B2B8C3E1-4BBB-417F-82D5-22D109F3B63D}" srcOrd="0" destOrd="0" presId="urn:microsoft.com/office/officeart/2005/8/layout/hierarchy5"/>
    <dgm:cxn modelId="{1C24205C-BC55-4183-95F0-21D5087AFD24}" type="presParOf" srcId="{ADDDE6D4-22D6-4974-9677-85B3D222897F}" destId="{55A0D30A-030D-4C2E-B218-7591FC26CD0F}" srcOrd="1" destOrd="0" presId="urn:microsoft.com/office/officeart/2005/8/layout/hierarchy5"/>
    <dgm:cxn modelId="{087CB591-EE93-4722-B341-7AAFF185460E}" type="presParOf" srcId="{78958AE7-C1AE-42C9-980D-92D471E6B760}" destId="{6A2DD93E-978C-4316-BF3F-2CB8381B0E4D}" srcOrd="8" destOrd="0" presId="urn:microsoft.com/office/officeart/2005/8/layout/hierarchy5"/>
    <dgm:cxn modelId="{522BBDFB-0738-40A1-A5B1-A4477A8FF361}" type="presParOf" srcId="{6A2DD93E-978C-4316-BF3F-2CB8381B0E4D}" destId="{B0EB042C-6E04-4AB3-99A2-CE0B443F2471}" srcOrd="0" destOrd="0" presId="urn:microsoft.com/office/officeart/2005/8/layout/hierarchy5"/>
    <dgm:cxn modelId="{BF52E50B-27CE-45D5-AC28-F848130EEA97}" type="presParOf" srcId="{78958AE7-C1AE-42C9-980D-92D471E6B760}" destId="{ACF8FFE6-DA3C-47C2-87DE-889CD7E7D6A4}" srcOrd="9" destOrd="0" presId="urn:microsoft.com/office/officeart/2005/8/layout/hierarchy5"/>
    <dgm:cxn modelId="{62C95FEC-B18E-4B1E-81A8-1C6C7BF48867}" type="presParOf" srcId="{ACF8FFE6-DA3C-47C2-87DE-889CD7E7D6A4}" destId="{D746E41F-F5D4-46C0-8188-63CA1BF1C131}" srcOrd="0" destOrd="0" presId="urn:microsoft.com/office/officeart/2005/8/layout/hierarchy5"/>
    <dgm:cxn modelId="{AB1224F3-9314-4D74-A0DA-32BB6C8524A0}" type="presParOf" srcId="{ACF8FFE6-DA3C-47C2-87DE-889CD7E7D6A4}" destId="{20095DC5-72B6-42C1-AC5A-ED7869648CB5}" srcOrd="1" destOrd="0" presId="urn:microsoft.com/office/officeart/2005/8/layout/hierarchy5"/>
    <dgm:cxn modelId="{E7A3714B-BEC1-4BB6-8BEC-677307677C43}" type="presParOf" srcId="{9194BFAA-FCF3-455F-94B9-6783DE64A2A2}" destId="{C5054819-C169-4091-9891-E4CCF89273C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208EC-5708-4FA3-814F-48911A00664C}">
      <dsp:nvSpPr>
        <dsp:cNvPr id="0" name=""/>
        <dsp:cNvSpPr/>
      </dsp:nvSpPr>
      <dsp:spPr>
        <a:xfrm>
          <a:off x="1270397" y="3894378"/>
          <a:ext cx="933997" cy="4669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PhenStatAgeing</a:t>
          </a:r>
          <a:endParaRPr lang="en-US" sz="1000" kern="1200" dirty="0"/>
        </a:p>
      </dsp:txBody>
      <dsp:txXfrm>
        <a:off x="1284075" y="3908056"/>
        <a:ext cx="906641" cy="439642"/>
      </dsp:txXfrm>
    </dsp:sp>
    <dsp:sp modelId="{D3CB03B0-1027-46FB-9F5E-2422A122F540}">
      <dsp:nvSpPr>
        <dsp:cNvPr id="0" name=""/>
        <dsp:cNvSpPr/>
      </dsp:nvSpPr>
      <dsp:spPr>
        <a:xfrm rot="16830559">
          <a:off x="1367048" y="3114320"/>
          <a:ext cx="2048290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2048290" y="659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339986" y="3069705"/>
        <a:ext cx="102414" cy="102414"/>
      </dsp:txXfrm>
    </dsp:sp>
    <dsp:sp modelId="{CB60E10B-0415-4CDC-BA12-7A1AA6D0FAF7}">
      <dsp:nvSpPr>
        <dsp:cNvPr id="0" name=""/>
        <dsp:cNvSpPr/>
      </dsp:nvSpPr>
      <dsp:spPr>
        <a:xfrm>
          <a:off x="2577993" y="1880447"/>
          <a:ext cx="933997" cy="4669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1. Categorical</a:t>
          </a:r>
          <a:endParaRPr lang="en-US" sz="1000" kern="1200" dirty="0"/>
        </a:p>
      </dsp:txBody>
      <dsp:txXfrm>
        <a:off x="2591671" y="1894125"/>
        <a:ext cx="906641" cy="439642"/>
      </dsp:txXfrm>
    </dsp:sp>
    <dsp:sp modelId="{F14100D3-AF2D-4C55-ACFC-7E3D26C366E2}">
      <dsp:nvSpPr>
        <dsp:cNvPr id="0" name=""/>
        <dsp:cNvSpPr/>
      </dsp:nvSpPr>
      <dsp:spPr>
        <a:xfrm rot="17350740">
          <a:off x="3130182" y="1570306"/>
          <a:ext cx="1137215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137215" y="65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70359" y="1548468"/>
        <a:ext cx="56860" cy="56860"/>
      </dsp:txXfrm>
    </dsp:sp>
    <dsp:sp modelId="{784964E3-728D-4CBF-A777-FCD6B2AAA912}">
      <dsp:nvSpPr>
        <dsp:cNvPr id="0" name=""/>
        <dsp:cNvSpPr/>
      </dsp:nvSpPr>
      <dsp:spPr>
        <a:xfrm>
          <a:off x="3885589" y="806350"/>
          <a:ext cx="933997" cy="4669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FE</a:t>
          </a:r>
          <a:endParaRPr lang="en-US" sz="1000" kern="1200" dirty="0"/>
        </a:p>
      </dsp:txBody>
      <dsp:txXfrm>
        <a:off x="3899267" y="820028"/>
        <a:ext cx="906641" cy="439642"/>
      </dsp:txXfrm>
    </dsp:sp>
    <dsp:sp modelId="{1D3C08BF-2720-4F5C-911C-B2BC9FB74D30}">
      <dsp:nvSpPr>
        <dsp:cNvPr id="0" name=""/>
        <dsp:cNvSpPr/>
      </dsp:nvSpPr>
      <dsp:spPr>
        <a:xfrm rot="17692822">
          <a:off x="4562391" y="630472"/>
          <a:ext cx="88798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887988" y="65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84186" y="614864"/>
        <a:ext cx="44399" cy="44399"/>
      </dsp:txXfrm>
    </dsp:sp>
    <dsp:sp modelId="{E6A786C2-D11B-4200-BCE7-4AD68BACAF4E}">
      <dsp:nvSpPr>
        <dsp:cNvPr id="0" name=""/>
        <dsp:cNvSpPr/>
      </dsp:nvSpPr>
      <dsp:spPr>
        <a:xfrm>
          <a:off x="5193185" y="778"/>
          <a:ext cx="933997" cy="4669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1.1 Analysis</a:t>
          </a:r>
          <a:endParaRPr lang="en-US" sz="1000" kern="1200" dirty="0"/>
        </a:p>
      </dsp:txBody>
      <dsp:txXfrm>
        <a:off x="5206863" y="14456"/>
        <a:ext cx="906641" cy="439642"/>
      </dsp:txXfrm>
    </dsp:sp>
    <dsp:sp modelId="{A7576431-FADA-4C62-8A3A-274A89B766F9}">
      <dsp:nvSpPr>
        <dsp:cNvPr id="0" name=""/>
        <dsp:cNvSpPr/>
      </dsp:nvSpPr>
      <dsp:spPr>
        <a:xfrm rot="19457599">
          <a:off x="4776341" y="898996"/>
          <a:ext cx="46008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60088" y="65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4883" y="894085"/>
        <a:ext cx="23004" cy="23004"/>
      </dsp:txXfrm>
    </dsp:sp>
    <dsp:sp modelId="{4CA13BFE-955B-4177-A0F7-E9A3FC9085C7}">
      <dsp:nvSpPr>
        <dsp:cNvPr id="0" name=""/>
        <dsp:cNvSpPr/>
      </dsp:nvSpPr>
      <dsp:spPr>
        <a:xfrm>
          <a:off x="5193185" y="537826"/>
          <a:ext cx="933997" cy="4669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1.2 Summary</a:t>
          </a:r>
          <a:endParaRPr lang="en-US" sz="1000" kern="1200" dirty="0"/>
        </a:p>
      </dsp:txBody>
      <dsp:txXfrm>
        <a:off x="5206863" y="551504"/>
        <a:ext cx="906641" cy="439642"/>
      </dsp:txXfrm>
    </dsp:sp>
    <dsp:sp modelId="{52E671D4-AD69-4462-8776-9088633CE2BB}">
      <dsp:nvSpPr>
        <dsp:cNvPr id="0" name=""/>
        <dsp:cNvSpPr/>
      </dsp:nvSpPr>
      <dsp:spPr>
        <a:xfrm rot="2142401">
          <a:off x="4776341" y="1167520"/>
          <a:ext cx="46008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60088" y="65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4883" y="1162610"/>
        <a:ext cx="23004" cy="23004"/>
      </dsp:txXfrm>
    </dsp:sp>
    <dsp:sp modelId="{4C161E02-B1B2-4516-9474-FA1020EE878F}">
      <dsp:nvSpPr>
        <dsp:cNvPr id="0" name=""/>
        <dsp:cNvSpPr/>
      </dsp:nvSpPr>
      <dsp:spPr>
        <a:xfrm>
          <a:off x="5193185" y="1074875"/>
          <a:ext cx="933997" cy="4669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1.3 Plot</a:t>
          </a:r>
          <a:endParaRPr lang="en-US" sz="1000" kern="1200" dirty="0"/>
        </a:p>
      </dsp:txBody>
      <dsp:txXfrm>
        <a:off x="5206863" y="1088553"/>
        <a:ext cx="906641" cy="439642"/>
      </dsp:txXfrm>
    </dsp:sp>
    <dsp:sp modelId="{C5C3702E-5B2B-49C6-B4D3-694D5EF8BA0F}">
      <dsp:nvSpPr>
        <dsp:cNvPr id="0" name=""/>
        <dsp:cNvSpPr/>
      </dsp:nvSpPr>
      <dsp:spPr>
        <a:xfrm rot="3907178">
          <a:off x="4562391" y="1436044"/>
          <a:ext cx="88798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887988" y="65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84186" y="1420436"/>
        <a:ext cx="44399" cy="44399"/>
      </dsp:txXfrm>
    </dsp:sp>
    <dsp:sp modelId="{D07A12A9-E37E-41E2-ABA7-1C63E55FEEDB}">
      <dsp:nvSpPr>
        <dsp:cNvPr id="0" name=""/>
        <dsp:cNvSpPr/>
      </dsp:nvSpPr>
      <dsp:spPr>
        <a:xfrm>
          <a:off x="5193185" y="1611923"/>
          <a:ext cx="933997" cy="4669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1.4 Report</a:t>
          </a:r>
          <a:endParaRPr lang="en-US" sz="1000" kern="1200" dirty="0"/>
        </a:p>
      </dsp:txBody>
      <dsp:txXfrm>
        <a:off x="5206863" y="1625601"/>
        <a:ext cx="906641" cy="439642"/>
      </dsp:txXfrm>
    </dsp:sp>
    <dsp:sp modelId="{DFB100D3-81A2-4841-B387-02B5E7998CF7}">
      <dsp:nvSpPr>
        <dsp:cNvPr id="0" name=""/>
        <dsp:cNvSpPr/>
      </dsp:nvSpPr>
      <dsp:spPr>
        <a:xfrm rot="4249260">
          <a:off x="3130182" y="2644403"/>
          <a:ext cx="1137215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137215" y="65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70359" y="2622564"/>
        <a:ext cx="56860" cy="56860"/>
      </dsp:txXfrm>
    </dsp:sp>
    <dsp:sp modelId="{1C8F3354-9A52-4B74-8297-51160B305767}">
      <dsp:nvSpPr>
        <dsp:cNvPr id="0" name=""/>
        <dsp:cNvSpPr/>
      </dsp:nvSpPr>
      <dsp:spPr>
        <a:xfrm>
          <a:off x="3885589" y="2954544"/>
          <a:ext cx="933997" cy="4669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RR </a:t>
          </a:r>
          <a:endParaRPr lang="en-US" sz="1000" kern="1200" dirty="0"/>
        </a:p>
      </dsp:txBody>
      <dsp:txXfrm>
        <a:off x="3899267" y="2968222"/>
        <a:ext cx="906641" cy="439642"/>
      </dsp:txXfrm>
    </dsp:sp>
    <dsp:sp modelId="{34DDF560-6762-4D37-92E7-A0BDA8D7A4B2}">
      <dsp:nvSpPr>
        <dsp:cNvPr id="0" name=""/>
        <dsp:cNvSpPr/>
      </dsp:nvSpPr>
      <dsp:spPr>
        <a:xfrm rot="17692822">
          <a:off x="4562391" y="2778665"/>
          <a:ext cx="88798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887988" y="65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84186" y="2763057"/>
        <a:ext cx="44399" cy="44399"/>
      </dsp:txXfrm>
    </dsp:sp>
    <dsp:sp modelId="{A2AE73AE-8FAC-45BE-9E44-2CEC6CB87B45}">
      <dsp:nvSpPr>
        <dsp:cNvPr id="0" name=""/>
        <dsp:cNvSpPr/>
      </dsp:nvSpPr>
      <dsp:spPr>
        <a:xfrm>
          <a:off x="5193185" y="2148971"/>
          <a:ext cx="933997" cy="4669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3.1 Analysis</a:t>
          </a:r>
          <a:endParaRPr lang="en-US" sz="1000" kern="1200" dirty="0"/>
        </a:p>
      </dsp:txBody>
      <dsp:txXfrm>
        <a:off x="5206863" y="2162649"/>
        <a:ext cx="906641" cy="439642"/>
      </dsp:txXfrm>
    </dsp:sp>
    <dsp:sp modelId="{F96D4316-A747-4AFA-BEFF-D0A43863D540}">
      <dsp:nvSpPr>
        <dsp:cNvPr id="0" name=""/>
        <dsp:cNvSpPr/>
      </dsp:nvSpPr>
      <dsp:spPr>
        <a:xfrm rot="19457599">
          <a:off x="4776341" y="3047189"/>
          <a:ext cx="46008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60088" y="65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4883" y="3042279"/>
        <a:ext cx="23004" cy="23004"/>
      </dsp:txXfrm>
    </dsp:sp>
    <dsp:sp modelId="{A086076C-4F96-4AA8-96F5-CEEC38610E54}">
      <dsp:nvSpPr>
        <dsp:cNvPr id="0" name=""/>
        <dsp:cNvSpPr/>
      </dsp:nvSpPr>
      <dsp:spPr>
        <a:xfrm>
          <a:off x="5193185" y="2686020"/>
          <a:ext cx="933997" cy="4669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3.2 </a:t>
          </a:r>
          <a:r>
            <a:rPr lang="en-US" sz="1000" kern="1200" dirty="0" smtClean="0"/>
            <a:t>Summary</a:t>
          </a:r>
          <a:endParaRPr lang="en-US" sz="1000" kern="1200" dirty="0"/>
        </a:p>
      </dsp:txBody>
      <dsp:txXfrm>
        <a:off x="5206863" y="2699698"/>
        <a:ext cx="906641" cy="439642"/>
      </dsp:txXfrm>
    </dsp:sp>
    <dsp:sp modelId="{1F3E2C37-F3DA-4B7B-B432-51221861F80A}">
      <dsp:nvSpPr>
        <dsp:cNvPr id="0" name=""/>
        <dsp:cNvSpPr/>
      </dsp:nvSpPr>
      <dsp:spPr>
        <a:xfrm rot="2142401">
          <a:off x="4776341" y="3315713"/>
          <a:ext cx="46008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60088" y="65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94883" y="3310803"/>
        <a:ext cx="23004" cy="23004"/>
      </dsp:txXfrm>
    </dsp:sp>
    <dsp:sp modelId="{E5332C44-8D7E-4744-A98D-DE3B9374D346}">
      <dsp:nvSpPr>
        <dsp:cNvPr id="0" name=""/>
        <dsp:cNvSpPr/>
      </dsp:nvSpPr>
      <dsp:spPr>
        <a:xfrm>
          <a:off x="5193185" y="3223068"/>
          <a:ext cx="933997" cy="4669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3.3 </a:t>
          </a:r>
          <a:r>
            <a:rPr lang="en-US" sz="1000" kern="1200" dirty="0" smtClean="0"/>
            <a:t>Plot</a:t>
          </a:r>
          <a:endParaRPr lang="en-US" sz="1000" kern="1200" dirty="0"/>
        </a:p>
      </dsp:txBody>
      <dsp:txXfrm>
        <a:off x="5206863" y="3236746"/>
        <a:ext cx="906641" cy="439642"/>
      </dsp:txXfrm>
    </dsp:sp>
    <dsp:sp modelId="{4EFAC71E-8FB8-41A8-809D-DC0C8E9B5655}">
      <dsp:nvSpPr>
        <dsp:cNvPr id="0" name=""/>
        <dsp:cNvSpPr/>
      </dsp:nvSpPr>
      <dsp:spPr>
        <a:xfrm rot="3907178">
          <a:off x="4562391" y="3584237"/>
          <a:ext cx="88798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887988" y="65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984186" y="3568630"/>
        <a:ext cx="44399" cy="44399"/>
      </dsp:txXfrm>
    </dsp:sp>
    <dsp:sp modelId="{55256D5D-7773-440E-AD57-EFD367D65297}">
      <dsp:nvSpPr>
        <dsp:cNvPr id="0" name=""/>
        <dsp:cNvSpPr/>
      </dsp:nvSpPr>
      <dsp:spPr>
        <a:xfrm>
          <a:off x="5193185" y="3760116"/>
          <a:ext cx="933997" cy="46699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3.4 </a:t>
          </a:r>
          <a:r>
            <a:rPr lang="en-US" sz="1000" kern="1200" dirty="0" smtClean="0"/>
            <a:t>Report</a:t>
          </a:r>
          <a:endParaRPr lang="en-US" sz="1000" kern="1200" dirty="0"/>
        </a:p>
      </dsp:txBody>
      <dsp:txXfrm>
        <a:off x="5206863" y="3773794"/>
        <a:ext cx="906641" cy="439642"/>
      </dsp:txXfrm>
    </dsp:sp>
    <dsp:sp modelId="{2A74444A-84EA-47A7-A74E-E268217ABFD8}">
      <dsp:nvSpPr>
        <dsp:cNvPr id="0" name=""/>
        <dsp:cNvSpPr/>
      </dsp:nvSpPr>
      <dsp:spPr>
        <a:xfrm rot="2829178">
          <a:off x="2116506" y="4322679"/>
          <a:ext cx="549374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549374" y="659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77459" y="4315536"/>
        <a:ext cx="27468" cy="27468"/>
      </dsp:txXfrm>
    </dsp:sp>
    <dsp:sp modelId="{14ED5812-5CDA-45D9-860C-E57EEB475FF8}">
      <dsp:nvSpPr>
        <dsp:cNvPr id="0" name=""/>
        <dsp:cNvSpPr/>
      </dsp:nvSpPr>
      <dsp:spPr>
        <a:xfrm>
          <a:off x="2577993" y="4297165"/>
          <a:ext cx="933997" cy="4669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2. Continuous</a:t>
          </a:r>
          <a:endParaRPr lang="en-US" sz="1000" kern="1200" dirty="0"/>
        </a:p>
      </dsp:txBody>
      <dsp:txXfrm>
        <a:off x="2591671" y="4310843"/>
        <a:ext cx="906641" cy="439642"/>
      </dsp:txXfrm>
    </dsp:sp>
    <dsp:sp modelId="{D0AF2088-4643-47C1-8234-9A2EB659FC54}">
      <dsp:nvSpPr>
        <dsp:cNvPr id="0" name=""/>
        <dsp:cNvSpPr/>
      </dsp:nvSpPr>
      <dsp:spPr>
        <a:xfrm rot="17692822">
          <a:off x="3254795" y="4121286"/>
          <a:ext cx="88798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887988" y="65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76590" y="4105678"/>
        <a:ext cx="44399" cy="44399"/>
      </dsp:txXfrm>
    </dsp:sp>
    <dsp:sp modelId="{D216FF89-59CF-407C-8E9F-F8EB7B546317}">
      <dsp:nvSpPr>
        <dsp:cNvPr id="0" name=""/>
        <dsp:cNvSpPr/>
      </dsp:nvSpPr>
      <dsp:spPr>
        <a:xfrm>
          <a:off x="3885589" y="3491592"/>
          <a:ext cx="933997" cy="4669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2.1 Analysis</a:t>
          </a:r>
          <a:endParaRPr lang="en-US" sz="1000" kern="1200" dirty="0"/>
        </a:p>
      </dsp:txBody>
      <dsp:txXfrm>
        <a:off x="3899267" y="3505270"/>
        <a:ext cx="906641" cy="439642"/>
      </dsp:txXfrm>
    </dsp:sp>
    <dsp:sp modelId="{6FB218B6-6466-4155-AC7A-D7D18DD81040}">
      <dsp:nvSpPr>
        <dsp:cNvPr id="0" name=""/>
        <dsp:cNvSpPr/>
      </dsp:nvSpPr>
      <dsp:spPr>
        <a:xfrm rot="19457599">
          <a:off x="3468745" y="4389810"/>
          <a:ext cx="46008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60088" y="65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87287" y="4384900"/>
        <a:ext cx="23004" cy="23004"/>
      </dsp:txXfrm>
    </dsp:sp>
    <dsp:sp modelId="{9C1CCCC1-4C9A-4C45-AC33-E3ACB7BE7530}">
      <dsp:nvSpPr>
        <dsp:cNvPr id="0" name=""/>
        <dsp:cNvSpPr/>
      </dsp:nvSpPr>
      <dsp:spPr>
        <a:xfrm>
          <a:off x="3885589" y="4028640"/>
          <a:ext cx="933997" cy="4669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2.2 Summary</a:t>
          </a:r>
          <a:endParaRPr lang="en-US" sz="1000" kern="1200" dirty="0"/>
        </a:p>
      </dsp:txBody>
      <dsp:txXfrm>
        <a:off x="3899267" y="4042318"/>
        <a:ext cx="906641" cy="439642"/>
      </dsp:txXfrm>
    </dsp:sp>
    <dsp:sp modelId="{8CDE05C6-F82A-4CC5-A940-8E739D35F362}">
      <dsp:nvSpPr>
        <dsp:cNvPr id="0" name=""/>
        <dsp:cNvSpPr/>
      </dsp:nvSpPr>
      <dsp:spPr>
        <a:xfrm rot="2142401">
          <a:off x="3468745" y="4658334"/>
          <a:ext cx="46008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460088" y="65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87287" y="4653424"/>
        <a:ext cx="23004" cy="23004"/>
      </dsp:txXfrm>
    </dsp:sp>
    <dsp:sp modelId="{B15797B0-9C3D-417A-A75B-FDAB0672D8AD}">
      <dsp:nvSpPr>
        <dsp:cNvPr id="0" name=""/>
        <dsp:cNvSpPr/>
      </dsp:nvSpPr>
      <dsp:spPr>
        <a:xfrm>
          <a:off x="3885589" y="4565689"/>
          <a:ext cx="933997" cy="4669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2.3 Plot</a:t>
          </a:r>
          <a:endParaRPr lang="en-US" sz="1000" kern="1200" dirty="0"/>
        </a:p>
      </dsp:txBody>
      <dsp:txXfrm>
        <a:off x="3899267" y="4579367"/>
        <a:ext cx="906641" cy="439642"/>
      </dsp:txXfrm>
    </dsp:sp>
    <dsp:sp modelId="{7C4F74D4-8813-4467-922D-58912BDBDC85}">
      <dsp:nvSpPr>
        <dsp:cNvPr id="0" name=""/>
        <dsp:cNvSpPr/>
      </dsp:nvSpPr>
      <dsp:spPr>
        <a:xfrm rot="3907178">
          <a:off x="3254795" y="4926858"/>
          <a:ext cx="887988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887988" y="65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676590" y="4911250"/>
        <a:ext cx="44399" cy="44399"/>
      </dsp:txXfrm>
    </dsp:sp>
    <dsp:sp modelId="{EAEA87D6-C588-4318-9016-89C0740CB136}">
      <dsp:nvSpPr>
        <dsp:cNvPr id="0" name=""/>
        <dsp:cNvSpPr/>
      </dsp:nvSpPr>
      <dsp:spPr>
        <a:xfrm>
          <a:off x="3885589" y="5102737"/>
          <a:ext cx="933997" cy="46699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2.4 Report</a:t>
          </a:r>
          <a:endParaRPr lang="en-US" sz="1000" kern="1200" dirty="0"/>
        </a:p>
      </dsp:txBody>
      <dsp:txXfrm>
        <a:off x="3899267" y="5116415"/>
        <a:ext cx="906641" cy="439642"/>
      </dsp:txXfrm>
    </dsp:sp>
    <dsp:sp modelId="{303ECFB9-7750-44CB-AEB1-538A2C233E84}">
      <dsp:nvSpPr>
        <dsp:cNvPr id="0" name=""/>
        <dsp:cNvSpPr/>
      </dsp:nvSpPr>
      <dsp:spPr>
        <a:xfrm rot="4099285">
          <a:off x="1885510" y="4591203"/>
          <a:ext cx="1011367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011367" y="659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65909" y="4572511"/>
        <a:ext cx="50568" cy="50568"/>
      </dsp:txXfrm>
    </dsp:sp>
    <dsp:sp modelId="{E8351212-3A6B-49CE-B5EC-D77217A32BFA}">
      <dsp:nvSpPr>
        <dsp:cNvPr id="0" name=""/>
        <dsp:cNvSpPr/>
      </dsp:nvSpPr>
      <dsp:spPr>
        <a:xfrm>
          <a:off x="2577993" y="4834213"/>
          <a:ext cx="933997" cy="4669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Normalizing</a:t>
          </a:r>
          <a:endParaRPr lang="en-US" sz="1000" kern="1200" dirty="0"/>
        </a:p>
      </dsp:txBody>
      <dsp:txXfrm>
        <a:off x="2591671" y="4847891"/>
        <a:ext cx="906641" cy="439642"/>
      </dsp:txXfrm>
    </dsp:sp>
    <dsp:sp modelId="{4841A176-3A15-4DA5-B2B7-CC0B3101BC21}">
      <dsp:nvSpPr>
        <dsp:cNvPr id="0" name=""/>
        <dsp:cNvSpPr/>
      </dsp:nvSpPr>
      <dsp:spPr>
        <a:xfrm rot="4548241">
          <a:off x="1629492" y="4859727"/>
          <a:ext cx="1523403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1523403" y="659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53108" y="4828234"/>
        <a:ext cx="76170" cy="76170"/>
      </dsp:txXfrm>
    </dsp:sp>
    <dsp:sp modelId="{B2B8C3E1-4BBB-417F-82D5-22D109F3B63D}">
      <dsp:nvSpPr>
        <dsp:cNvPr id="0" name=""/>
        <dsp:cNvSpPr/>
      </dsp:nvSpPr>
      <dsp:spPr>
        <a:xfrm>
          <a:off x="2577993" y="5371261"/>
          <a:ext cx="933997" cy="4669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Test</a:t>
          </a:r>
          <a:endParaRPr lang="en-US" sz="1000" kern="1200" dirty="0"/>
        </a:p>
      </dsp:txBody>
      <dsp:txXfrm>
        <a:off x="2591671" y="5384939"/>
        <a:ext cx="906641" cy="439642"/>
      </dsp:txXfrm>
    </dsp:sp>
    <dsp:sp modelId="{6A2DD93E-978C-4316-BF3F-2CB8381B0E4D}">
      <dsp:nvSpPr>
        <dsp:cNvPr id="0" name=""/>
        <dsp:cNvSpPr/>
      </dsp:nvSpPr>
      <dsp:spPr>
        <a:xfrm rot="4769441">
          <a:off x="1367048" y="5128251"/>
          <a:ext cx="2048290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2048290" y="659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339986" y="5083636"/>
        <a:ext cx="102414" cy="102414"/>
      </dsp:txXfrm>
    </dsp:sp>
    <dsp:sp modelId="{D746E41F-F5D4-46C0-8188-63CA1BF1C131}">
      <dsp:nvSpPr>
        <dsp:cNvPr id="0" name=""/>
        <dsp:cNvSpPr/>
      </dsp:nvSpPr>
      <dsp:spPr>
        <a:xfrm>
          <a:off x="2577993" y="5908310"/>
          <a:ext cx="933997" cy="4669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Documentation</a:t>
          </a:r>
          <a:endParaRPr lang="en-US" sz="1000" kern="1200" dirty="0"/>
        </a:p>
      </dsp:txBody>
      <dsp:txXfrm>
        <a:off x="2591671" y="5921988"/>
        <a:ext cx="906641" cy="439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DC1B-AE7A-45A5-9847-7CD06D8292A3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3059-398F-466E-B63C-81C0A4A7B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DC1B-AE7A-45A5-9847-7CD06D8292A3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3059-398F-466E-B63C-81C0A4A7B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6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DC1B-AE7A-45A5-9847-7CD06D8292A3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3059-398F-466E-B63C-81C0A4A7B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62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DC1B-AE7A-45A5-9847-7CD06D8292A3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3059-398F-466E-B63C-81C0A4A7B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35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DC1B-AE7A-45A5-9847-7CD06D8292A3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3059-398F-466E-B63C-81C0A4A7B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7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DC1B-AE7A-45A5-9847-7CD06D8292A3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3059-398F-466E-B63C-81C0A4A7B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0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DC1B-AE7A-45A5-9847-7CD06D8292A3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3059-398F-466E-B63C-81C0A4A7B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DC1B-AE7A-45A5-9847-7CD06D8292A3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3059-398F-466E-B63C-81C0A4A7B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66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DC1B-AE7A-45A5-9847-7CD06D8292A3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3059-398F-466E-B63C-81C0A4A7B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8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DC1B-AE7A-45A5-9847-7CD06D8292A3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3059-398F-466E-B63C-81C0A4A7B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24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DC1B-AE7A-45A5-9847-7CD06D8292A3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3059-398F-466E-B63C-81C0A4A7B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22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2DC1B-AE7A-45A5-9847-7CD06D8292A3}" type="datetimeFigureOut">
              <a:rPr lang="en-GB" smtClean="0"/>
              <a:t>15/02/2019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53059-398F-466E-B63C-81C0A4A7B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12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15699978"/>
              </p:ext>
            </p:extLst>
          </p:nvPr>
        </p:nvGraphicFramePr>
        <p:xfrm>
          <a:off x="2141837" y="247134"/>
          <a:ext cx="7397580" cy="637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08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36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EMBL-EBI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Haseli Mashhadi</dc:creator>
  <cp:lastModifiedBy>Hamed Haseli Mashhadi</cp:lastModifiedBy>
  <cp:revision>4</cp:revision>
  <cp:lastPrinted>2019-01-15T09:34:12Z</cp:lastPrinted>
  <dcterms:created xsi:type="dcterms:W3CDTF">2019-01-14T17:26:40Z</dcterms:created>
  <dcterms:modified xsi:type="dcterms:W3CDTF">2019-02-15T15:50:46Z</dcterms:modified>
</cp:coreProperties>
</file>