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5" r:id="rId4"/>
    <p:sldId id="259" r:id="rId5"/>
    <p:sldId id="260" r:id="rId6"/>
    <p:sldId id="264" r:id="rId7"/>
    <p:sldId id="266" r:id="rId8"/>
    <p:sldId id="261" r:id="rId9"/>
    <p:sldId id="267" r:id="rId10"/>
    <p:sldId id="262" r:id="rId11"/>
    <p:sldId id="263" r:id="rId12"/>
    <p:sldId id="268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2" autoAdjust="0"/>
    <p:restoredTop sz="94660" autoAdjust="0"/>
  </p:normalViewPr>
  <p:slideViewPr>
    <p:cSldViewPr snapToGrid="0">
      <p:cViewPr varScale="1">
        <p:scale>
          <a:sx n="160" d="100"/>
          <a:sy n="160" d="100"/>
        </p:scale>
        <p:origin x="520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6/13/2023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i2/impc_stats_pipeline/tree/master/Late%20adults%20stats%20pipeline/DRrequiredAgeing/DRrequiredAgeingPackage/inst/extdata/annotation" TargetMode="External"/><Relationship Id="rId2" Type="http://schemas.openxmlformats.org/officeDocument/2006/relationships/hyperlink" Target="https://github.com/mpi2/impc_stats_pipe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pi2/impc_stats_pipeline/tree/master/Late%20adults%20stats%20pipeline/DRrequiredAgeing/DRrequiredAgeingPackage/inst/extdata/StatsPipeline/jobs/Postgr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Autofit/>
          </a:bodyPr>
          <a:lstStyle/>
          <a:p>
            <a:pPr rtl="0"/>
            <a:r>
              <a:rPr lang="en-gb" sz="3200" dirty="0">
                <a:solidFill>
                  <a:schemeClr val="tx1"/>
                </a:solidFill>
              </a:rPr>
              <a:t>How to execute the IMPC statistical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Hamed Haseli, June 2023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95B-DDF1-5FBC-254E-87550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report generating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34FA-2F10-59F2-D739-E3D16482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5567"/>
            <a:ext cx="10058400" cy="3849624"/>
          </a:xfrm>
        </p:spPr>
        <p:txBody>
          <a:bodyPr>
            <a:norm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process is to create statistical reports that are normally used by the IMPC working groups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Navigate to 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Results_IMPC_SP_Windowed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 a high memory machine on cluster and initialise an interactive shell by following the following command: bsub –M 300000 –e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errReportGeneratingPipeline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outReportGeneratingPipeline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–Is /bin/bash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your console (you need to make sure that this session is alive during the process or you can make a screen to keep it alive)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commands in the R session: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IMPC_statspipelinePostProcess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ClearReportsAfterCreation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The </a:t>
            </a:r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commands above will generate two csv files in the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Results_IMPC_SP_Windowed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directory for the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unidimentional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results. The files can be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and moved to the FTP directory. You can decorate and format the files by using one of the formatted files in the previous data releases.</a:t>
            </a:r>
          </a:p>
          <a:p>
            <a:pPr lvl="2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7709-FD23-B3A8-0B3B-3B60227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95B-DDF1-5FBC-254E-87550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extraction of risky genes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34FA-2F10-59F2-D739-E3D16482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rm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process generates a list of risky genes to check manually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 a machine on codon cluster,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bsub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–M 8000 –Is /bin/bash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the console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 in the console: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extractRiskyGenesFromDRs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(‘path to the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report from the NEW release’, ‘path to the new report on the OLD release’)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You may need to transfer the old reports to a path to make it accessible for the pipeline</a:t>
            </a:r>
          </a:p>
          <a:p>
            <a:pPr marL="274320" lvl="1" indent="0">
              <a:buNone/>
            </a:pPr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The output of this process is a file (in the current directory) RiskyGenesToCheck_[DATE].txt with each line a gene that should be manually checked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7709-FD23-B3A8-0B3B-3B60227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1A1E-5186-D7A8-1323-D1E319EE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F4F0-8574-7926-D336-267796AA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6832-EDFE-6916-7E3C-8E8B8FD6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C22B-579D-AB39-C1B6-61AA6E1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and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04B8B-99C6-CA5C-DA02-6F2AC097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IMPC statistical pipeline requires 4 steps to complete: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Pre-processing the data and run the analysis (estimated time about 2 weeks)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annotation and transfer pipeline (estimated time about 1 day)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report generating pipeline (estimated time about .5 a day)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the extraction of risky genes pipeline (estimated time about 30 minutes)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4C6B-39E3-0205-AEE5-83D503B7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0C91-3F34-B38F-5138-D7956187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5E25-D5AE-B99D-70DA-F4D0726A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When the pipeline is completed?</a:t>
            </a:r>
          </a:p>
          <a:p>
            <a:pPr lvl="1"/>
            <a:r>
              <a:rPr lang="en-GB" dirty="0"/>
              <a:t>When there is no job running under </a:t>
            </a:r>
            <a:r>
              <a:rPr lang="en-GB" dirty="0" err="1"/>
              <a:t>mi_stats</a:t>
            </a:r>
            <a:r>
              <a:rPr lang="en-GB" dirty="0"/>
              <a:t> user.</a:t>
            </a:r>
          </a:p>
          <a:p>
            <a:r>
              <a:rPr lang="en-GB" b="1" dirty="0"/>
              <a:t>Do you expect some errors from the stats pipeline?</a:t>
            </a:r>
          </a:p>
          <a:p>
            <a:pPr lvl="1"/>
            <a:r>
              <a:rPr lang="en-GB" dirty="0"/>
              <a:t>Yes, having a few errors is normal. If you see more than few errors, you may want to run the </a:t>
            </a:r>
            <a:r>
              <a:rPr lang="en-GB" dirty="0" err="1"/>
              <a:t>GapFilling</a:t>
            </a:r>
            <a:r>
              <a:rPr lang="en-GB" dirty="0"/>
              <a:t> pipeline. </a:t>
            </a:r>
            <a:r>
              <a:rPr lang="en-GB" b="1" dirty="0"/>
              <a:t>See Step_1.2_RunGapFillingPipeline.mp4 video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7133-3E26-AE11-0FCF-464AB3C8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9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6AC-50A4-C0A8-A152-C46F5AAC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92" y="392428"/>
            <a:ext cx="10058400" cy="849776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1. Preparing the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E854-E5EB-F4BB-F61C-B662BC26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9" y="1180093"/>
            <a:ext cx="10058400" cy="5157953"/>
          </a:xfrm>
        </p:spPr>
        <p:txBody>
          <a:bodyPr>
            <a:norm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This step requires updating the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 files from the input data that Federico passes with each data release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Let the path to the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mp_chooser.json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EBIHadoopCluster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/user/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mi_hadoop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/dr19.1/output/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mp_chooser_json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/part-00000-482667f5-0b4e-4a5a-8c62-ac341833df19-c000.txt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file above to a temporary directory on codon cluster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Navigate to the directory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the console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the command below: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jsonlite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(‘absolute path to the file’);save(</a:t>
            </a:r>
            <a:r>
              <a:rPr lang="en-GB" sz="11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a,file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=‘mp_chooser_20230411.json.Rdata’)</a:t>
            </a:r>
          </a:p>
          <a:p>
            <a:pPr marL="985838" lvl="3" indent="-163513">
              <a:buFont typeface="+mj-lt"/>
              <a:buAutoNum type="arabicPeriod"/>
            </a:pPr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Running 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above will create a </a:t>
            </a:r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mp_chooser_20230411.json.Rdata </a:t>
            </a:r>
            <a:r>
              <a:rPr lang="en-GB" sz="11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working directory (do not change the name or timestamp)</a:t>
            </a:r>
          </a:p>
          <a:p>
            <a:pPr marL="502920" lvl="1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Pull the stats pipeline from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https://github.com/mpi2/impc_stats_pipeline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77240" lvl="2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Copy and overwrite the file above in the following directories: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https://github.com/mpi2/impc_stats_pipeline/tree/master/Late%20adults%20stats%20pipeline/DRrequiredAgeing/DRrequiredAgeingPackage/inst/extdata/annotation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https://github.com/mpi2/impc_stats_pipeline/tree/master/Late%20adults%20stats%20pipeline/DRrequiredAgeing/DRrequiredAgeingPackage/inst/extdata/StatsPipeline/jobs/Postgres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Push the repository to GitHub</a:t>
            </a:r>
          </a:p>
          <a:p>
            <a:pPr marL="1051560" lvl="3" indent="-228600">
              <a:buFont typeface="+mj-lt"/>
              <a:buAutoNum type="arabicPeriod"/>
            </a:pPr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 You need to rewrite the file in this step (an older version of the file should be already existing there)</a:t>
            </a:r>
          </a:p>
          <a:p>
            <a:pPr marL="1051560" lvl="3" indent="-2286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7B05-D087-7E45-9514-901E59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46AC-50A4-C0A8-A152-C46F5AAC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92" y="392428"/>
            <a:ext cx="10058400" cy="849776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 (continue). Copying the parquet files to the codon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E854-E5EB-F4BB-F61C-B662BC26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9" y="1703294"/>
            <a:ext cx="10058400" cy="4634752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directory on codon:/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the console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command. This will update the pipeline to the latest version.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command:source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('https://raw.githubusercontent.com/mpi2/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impc_stats_pipeline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/master/Late%20adults%20stats%20pipeline/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DRrequiredAgeingPackage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extdata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UpdatePackagesFromGithub.R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 R by typing q()</a:t>
            </a:r>
          </a:p>
          <a:p>
            <a:pPr marL="617220" lvl="1" indent="-342900">
              <a:buFont typeface="+mj-lt"/>
              <a:buAutoNum type="arabicPeriod"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 the same directory run:</a:t>
            </a:r>
          </a:p>
          <a:p>
            <a:pPr lvl="2"/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bsub –e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StatsPipelineError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StatsPipelineOutput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“R –e ‘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DRversion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1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)’”</a:t>
            </a:r>
          </a:p>
          <a:p>
            <a:pPr lvl="3"/>
            <a:r>
              <a:rPr lang="en-GB" sz="11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► replace the DR version in XXX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1540" lvl="2" indent="-3429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 above steps will execute the pipeline, prepare the data and perform the statistical analysis. This normally takes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about 2 weeks 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7B05-D087-7E45-9514-901E59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058A-B7A9-7EAC-31A4-CCBCFD71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How to figure out the pipeline is running?</a:t>
            </a:r>
          </a:p>
          <a:p>
            <a:pPr lvl="1"/>
            <a:r>
              <a:rPr lang="en-GB" dirty="0"/>
              <a:t>The easiest way to figure out that the pipeline is running is to execute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bjobs</a:t>
            </a:r>
            <a:r>
              <a:rPr lang="en-GB" dirty="0"/>
              <a:t> and in the first 4 days of running the pipeline there should be less than 20 jobs running and otherwise there should be 5000+ jobs running on the codon cluster.</a:t>
            </a:r>
          </a:p>
          <a:p>
            <a:pPr lvl="1"/>
            <a:endParaRPr lang="en-GB" dirty="0"/>
          </a:p>
          <a:p>
            <a:r>
              <a:rPr lang="en-GB" b="1" dirty="0"/>
              <a:t>How to figure out if this step is finished?</a:t>
            </a:r>
          </a:p>
          <a:p>
            <a:pPr lvl="1"/>
            <a:r>
              <a:rPr lang="en-GB" dirty="0"/>
              <a:t>When there is no jobs running of the cluster, this means the pipeline is finished</a:t>
            </a:r>
          </a:p>
          <a:p>
            <a:pPr lvl="1"/>
            <a:endParaRPr lang="en-GB" dirty="0"/>
          </a:p>
          <a:p>
            <a:r>
              <a:rPr lang="en-GB" b="1" dirty="0"/>
              <a:t>How to get logs from the pipeline?</a:t>
            </a:r>
          </a:p>
          <a:p>
            <a:pPr lvl="1"/>
            <a:r>
              <a:rPr lang="en-GB" b="1" dirty="0"/>
              <a:t>The short answer:</a:t>
            </a:r>
            <a:r>
              <a:rPr lang="en-GB" dirty="0"/>
              <a:t> The easiest way to access the logs is to refer to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&lt;stats pipeline directory&gt;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/SP/logs after the completion of the pipeline </a:t>
            </a:r>
            <a:endParaRPr lang="en-GB" dirty="0"/>
          </a:p>
          <a:p>
            <a:pPr lvl="1"/>
            <a:r>
              <a:rPr lang="en-GB" b="1" dirty="0"/>
              <a:t>The long answer (only If the pipeline failed in the middle of the process). </a:t>
            </a:r>
            <a:r>
              <a:rPr lang="en-GB" dirty="0"/>
              <a:t>The log files are distributed for jobs and there are not in a single place. You can use the following command (in UNIX bash) to copy the log files into your destination directory</a:t>
            </a:r>
          </a:p>
          <a:p>
            <a:pPr lvl="2"/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&lt;stats pipeline directory&gt;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</a:t>
            </a:r>
          </a:p>
          <a:p>
            <a:pPr lvl="2"/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find ./*/*_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RawData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ClusterOut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-name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ClusterOut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-type f  |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cp --backup=numbered -t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&lt;path to a log directory&gt;</a:t>
            </a:r>
          </a:p>
          <a:p>
            <a:pPr lvl="2"/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find ./*/*_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RawData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ClusterErr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 -name *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ClusterErr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-type f  |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cp --backup=numbered -t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&lt;path to a log directory&gt;</a:t>
            </a:r>
          </a:p>
          <a:p>
            <a:pPr lvl="2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0AF0-BA9C-B797-77A5-8EB79AA0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59D84-54AC-2D38-A89B-FFD8B87A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 FAQ</a:t>
            </a:r>
          </a:p>
        </p:txBody>
      </p:sp>
    </p:spTree>
    <p:extLst>
      <p:ext uri="{BB962C8B-B14F-4D97-AF65-F5344CB8AC3E}">
        <p14:creationId xmlns:p14="http://schemas.microsoft.com/office/powerpoint/2010/main" val="117115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AD45-50FC-9190-F986-D23EE365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Only if you need to run the gap filling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E910-7CAD-FDBA-080C-DAFE4FBA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02448" cy="3849624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very rare cases that the stats pipeline fails with unknown reason. The easiest way to continue the pipeline from where it failed is to use the </a:t>
            </a:r>
            <a:r>
              <a:rPr lang="en-GB" dirty="0" err="1"/>
              <a:t>GapFilling</a:t>
            </a:r>
            <a:r>
              <a:rPr lang="en-GB" dirty="0"/>
              <a:t> Pipeline. This is the same as running the pipeline by going into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&lt;stats pipeline directory&gt;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 and executing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AllJobs.bch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before that you need to edit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change the parameter “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onlyFillNonExistingResults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to TRUE like the image on the right hand side.</a:t>
            </a:r>
          </a:p>
          <a:p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run the pipeline by executing ./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AllJobs.bch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wait for the pipeline to fill the missing analysis. This can take up to 2 days.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BA5D-CF9D-35B1-F48B-3C7B41A0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92EE8-045F-B38D-5AB4-BE286CBA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840" y="1392608"/>
            <a:ext cx="4897583" cy="50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2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E95B-DDF1-5FBC-254E-875503A2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annotation and transfer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34FA-2F10-59F2-D739-E3D16482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100" dirty="0"/>
              <a:t>This step assigns the annotations to each StatPacket and transfers the files to Hadoop cluster for the downstream processes.</a:t>
            </a:r>
          </a:p>
          <a:p>
            <a:r>
              <a:rPr lang="en-GB" sz="1100" dirty="0"/>
              <a:t>Steps: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Navigate to :/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/production/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tudor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komp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impc_statistical_pipeline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/IMPC_DRs/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stats_pipeline_input_drXX.y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/SP/jobs/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Results_IMPC_SP_Windowed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Open an R session by typing R in your console (you need to make sure that this session is alive during the process or you can make a screen to keep it alive)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 the following command in the R session:</a:t>
            </a:r>
          </a:p>
          <a:p>
            <a:pPr lvl="2"/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DRrequiredAgeing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IMPC_HadoopLoad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(prefix=‘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DRXX’,transfer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lvl="2"/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The command above uses the power of 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LSF cluster to assign the annotations to the StatPackets and transfers the files to the Hadoop cluster. The files will be transferred to Hadoop:/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mi_stats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impc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100" b="1" dirty="0" err="1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statpackets</a:t>
            </a:r>
            <a:r>
              <a:rPr lang="en-GB" sz="1100" b="1" dirty="0">
                <a:solidFill>
                  <a:srgbClr val="2C48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/DRXX</a:t>
            </a:r>
          </a:p>
          <a:p>
            <a:pPr lvl="2"/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The most complex part of this process is that some files will fail to transfer and you need to use </a:t>
            </a:r>
            <a:r>
              <a:rPr lang="en-GB" sz="1100" b="1" kern="1200" dirty="0" err="1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command to transfer files to the Hadoop cluster manually</a:t>
            </a:r>
          </a:p>
          <a:p>
            <a:pPr lvl="2"/>
            <a:r>
              <a:rPr lang="en-GB" sz="1100" b="1" kern="1200" dirty="0">
                <a:solidFill>
                  <a:srgbClr val="2C48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► When you are sure that all files are there, you can share the path with Federico.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7220" lvl="1" indent="-342900">
              <a:buFont typeface="+mj-lt"/>
              <a:buAutoNum type="arabicPeriod"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7709-FD23-B3A8-0B3B-3B60227D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7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A633-B242-3995-5FEC-691672AE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42" y="219456"/>
            <a:ext cx="10058400" cy="1371600"/>
          </a:xfrm>
        </p:spPr>
        <p:txBody>
          <a:bodyPr/>
          <a:lstStyle/>
          <a:p>
            <a:r>
              <a:rPr lang="en-GB" dirty="0"/>
              <a:t>Annotation pipeline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9DD2-566A-5F69-8556-D3679CFD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7" y="1160890"/>
            <a:ext cx="10572584" cy="4791854"/>
          </a:xfrm>
        </p:spPr>
        <p:txBody>
          <a:bodyPr>
            <a:normAutofit/>
          </a:bodyPr>
          <a:lstStyle/>
          <a:p>
            <a:r>
              <a:rPr lang="en-GB" b="1" dirty="0"/>
              <a:t>How to figure out that the pipeline is finished?</a:t>
            </a:r>
          </a:p>
          <a:p>
            <a:pPr lvl="1"/>
            <a:r>
              <a:rPr lang="en-GB" dirty="0"/>
              <a:t>When there is no job running on the cluster</a:t>
            </a:r>
          </a:p>
          <a:p>
            <a:r>
              <a:rPr lang="en-GB" b="1" dirty="0"/>
              <a:t>Where on the Hadoop cluster are files?(this path should be passed to Federico)</a:t>
            </a:r>
          </a:p>
          <a:p>
            <a:pPr lvl="1"/>
            <a:r>
              <a:rPr lang="en-GB" dirty="0"/>
              <a:t>They are in (*</a:t>
            </a:r>
            <a:r>
              <a:rPr lang="en-GB" b="1" dirty="0"/>
              <a:t>YYY</a:t>
            </a:r>
            <a:r>
              <a:rPr lang="en-GB" dirty="0"/>
              <a:t>)Hadoop:/</a:t>
            </a:r>
            <a:r>
              <a:rPr lang="en-GB" dirty="0" err="1"/>
              <a:t>hadoop</a:t>
            </a:r>
            <a:r>
              <a:rPr lang="en-GB" dirty="0"/>
              <a:t>/user/</a:t>
            </a:r>
            <a:r>
              <a:rPr lang="en-GB" dirty="0" err="1"/>
              <a:t>mi_stats</a:t>
            </a:r>
            <a:r>
              <a:rPr lang="en-GB" dirty="0"/>
              <a:t>/</a:t>
            </a:r>
            <a:r>
              <a:rPr lang="en-GB" dirty="0" err="1"/>
              <a:t>impc</a:t>
            </a:r>
            <a:r>
              <a:rPr lang="en-GB" dirty="0"/>
              <a:t>/</a:t>
            </a:r>
            <a:r>
              <a:rPr lang="en-GB" dirty="0" err="1"/>
              <a:t>statpackets</a:t>
            </a:r>
            <a:r>
              <a:rPr lang="en-GB" dirty="0"/>
              <a:t>/DRXX.YY/ [a date in </a:t>
            </a:r>
            <a:r>
              <a:rPr lang="en-GB" dirty="0" err="1"/>
              <a:t>dmyyyy</a:t>
            </a:r>
            <a:r>
              <a:rPr lang="en-GB" dirty="0"/>
              <a:t> format]</a:t>
            </a:r>
          </a:p>
          <a:p>
            <a:r>
              <a:rPr lang="en-GB" b="1" dirty="0"/>
              <a:t>How to figure out if a file has not been transferred (successfully) to the Hadoop cluster?</a:t>
            </a:r>
          </a:p>
          <a:p>
            <a:pPr lvl="1"/>
            <a:r>
              <a:rPr lang="en-GB" dirty="0"/>
              <a:t>If a file in </a:t>
            </a:r>
            <a:r>
              <a:rPr lang="en-GB" b="1" dirty="0"/>
              <a:t>ZZZ*</a:t>
            </a:r>
            <a:r>
              <a:rPr lang="en-GB" dirty="0"/>
              <a:t> directory is </a:t>
            </a:r>
            <a:r>
              <a:rPr lang="en-GB" i="1" dirty="0" err="1"/>
              <a:t>gzipped</a:t>
            </a:r>
            <a:r>
              <a:rPr lang="en-GB" dirty="0"/>
              <a:t> then it has been successfully transferred</a:t>
            </a:r>
          </a:p>
          <a:p>
            <a:pPr lvl="1"/>
            <a:r>
              <a:rPr lang="en-GB" sz="1050" b="1" dirty="0"/>
              <a:t>*</a:t>
            </a:r>
            <a:r>
              <a:rPr lang="en-GB" sz="1050" b="1" dirty="0" err="1"/>
              <a:t>ZZZ.Codon:nfs</a:t>
            </a:r>
            <a:r>
              <a:rPr lang="en-GB" sz="1050" b="1" dirty="0"/>
              <a:t>/production/</a:t>
            </a:r>
            <a:r>
              <a:rPr lang="en-GB" sz="1050" b="1" dirty="0" err="1"/>
              <a:t>tudor</a:t>
            </a:r>
            <a:r>
              <a:rPr lang="en-GB" sz="1050" b="1" dirty="0"/>
              <a:t>/</a:t>
            </a:r>
            <a:r>
              <a:rPr lang="en-GB" sz="1050" b="1" dirty="0" err="1"/>
              <a:t>komp</a:t>
            </a:r>
            <a:r>
              <a:rPr lang="en-GB" sz="1050" b="1" dirty="0"/>
              <a:t>/</a:t>
            </a:r>
            <a:r>
              <a:rPr lang="en-GB" sz="1050" b="1" dirty="0" err="1"/>
              <a:t>impc_statistical_pipeline</a:t>
            </a:r>
            <a:r>
              <a:rPr lang="en-GB" sz="1050" b="1" dirty="0"/>
              <a:t>/IMPC_DRs/</a:t>
            </a:r>
            <a:r>
              <a:rPr lang="en-GB" sz="1050" b="1" dirty="0" err="1"/>
              <a:t>stats_pipeline_input_drXX.YY</a:t>
            </a:r>
            <a:r>
              <a:rPr lang="en-GB" sz="1050" b="1" dirty="0"/>
              <a:t>/SP/jobs/</a:t>
            </a:r>
            <a:r>
              <a:rPr lang="en-GB" sz="1050" b="1" dirty="0" err="1"/>
              <a:t>Results_IMPC_SP_Windowed</a:t>
            </a:r>
            <a:r>
              <a:rPr lang="en-GB" sz="1050" b="1" dirty="0"/>
              <a:t>/</a:t>
            </a:r>
            <a:r>
              <a:rPr lang="en-GB" sz="1050" b="1" dirty="0" err="1"/>
              <a:t>AnnotationExtractorAndHadoopLoader</a:t>
            </a:r>
            <a:r>
              <a:rPr lang="en-GB" sz="1050" b="1" dirty="0"/>
              <a:t>/tmp</a:t>
            </a:r>
          </a:p>
          <a:p>
            <a:r>
              <a:rPr lang="en-GB" b="1" dirty="0"/>
              <a:t>How to transfer the failed files into Hadoop?</a:t>
            </a:r>
          </a:p>
          <a:p>
            <a:pPr lvl="1"/>
            <a:r>
              <a:rPr lang="en-GB" dirty="0"/>
              <a:t>First cd  to </a:t>
            </a:r>
            <a:r>
              <a:rPr lang="en-GB" b="1" dirty="0"/>
              <a:t>ZZZ</a:t>
            </a:r>
            <a:r>
              <a:rPr lang="en-GB" dirty="0"/>
              <a:t> (see above path) and move the </a:t>
            </a:r>
            <a:r>
              <a:rPr lang="en-GB" b="1" dirty="0"/>
              <a:t>not</a:t>
            </a:r>
            <a:r>
              <a:rPr lang="en-GB" dirty="0"/>
              <a:t> </a:t>
            </a:r>
            <a:r>
              <a:rPr lang="en-GB" dirty="0" err="1"/>
              <a:t>gzipped</a:t>
            </a:r>
            <a:r>
              <a:rPr lang="en-GB" dirty="0"/>
              <a:t> files into </a:t>
            </a:r>
            <a:r>
              <a:rPr lang="en-GB" b="1" dirty="0"/>
              <a:t>YYY</a:t>
            </a:r>
            <a:r>
              <a:rPr lang="en-GB" dirty="0"/>
              <a:t> using SCP command.</a:t>
            </a:r>
          </a:p>
          <a:p>
            <a:pPr lvl="1"/>
            <a:r>
              <a:rPr lang="en-GB" sz="1100" dirty="0"/>
              <a:t>Alternatively, you can run the following command in R (make sure that you open an R session in the </a:t>
            </a:r>
            <a:r>
              <a:rPr lang="en-GB" sz="1100" b="1" dirty="0"/>
              <a:t>ZZZ</a:t>
            </a:r>
            <a:r>
              <a:rPr lang="en-GB" sz="1100" dirty="0"/>
              <a:t> directory)</a:t>
            </a:r>
          </a:p>
          <a:p>
            <a:pPr lvl="2"/>
            <a:r>
              <a:rPr lang="en-GB" sz="1050" dirty="0" err="1"/>
              <a:t>DRrequiredAgeing</a:t>
            </a:r>
            <a:r>
              <a:rPr lang="en-GB" sz="1050" dirty="0"/>
              <a:t>:::</a:t>
            </a:r>
            <a:r>
              <a:rPr lang="en-GB" sz="1050" dirty="0" err="1"/>
              <a:t>HadoopReTransferSCP</a:t>
            </a:r>
            <a:r>
              <a:rPr lang="en-GB" sz="1050" dirty="0"/>
              <a:t>(prefix=‘DRXX.YY/</a:t>
            </a:r>
            <a:r>
              <a:rPr lang="en-GB" sz="1050" b="1" dirty="0" err="1"/>
              <a:t>tmpDir</a:t>
            </a:r>
            <a:r>
              <a:rPr lang="en-GB" sz="1050" dirty="0"/>
              <a:t>’)</a:t>
            </a:r>
          </a:p>
          <a:p>
            <a:pPr lvl="3"/>
            <a:r>
              <a:rPr lang="en-GB" sz="1050" dirty="0"/>
              <a:t>Using the command above will clean up all .</a:t>
            </a:r>
            <a:r>
              <a:rPr lang="en-GB" sz="1050" dirty="0" err="1"/>
              <a:t>gz</a:t>
            </a:r>
            <a:r>
              <a:rPr lang="en-GB" sz="1050" dirty="0"/>
              <a:t> files (which were already transferred successfully) from the directory and transfer the other files into a directory </a:t>
            </a:r>
            <a:r>
              <a:rPr lang="en-GB" sz="1050" b="1" dirty="0" err="1"/>
              <a:t>tmpDir</a:t>
            </a:r>
            <a:r>
              <a:rPr lang="en-GB" sz="1050" dirty="0"/>
              <a:t> on Hadoop. Then I move the files into the </a:t>
            </a:r>
            <a:r>
              <a:rPr lang="en-GB" sz="1050" b="1" dirty="0"/>
              <a:t>YYY </a:t>
            </a:r>
            <a:r>
              <a:rPr lang="en-GB" sz="1050" dirty="0"/>
              <a:t>directory</a:t>
            </a:r>
            <a:r>
              <a:rPr lang="en-GB" sz="1050" b="1" dirty="0"/>
              <a:t>. The reason I do not transfer them directly to YYY is that the Hadoop HDFS does not allow rewriting files and if the file is already there, then the process will fail.</a:t>
            </a:r>
          </a:p>
          <a:p>
            <a:pPr lvl="3"/>
            <a:endParaRPr lang="en-GB" sz="1050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F43F-5B2A-CE37-1825-07F4A63C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{9775CA3A-44F4-4013-9C87-DE181713C162}tf78438558_win32</Template>
  <TotalTime>1259</TotalTime>
  <Words>1872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Courier New</vt:lpstr>
      <vt:lpstr>Garamond</vt:lpstr>
      <vt:lpstr>SavonVTI</vt:lpstr>
      <vt:lpstr>How to execute the IMPC statistical pipeline</vt:lpstr>
      <vt:lpstr>Stages and Steps</vt:lpstr>
      <vt:lpstr>FAQ</vt:lpstr>
      <vt:lpstr>1. Preparing the mp_chooser</vt:lpstr>
      <vt:lpstr>1 (continue). Copying the parquet files to the codon cluster</vt:lpstr>
      <vt:lpstr>Step 1 FAQ</vt:lpstr>
      <vt:lpstr>Only if you need to run the gap filling pipeline</vt:lpstr>
      <vt:lpstr>Run the annotation and transfer pipeline</vt:lpstr>
      <vt:lpstr>Annotation pipeline FAQ</vt:lpstr>
      <vt:lpstr>Run the report generating pipeline</vt:lpstr>
      <vt:lpstr>Run the extraction of risky genes pipeline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execute the IMPC statistical pipeline</dc:title>
  <dc:creator>Hamed Haseli Mashhadi</dc:creator>
  <cp:lastModifiedBy>Hamed Haseli Mashhadi</cp:lastModifiedBy>
  <cp:revision>22</cp:revision>
  <dcterms:created xsi:type="dcterms:W3CDTF">2023-05-31T09:38:59Z</dcterms:created>
  <dcterms:modified xsi:type="dcterms:W3CDTF">2023-06-13T21:41:12Z</dcterms:modified>
</cp:coreProperties>
</file>