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BD8484-48A1-4DE3-BE8D-D879FAD8D09E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9DFFD8D-C245-4DBB-B529-2BF6D1CD3131}">
      <dgm:prSet phldrT="[Text]"/>
      <dgm:spPr/>
      <dgm:t>
        <a:bodyPr/>
        <a:lstStyle/>
        <a:p>
          <a:r>
            <a:rPr lang="en-US" dirty="0" smtClean="0"/>
            <a:t>PhenStatAgeing</a:t>
          </a:r>
          <a:endParaRPr lang="en-US" dirty="0"/>
        </a:p>
      </dgm:t>
    </dgm:pt>
    <dgm:pt modelId="{AD20E2A7-0E43-4DF6-8277-9584D8C1CDA0}" type="parTrans" cxnId="{5BF02947-5D45-498B-B620-187855D1548F}">
      <dgm:prSet/>
      <dgm:spPr/>
      <dgm:t>
        <a:bodyPr/>
        <a:lstStyle/>
        <a:p>
          <a:endParaRPr lang="en-US"/>
        </a:p>
      </dgm:t>
    </dgm:pt>
    <dgm:pt modelId="{28CDB95F-04DB-44B3-BCB5-6A0FA6D9B4E8}" type="sibTrans" cxnId="{5BF02947-5D45-498B-B620-187855D1548F}">
      <dgm:prSet/>
      <dgm:spPr/>
      <dgm:t>
        <a:bodyPr/>
        <a:lstStyle/>
        <a:p>
          <a:endParaRPr lang="en-US"/>
        </a:p>
      </dgm:t>
    </dgm:pt>
    <dgm:pt modelId="{B7CF9243-6627-44A1-9FAB-4B72FF3EE2AC}">
      <dgm:prSet phldrT="[Text]"/>
      <dgm:spPr/>
      <dgm:t>
        <a:bodyPr/>
        <a:lstStyle/>
        <a:p>
          <a:r>
            <a:rPr lang="en-US" dirty="0" smtClean="0"/>
            <a:t>1. Categorical</a:t>
          </a:r>
          <a:endParaRPr lang="en-US" dirty="0"/>
        </a:p>
      </dgm:t>
    </dgm:pt>
    <dgm:pt modelId="{44EDA945-72E9-40FD-9BAF-2F1FE7BBA483}" type="parTrans" cxnId="{BD125555-81FC-4A49-816D-2CF7A7DC1CEB}">
      <dgm:prSet/>
      <dgm:spPr/>
      <dgm:t>
        <a:bodyPr/>
        <a:lstStyle/>
        <a:p>
          <a:endParaRPr lang="en-US"/>
        </a:p>
      </dgm:t>
    </dgm:pt>
    <dgm:pt modelId="{BA9CA2C5-4E96-457C-ADAD-754AAD2D5265}" type="sibTrans" cxnId="{BD125555-81FC-4A49-816D-2CF7A7DC1CEB}">
      <dgm:prSet/>
      <dgm:spPr/>
      <dgm:t>
        <a:bodyPr/>
        <a:lstStyle/>
        <a:p>
          <a:endParaRPr lang="en-US"/>
        </a:p>
      </dgm:t>
    </dgm:pt>
    <dgm:pt modelId="{C8F3F2EA-7059-4C03-A81E-DEE5B1CE1C11}">
      <dgm:prSet phldrT="[Text]"/>
      <dgm:spPr/>
      <dgm:t>
        <a:bodyPr/>
        <a:lstStyle/>
        <a:p>
          <a:r>
            <a:rPr lang="en-US" dirty="0" smtClean="0"/>
            <a:t>1.1 Analysis</a:t>
          </a:r>
          <a:endParaRPr lang="en-US" dirty="0"/>
        </a:p>
      </dgm:t>
    </dgm:pt>
    <dgm:pt modelId="{7C14353A-35F0-44F8-9E4B-53CC893E0BE5}" type="parTrans" cxnId="{35E8958B-B32B-4856-894C-E8AC7D9CAD39}">
      <dgm:prSet/>
      <dgm:spPr/>
      <dgm:t>
        <a:bodyPr/>
        <a:lstStyle/>
        <a:p>
          <a:endParaRPr lang="en-US"/>
        </a:p>
      </dgm:t>
    </dgm:pt>
    <dgm:pt modelId="{BA6A07B1-0BD4-4B98-BF07-E58072035DC8}" type="sibTrans" cxnId="{35E8958B-B32B-4856-894C-E8AC7D9CAD39}">
      <dgm:prSet/>
      <dgm:spPr/>
      <dgm:t>
        <a:bodyPr/>
        <a:lstStyle/>
        <a:p>
          <a:endParaRPr lang="en-US"/>
        </a:p>
      </dgm:t>
    </dgm:pt>
    <dgm:pt modelId="{D9FCCE53-9F31-4F19-9299-55FCF1B99927}">
      <dgm:prSet phldrT="[Text]"/>
      <dgm:spPr/>
      <dgm:t>
        <a:bodyPr/>
        <a:lstStyle/>
        <a:p>
          <a:r>
            <a:rPr lang="en-US" dirty="0" smtClean="0"/>
            <a:t>1.4 Report</a:t>
          </a:r>
          <a:endParaRPr lang="en-US" dirty="0"/>
        </a:p>
      </dgm:t>
    </dgm:pt>
    <dgm:pt modelId="{A899DEE4-19C1-4EA0-A519-647D8E611124}" type="parTrans" cxnId="{237FBFE4-8A7D-4A69-9C7C-7047BDAC9170}">
      <dgm:prSet/>
      <dgm:spPr/>
      <dgm:t>
        <a:bodyPr/>
        <a:lstStyle/>
        <a:p>
          <a:endParaRPr lang="en-US"/>
        </a:p>
      </dgm:t>
    </dgm:pt>
    <dgm:pt modelId="{A52D3505-3D9C-4F86-B2FB-849996EDF470}" type="sibTrans" cxnId="{237FBFE4-8A7D-4A69-9C7C-7047BDAC9170}">
      <dgm:prSet/>
      <dgm:spPr/>
      <dgm:t>
        <a:bodyPr/>
        <a:lstStyle/>
        <a:p>
          <a:endParaRPr lang="en-US"/>
        </a:p>
      </dgm:t>
    </dgm:pt>
    <dgm:pt modelId="{2C36EC94-0068-4479-8BB7-EB1D87F4A630}">
      <dgm:prSet phldrT="[Text]"/>
      <dgm:spPr/>
      <dgm:t>
        <a:bodyPr/>
        <a:lstStyle/>
        <a:p>
          <a:r>
            <a:rPr lang="en-US" dirty="0" smtClean="0"/>
            <a:t>2. Continuous</a:t>
          </a:r>
          <a:endParaRPr lang="en-US" dirty="0"/>
        </a:p>
      </dgm:t>
    </dgm:pt>
    <dgm:pt modelId="{79F1BEAC-F853-4493-B1E8-07B1CE0F9EAD}" type="parTrans" cxnId="{5ADBA43E-9339-4EEF-BF76-C920B488ADC7}">
      <dgm:prSet/>
      <dgm:spPr/>
      <dgm:t>
        <a:bodyPr/>
        <a:lstStyle/>
        <a:p>
          <a:endParaRPr lang="en-US"/>
        </a:p>
      </dgm:t>
    </dgm:pt>
    <dgm:pt modelId="{077DACC0-808B-4143-BB65-13C1954165EA}" type="sibTrans" cxnId="{5ADBA43E-9339-4EEF-BF76-C920B488ADC7}">
      <dgm:prSet/>
      <dgm:spPr/>
      <dgm:t>
        <a:bodyPr/>
        <a:lstStyle/>
        <a:p>
          <a:endParaRPr lang="en-US"/>
        </a:p>
      </dgm:t>
    </dgm:pt>
    <dgm:pt modelId="{82894191-B59F-48F4-80EF-48853235A85C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2.1 Analysis</a:t>
          </a:r>
          <a:endParaRPr lang="en-US" dirty="0"/>
        </a:p>
      </dgm:t>
    </dgm:pt>
    <dgm:pt modelId="{6A6FD7E5-A453-460E-8628-3F99617D1A6B}" type="parTrans" cxnId="{EB6776D7-3F85-412C-82E8-14456BA75C85}">
      <dgm:prSet/>
      <dgm:spPr/>
      <dgm:t>
        <a:bodyPr/>
        <a:lstStyle/>
        <a:p>
          <a:endParaRPr lang="en-US"/>
        </a:p>
      </dgm:t>
    </dgm:pt>
    <dgm:pt modelId="{45A47EFD-4813-4E7F-89A2-4ED7B69A8436}" type="sibTrans" cxnId="{EB6776D7-3F85-412C-82E8-14456BA75C85}">
      <dgm:prSet/>
      <dgm:spPr/>
      <dgm:t>
        <a:bodyPr/>
        <a:lstStyle/>
        <a:p>
          <a:endParaRPr lang="en-US"/>
        </a:p>
      </dgm:t>
    </dgm:pt>
    <dgm:pt modelId="{5EBDB6F1-58FE-46F6-944D-2A9629ACB58E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2.4 Report</a:t>
          </a:r>
          <a:endParaRPr lang="en-US" dirty="0"/>
        </a:p>
      </dgm:t>
    </dgm:pt>
    <dgm:pt modelId="{86002A33-5D11-4E63-867C-10EB6B6B78CC}" type="parTrans" cxnId="{57254B98-E2C1-4594-8163-CC87F60198C9}">
      <dgm:prSet/>
      <dgm:spPr/>
      <dgm:t>
        <a:bodyPr/>
        <a:lstStyle/>
        <a:p>
          <a:endParaRPr lang="en-US"/>
        </a:p>
      </dgm:t>
    </dgm:pt>
    <dgm:pt modelId="{495EFD3F-EFED-4813-817E-D689B2AB762B}" type="sibTrans" cxnId="{57254B98-E2C1-4594-8163-CC87F60198C9}">
      <dgm:prSet/>
      <dgm:spPr/>
      <dgm:t>
        <a:bodyPr/>
        <a:lstStyle/>
        <a:p>
          <a:endParaRPr lang="en-US"/>
        </a:p>
      </dgm:t>
    </dgm:pt>
    <dgm:pt modelId="{D26CB297-D262-4CC5-9A8D-ACAFC2A5B1F0}">
      <dgm:prSet phldrT="[Text]"/>
      <dgm:spPr/>
      <dgm:t>
        <a:bodyPr/>
        <a:lstStyle/>
        <a:p>
          <a:r>
            <a:rPr lang="en-US" dirty="0" smtClean="0"/>
            <a:t>1.2 Summary</a:t>
          </a:r>
          <a:endParaRPr lang="en-US" dirty="0"/>
        </a:p>
      </dgm:t>
    </dgm:pt>
    <dgm:pt modelId="{DAEED446-168F-4B22-B341-97E6E5CF8165}" type="parTrans" cxnId="{935D54C0-FB64-4EC5-A3A1-481BFBC4964F}">
      <dgm:prSet/>
      <dgm:spPr/>
      <dgm:t>
        <a:bodyPr/>
        <a:lstStyle/>
        <a:p>
          <a:endParaRPr lang="en-US"/>
        </a:p>
      </dgm:t>
    </dgm:pt>
    <dgm:pt modelId="{0F46FA0F-8F1F-4545-BCC4-164DA0836F68}" type="sibTrans" cxnId="{935D54C0-FB64-4EC5-A3A1-481BFBC4964F}">
      <dgm:prSet/>
      <dgm:spPr/>
      <dgm:t>
        <a:bodyPr/>
        <a:lstStyle/>
        <a:p>
          <a:endParaRPr lang="en-US"/>
        </a:p>
      </dgm:t>
    </dgm:pt>
    <dgm:pt modelId="{53C6AA40-CD10-4251-83C5-924502AE77AB}">
      <dgm:prSet phldrT="[Text]"/>
      <dgm:spPr/>
      <dgm:t>
        <a:bodyPr/>
        <a:lstStyle/>
        <a:p>
          <a:r>
            <a:rPr lang="en-US" dirty="0" smtClean="0"/>
            <a:t>1.3 Plot</a:t>
          </a:r>
          <a:endParaRPr lang="en-US" dirty="0"/>
        </a:p>
      </dgm:t>
    </dgm:pt>
    <dgm:pt modelId="{A67D69A1-88C4-48BD-BD1D-5A051D395D3A}" type="parTrans" cxnId="{329FE4DA-34C4-4745-8A8A-8BB75F89BD0E}">
      <dgm:prSet/>
      <dgm:spPr/>
      <dgm:t>
        <a:bodyPr/>
        <a:lstStyle/>
        <a:p>
          <a:endParaRPr lang="en-US"/>
        </a:p>
      </dgm:t>
    </dgm:pt>
    <dgm:pt modelId="{606BFAE6-3E97-4FDD-99B8-BF82F77215FE}" type="sibTrans" cxnId="{329FE4DA-34C4-4745-8A8A-8BB75F89BD0E}">
      <dgm:prSet/>
      <dgm:spPr/>
      <dgm:t>
        <a:bodyPr/>
        <a:lstStyle/>
        <a:p>
          <a:endParaRPr lang="en-US"/>
        </a:p>
      </dgm:t>
    </dgm:pt>
    <dgm:pt modelId="{B512FE59-57E2-4855-8910-E52EA291DB9D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2.2 Summary</a:t>
          </a:r>
          <a:endParaRPr lang="en-US" dirty="0"/>
        </a:p>
      </dgm:t>
    </dgm:pt>
    <dgm:pt modelId="{3308A852-FF8D-48D3-A423-B1C9D4D33628}" type="parTrans" cxnId="{5AC703BD-B98D-4002-8526-114454FE4836}">
      <dgm:prSet/>
      <dgm:spPr/>
      <dgm:t>
        <a:bodyPr/>
        <a:lstStyle/>
        <a:p>
          <a:endParaRPr lang="en-US"/>
        </a:p>
      </dgm:t>
    </dgm:pt>
    <dgm:pt modelId="{215CE314-9720-4794-A63C-8ECA87D47770}" type="sibTrans" cxnId="{5AC703BD-B98D-4002-8526-114454FE4836}">
      <dgm:prSet/>
      <dgm:spPr/>
      <dgm:t>
        <a:bodyPr/>
        <a:lstStyle/>
        <a:p>
          <a:endParaRPr lang="en-US"/>
        </a:p>
      </dgm:t>
    </dgm:pt>
    <dgm:pt modelId="{B2721FE7-7A20-4CE4-9164-6A38469E5E20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2.3 Plot</a:t>
          </a:r>
          <a:endParaRPr lang="en-US" dirty="0"/>
        </a:p>
      </dgm:t>
    </dgm:pt>
    <dgm:pt modelId="{58BC884A-142A-4EEF-9FC8-CC0B8F1DF052}" type="parTrans" cxnId="{CE785B75-7074-4E0A-8DF3-9EA05E6CEEA6}">
      <dgm:prSet/>
      <dgm:spPr/>
      <dgm:t>
        <a:bodyPr/>
        <a:lstStyle/>
        <a:p>
          <a:endParaRPr lang="en-US"/>
        </a:p>
      </dgm:t>
    </dgm:pt>
    <dgm:pt modelId="{E8A8ECC8-DB9D-4839-BB97-08EDEA8E7C16}" type="sibTrans" cxnId="{CE785B75-7074-4E0A-8DF3-9EA05E6CEEA6}">
      <dgm:prSet/>
      <dgm:spPr/>
      <dgm:t>
        <a:bodyPr/>
        <a:lstStyle/>
        <a:p>
          <a:endParaRPr lang="en-US"/>
        </a:p>
      </dgm:t>
    </dgm:pt>
    <dgm:pt modelId="{762886AA-DB88-4925-99C1-9563BD7316F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Normalizing</a:t>
          </a:r>
          <a:endParaRPr lang="en-US" dirty="0"/>
        </a:p>
      </dgm:t>
    </dgm:pt>
    <dgm:pt modelId="{E3186C36-A20A-476F-88ED-2F4E489B42C2}" type="parTrans" cxnId="{56A670CD-8FCB-4AE9-87C5-7ED7F8DE9CD5}">
      <dgm:prSet/>
      <dgm:spPr/>
      <dgm:t>
        <a:bodyPr/>
        <a:lstStyle/>
        <a:p>
          <a:endParaRPr lang="en-US"/>
        </a:p>
      </dgm:t>
    </dgm:pt>
    <dgm:pt modelId="{F7946714-7FC9-471D-9748-2833856606F4}" type="sibTrans" cxnId="{56A670CD-8FCB-4AE9-87C5-7ED7F8DE9CD5}">
      <dgm:prSet/>
      <dgm:spPr/>
      <dgm:t>
        <a:bodyPr/>
        <a:lstStyle/>
        <a:p>
          <a:endParaRPr lang="en-US"/>
        </a:p>
      </dgm:t>
    </dgm:pt>
    <dgm:pt modelId="{14C9A289-80CA-4069-B335-87512E4420E9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0E70462D-83B3-4E2A-BF88-78C23F4C0D5B}" type="parTrans" cxnId="{E4DE55E3-5593-47F7-B557-67CD5CEE73F1}">
      <dgm:prSet/>
      <dgm:spPr/>
      <dgm:t>
        <a:bodyPr/>
        <a:lstStyle/>
        <a:p>
          <a:endParaRPr lang="en-US"/>
        </a:p>
      </dgm:t>
    </dgm:pt>
    <dgm:pt modelId="{FD5BAE56-D95E-4667-AC42-332A624557EC}" type="sibTrans" cxnId="{E4DE55E3-5593-47F7-B557-67CD5CEE73F1}">
      <dgm:prSet/>
      <dgm:spPr/>
      <dgm:t>
        <a:bodyPr/>
        <a:lstStyle/>
        <a:p>
          <a:endParaRPr lang="en-US"/>
        </a:p>
      </dgm:t>
    </dgm:pt>
    <dgm:pt modelId="{2C54A090-43BA-4A0C-BF1A-2F3E0794752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Documentation</a:t>
          </a:r>
          <a:endParaRPr lang="en-US" dirty="0"/>
        </a:p>
      </dgm:t>
    </dgm:pt>
    <dgm:pt modelId="{451EA6D2-094D-40D7-873A-EA421158D77B}" type="parTrans" cxnId="{18361EA9-19AA-4B41-A332-13CDC29B492E}">
      <dgm:prSet/>
      <dgm:spPr/>
      <dgm:t>
        <a:bodyPr/>
        <a:lstStyle/>
        <a:p>
          <a:endParaRPr lang="en-US"/>
        </a:p>
      </dgm:t>
    </dgm:pt>
    <dgm:pt modelId="{55AE6003-F1B5-46B5-BEEF-100218866E28}" type="sibTrans" cxnId="{18361EA9-19AA-4B41-A332-13CDC29B492E}">
      <dgm:prSet/>
      <dgm:spPr/>
      <dgm:t>
        <a:bodyPr/>
        <a:lstStyle/>
        <a:p>
          <a:endParaRPr lang="en-US"/>
        </a:p>
      </dgm:t>
    </dgm:pt>
    <dgm:pt modelId="{B20634C1-DCC1-4A8D-A964-5688DA7096F9}" type="pres">
      <dgm:prSet presAssocID="{F4BD8484-48A1-4DE3-BE8D-D879FAD8D09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43E2331-77FC-4F36-A06B-9838345293C5}" type="pres">
      <dgm:prSet presAssocID="{39DFFD8D-C245-4DBB-B529-2BF6D1CD3131}" presName="hierRoot1" presStyleCnt="0">
        <dgm:presLayoutVars>
          <dgm:hierBranch val="init"/>
        </dgm:presLayoutVars>
      </dgm:prSet>
      <dgm:spPr/>
    </dgm:pt>
    <dgm:pt modelId="{5F8E48F5-EBDB-4CDE-B049-F86814FE4E2C}" type="pres">
      <dgm:prSet presAssocID="{39DFFD8D-C245-4DBB-B529-2BF6D1CD3131}" presName="rootComposite1" presStyleCnt="0"/>
      <dgm:spPr/>
    </dgm:pt>
    <dgm:pt modelId="{55C2893E-0B63-425A-BB47-BF94C18E857E}" type="pres">
      <dgm:prSet presAssocID="{39DFFD8D-C245-4DBB-B529-2BF6D1CD3131}" presName="rootText1" presStyleLbl="node0" presStyleIdx="0" presStyleCnt="1" custScaleX="259374" custScaleY="259374" custLinFactX="-114920" custLinFactNeighborX="-200000" custLinFactNeighborY="-23290">
        <dgm:presLayoutVars>
          <dgm:chPref val="3"/>
        </dgm:presLayoutVars>
      </dgm:prSet>
      <dgm:spPr/>
    </dgm:pt>
    <dgm:pt modelId="{70E7936E-EF0D-4366-8C10-28C834139D35}" type="pres">
      <dgm:prSet presAssocID="{39DFFD8D-C245-4DBB-B529-2BF6D1CD3131}" presName="rootConnector1" presStyleLbl="node1" presStyleIdx="0" presStyleCnt="0"/>
      <dgm:spPr/>
    </dgm:pt>
    <dgm:pt modelId="{D1FF5537-F5F0-45FB-B26D-C44C8B313D30}" type="pres">
      <dgm:prSet presAssocID="{39DFFD8D-C245-4DBB-B529-2BF6D1CD3131}" presName="hierChild2" presStyleCnt="0"/>
      <dgm:spPr/>
    </dgm:pt>
    <dgm:pt modelId="{F8D2C4A0-68C0-4EED-BB0F-C753F0FBD437}" type="pres">
      <dgm:prSet presAssocID="{44EDA945-72E9-40FD-9BAF-2F1FE7BBA483}" presName="Name64" presStyleLbl="parChTrans1D2" presStyleIdx="0" presStyleCnt="5"/>
      <dgm:spPr/>
    </dgm:pt>
    <dgm:pt modelId="{8200B3DA-E3C7-419F-BCDD-FBCC356CB21F}" type="pres">
      <dgm:prSet presAssocID="{B7CF9243-6627-44A1-9FAB-4B72FF3EE2AC}" presName="hierRoot2" presStyleCnt="0">
        <dgm:presLayoutVars>
          <dgm:hierBranch val="init"/>
        </dgm:presLayoutVars>
      </dgm:prSet>
      <dgm:spPr/>
    </dgm:pt>
    <dgm:pt modelId="{48A8B28B-C050-4989-9763-0D84117C467C}" type="pres">
      <dgm:prSet presAssocID="{B7CF9243-6627-44A1-9FAB-4B72FF3EE2AC}" presName="rootComposite" presStyleCnt="0"/>
      <dgm:spPr/>
    </dgm:pt>
    <dgm:pt modelId="{8063184D-364A-4E33-836A-32D1B7BD100F}" type="pres">
      <dgm:prSet presAssocID="{B7CF9243-6627-44A1-9FAB-4B72FF3EE2AC}" presName="rootText" presStyleLbl="node2" presStyleIdx="0" presStyleCnt="5" custScaleX="259374" custScaleY="259374" custLinFactX="-95345" custLinFactNeighborX="-100000" custLinFactNeighborY="-19408">
        <dgm:presLayoutVars>
          <dgm:chPref val="3"/>
        </dgm:presLayoutVars>
      </dgm:prSet>
      <dgm:spPr/>
    </dgm:pt>
    <dgm:pt modelId="{BBC2F6AD-B741-4E9B-B573-1EB264AF2972}" type="pres">
      <dgm:prSet presAssocID="{B7CF9243-6627-44A1-9FAB-4B72FF3EE2AC}" presName="rootConnector" presStyleLbl="node2" presStyleIdx="0" presStyleCnt="5"/>
      <dgm:spPr/>
    </dgm:pt>
    <dgm:pt modelId="{2CF9D276-D528-4F2B-A63B-FB59AD831737}" type="pres">
      <dgm:prSet presAssocID="{B7CF9243-6627-44A1-9FAB-4B72FF3EE2AC}" presName="hierChild4" presStyleCnt="0"/>
      <dgm:spPr/>
    </dgm:pt>
    <dgm:pt modelId="{3D681F3E-26FE-4DF7-9633-5CE4F7E82E0D}" type="pres">
      <dgm:prSet presAssocID="{7C14353A-35F0-44F8-9E4B-53CC893E0BE5}" presName="Name64" presStyleLbl="parChTrans1D3" presStyleIdx="0" presStyleCnt="8"/>
      <dgm:spPr/>
    </dgm:pt>
    <dgm:pt modelId="{5501EF01-49E8-4CE4-8729-63A7B21E4875}" type="pres">
      <dgm:prSet presAssocID="{C8F3F2EA-7059-4C03-A81E-DEE5B1CE1C11}" presName="hierRoot2" presStyleCnt="0">
        <dgm:presLayoutVars>
          <dgm:hierBranch val="init"/>
        </dgm:presLayoutVars>
      </dgm:prSet>
      <dgm:spPr/>
    </dgm:pt>
    <dgm:pt modelId="{DEE1B802-51DC-4F64-B4DF-5CC9A4D0E273}" type="pres">
      <dgm:prSet presAssocID="{C8F3F2EA-7059-4C03-A81E-DEE5B1CE1C11}" presName="rootComposite" presStyleCnt="0"/>
      <dgm:spPr/>
    </dgm:pt>
    <dgm:pt modelId="{4FFCADDF-4DEF-4003-9783-B0DAC96B4229}" type="pres">
      <dgm:prSet presAssocID="{C8F3F2EA-7059-4C03-A81E-DEE5B1CE1C11}" presName="rootText" presStyleLbl="node3" presStyleIdx="0" presStyleCnt="8" custScaleX="259374" custScaleY="259374">
        <dgm:presLayoutVars>
          <dgm:chPref val="3"/>
        </dgm:presLayoutVars>
      </dgm:prSet>
      <dgm:spPr/>
    </dgm:pt>
    <dgm:pt modelId="{B98AAF02-17D7-4CDD-AA1F-68621D17A234}" type="pres">
      <dgm:prSet presAssocID="{C8F3F2EA-7059-4C03-A81E-DEE5B1CE1C11}" presName="rootConnector" presStyleLbl="node3" presStyleIdx="0" presStyleCnt="8"/>
      <dgm:spPr/>
    </dgm:pt>
    <dgm:pt modelId="{B308BF7C-EC04-4E76-A3A1-2618F2A54071}" type="pres">
      <dgm:prSet presAssocID="{C8F3F2EA-7059-4C03-A81E-DEE5B1CE1C11}" presName="hierChild4" presStyleCnt="0"/>
      <dgm:spPr/>
    </dgm:pt>
    <dgm:pt modelId="{6976DF7C-39EC-4129-8E7F-2E513B9E5121}" type="pres">
      <dgm:prSet presAssocID="{C8F3F2EA-7059-4C03-A81E-DEE5B1CE1C11}" presName="hierChild5" presStyleCnt="0"/>
      <dgm:spPr/>
    </dgm:pt>
    <dgm:pt modelId="{914E37DF-2F8D-44F8-8A90-362A0BC5D13C}" type="pres">
      <dgm:prSet presAssocID="{DAEED446-168F-4B22-B341-97E6E5CF8165}" presName="Name64" presStyleLbl="parChTrans1D3" presStyleIdx="1" presStyleCnt="8"/>
      <dgm:spPr/>
    </dgm:pt>
    <dgm:pt modelId="{D2D91073-2834-4F9C-A92D-9E8CDB81B42E}" type="pres">
      <dgm:prSet presAssocID="{D26CB297-D262-4CC5-9A8D-ACAFC2A5B1F0}" presName="hierRoot2" presStyleCnt="0">
        <dgm:presLayoutVars>
          <dgm:hierBranch val="init"/>
        </dgm:presLayoutVars>
      </dgm:prSet>
      <dgm:spPr/>
    </dgm:pt>
    <dgm:pt modelId="{CA0BF5A0-B06B-40ED-881D-F6C1F7D8923A}" type="pres">
      <dgm:prSet presAssocID="{D26CB297-D262-4CC5-9A8D-ACAFC2A5B1F0}" presName="rootComposite" presStyleCnt="0"/>
      <dgm:spPr/>
    </dgm:pt>
    <dgm:pt modelId="{DCF90B2B-9D4F-4F8F-BD9D-866007EA7278}" type="pres">
      <dgm:prSet presAssocID="{D26CB297-D262-4CC5-9A8D-ACAFC2A5B1F0}" presName="rootText" presStyleLbl="node3" presStyleIdx="1" presStyleCnt="8" custScaleX="259374" custScaleY="259374">
        <dgm:presLayoutVars>
          <dgm:chPref val="3"/>
        </dgm:presLayoutVars>
      </dgm:prSet>
      <dgm:spPr/>
    </dgm:pt>
    <dgm:pt modelId="{41CCE200-7D9B-4643-A593-4752DD28E365}" type="pres">
      <dgm:prSet presAssocID="{D26CB297-D262-4CC5-9A8D-ACAFC2A5B1F0}" presName="rootConnector" presStyleLbl="node3" presStyleIdx="1" presStyleCnt="8"/>
      <dgm:spPr/>
    </dgm:pt>
    <dgm:pt modelId="{DF2C1D01-60EC-4D15-ADF7-978369420A69}" type="pres">
      <dgm:prSet presAssocID="{D26CB297-D262-4CC5-9A8D-ACAFC2A5B1F0}" presName="hierChild4" presStyleCnt="0"/>
      <dgm:spPr/>
    </dgm:pt>
    <dgm:pt modelId="{84D5D1C0-4062-42D8-A699-149D4BDB19B2}" type="pres">
      <dgm:prSet presAssocID="{D26CB297-D262-4CC5-9A8D-ACAFC2A5B1F0}" presName="hierChild5" presStyleCnt="0"/>
      <dgm:spPr/>
    </dgm:pt>
    <dgm:pt modelId="{169B290F-E846-4835-9854-6768376DA6DA}" type="pres">
      <dgm:prSet presAssocID="{A67D69A1-88C4-48BD-BD1D-5A051D395D3A}" presName="Name64" presStyleLbl="parChTrans1D3" presStyleIdx="2" presStyleCnt="8"/>
      <dgm:spPr/>
    </dgm:pt>
    <dgm:pt modelId="{F74385FB-C75B-4328-BB12-95094993361C}" type="pres">
      <dgm:prSet presAssocID="{53C6AA40-CD10-4251-83C5-924502AE77AB}" presName="hierRoot2" presStyleCnt="0">
        <dgm:presLayoutVars>
          <dgm:hierBranch val="init"/>
        </dgm:presLayoutVars>
      </dgm:prSet>
      <dgm:spPr/>
    </dgm:pt>
    <dgm:pt modelId="{838E112C-DBFB-47AC-94FB-2782DB484B0D}" type="pres">
      <dgm:prSet presAssocID="{53C6AA40-CD10-4251-83C5-924502AE77AB}" presName="rootComposite" presStyleCnt="0"/>
      <dgm:spPr/>
    </dgm:pt>
    <dgm:pt modelId="{2B8057A4-4D8C-48DD-A64D-5B00015F1D8A}" type="pres">
      <dgm:prSet presAssocID="{53C6AA40-CD10-4251-83C5-924502AE77AB}" presName="rootText" presStyleLbl="node3" presStyleIdx="2" presStyleCnt="8" custScaleX="259374" custScaleY="259374">
        <dgm:presLayoutVars>
          <dgm:chPref val="3"/>
        </dgm:presLayoutVars>
      </dgm:prSet>
      <dgm:spPr/>
    </dgm:pt>
    <dgm:pt modelId="{714EFDE0-32F0-4A46-BA4D-23DE4EAFCAC1}" type="pres">
      <dgm:prSet presAssocID="{53C6AA40-CD10-4251-83C5-924502AE77AB}" presName="rootConnector" presStyleLbl="node3" presStyleIdx="2" presStyleCnt="8"/>
      <dgm:spPr/>
    </dgm:pt>
    <dgm:pt modelId="{735DF6DB-E08F-49F9-B204-0A5974A22206}" type="pres">
      <dgm:prSet presAssocID="{53C6AA40-CD10-4251-83C5-924502AE77AB}" presName="hierChild4" presStyleCnt="0"/>
      <dgm:spPr/>
    </dgm:pt>
    <dgm:pt modelId="{AE61AC13-CE00-486A-A85D-91819DB0B823}" type="pres">
      <dgm:prSet presAssocID="{53C6AA40-CD10-4251-83C5-924502AE77AB}" presName="hierChild5" presStyleCnt="0"/>
      <dgm:spPr/>
    </dgm:pt>
    <dgm:pt modelId="{E3B69848-DE76-4B30-88B6-1A079031884C}" type="pres">
      <dgm:prSet presAssocID="{A899DEE4-19C1-4EA0-A519-647D8E611124}" presName="Name64" presStyleLbl="parChTrans1D3" presStyleIdx="3" presStyleCnt="8"/>
      <dgm:spPr/>
    </dgm:pt>
    <dgm:pt modelId="{3F2D1F4B-37BF-46A6-AC56-6A12064C9799}" type="pres">
      <dgm:prSet presAssocID="{D9FCCE53-9F31-4F19-9299-55FCF1B99927}" presName="hierRoot2" presStyleCnt="0">
        <dgm:presLayoutVars>
          <dgm:hierBranch val="init"/>
        </dgm:presLayoutVars>
      </dgm:prSet>
      <dgm:spPr/>
    </dgm:pt>
    <dgm:pt modelId="{140DD966-2870-4570-B8F4-8A79242A2963}" type="pres">
      <dgm:prSet presAssocID="{D9FCCE53-9F31-4F19-9299-55FCF1B99927}" presName="rootComposite" presStyleCnt="0"/>
      <dgm:spPr/>
    </dgm:pt>
    <dgm:pt modelId="{8640EAD1-C455-45F4-934E-6D0E11CC0C70}" type="pres">
      <dgm:prSet presAssocID="{D9FCCE53-9F31-4F19-9299-55FCF1B99927}" presName="rootText" presStyleLbl="node3" presStyleIdx="3" presStyleCnt="8" custScaleX="259374" custScaleY="259374">
        <dgm:presLayoutVars>
          <dgm:chPref val="3"/>
        </dgm:presLayoutVars>
      </dgm:prSet>
      <dgm:spPr/>
    </dgm:pt>
    <dgm:pt modelId="{F1A85DA0-1AC2-4D45-86F9-C696DED5C861}" type="pres">
      <dgm:prSet presAssocID="{D9FCCE53-9F31-4F19-9299-55FCF1B99927}" presName="rootConnector" presStyleLbl="node3" presStyleIdx="3" presStyleCnt="8"/>
      <dgm:spPr/>
    </dgm:pt>
    <dgm:pt modelId="{40FF8155-AC33-41DF-B30B-309A7E718A49}" type="pres">
      <dgm:prSet presAssocID="{D9FCCE53-9F31-4F19-9299-55FCF1B99927}" presName="hierChild4" presStyleCnt="0"/>
      <dgm:spPr/>
    </dgm:pt>
    <dgm:pt modelId="{F9091F2E-8BE3-4DCE-A820-8174110CF48D}" type="pres">
      <dgm:prSet presAssocID="{D9FCCE53-9F31-4F19-9299-55FCF1B99927}" presName="hierChild5" presStyleCnt="0"/>
      <dgm:spPr/>
    </dgm:pt>
    <dgm:pt modelId="{31DAE673-FC21-490C-86AD-3372A60E3037}" type="pres">
      <dgm:prSet presAssocID="{B7CF9243-6627-44A1-9FAB-4B72FF3EE2AC}" presName="hierChild5" presStyleCnt="0"/>
      <dgm:spPr/>
    </dgm:pt>
    <dgm:pt modelId="{5D594BE4-2701-4342-AF0D-5B79AB0B97CE}" type="pres">
      <dgm:prSet presAssocID="{79F1BEAC-F853-4493-B1E8-07B1CE0F9EAD}" presName="Name64" presStyleLbl="parChTrans1D2" presStyleIdx="1" presStyleCnt="5"/>
      <dgm:spPr/>
    </dgm:pt>
    <dgm:pt modelId="{57477E68-F6DE-40D4-9D94-65C70D2B70C6}" type="pres">
      <dgm:prSet presAssocID="{2C36EC94-0068-4479-8BB7-EB1D87F4A630}" presName="hierRoot2" presStyleCnt="0">
        <dgm:presLayoutVars>
          <dgm:hierBranch val="init"/>
        </dgm:presLayoutVars>
      </dgm:prSet>
      <dgm:spPr/>
    </dgm:pt>
    <dgm:pt modelId="{1B73366D-CABD-475C-BA77-1724FB9CAC4C}" type="pres">
      <dgm:prSet presAssocID="{2C36EC94-0068-4479-8BB7-EB1D87F4A630}" presName="rootComposite" presStyleCnt="0"/>
      <dgm:spPr/>
    </dgm:pt>
    <dgm:pt modelId="{E6385650-ECCB-4AE1-B129-75476538797D}" type="pres">
      <dgm:prSet presAssocID="{2C36EC94-0068-4479-8BB7-EB1D87F4A630}" presName="rootText" presStyleLbl="node2" presStyleIdx="1" presStyleCnt="5" custScaleX="259374" custScaleY="259374" custLinFactX="-95344" custLinFactNeighborX="-100000">
        <dgm:presLayoutVars>
          <dgm:chPref val="3"/>
        </dgm:presLayoutVars>
      </dgm:prSet>
      <dgm:spPr/>
    </dgm:pt>
    <dgm:pt modelId="{BB70072E-641D-4565-833D-E5A5C38EBEFF}" type="pres">
      <dgm:prSet presAssocID="{2C36EC94-0068-4479-8BB7-EB1D87F4A630}" presName="rootConnector" presStyleLbl="node2" presStyleIdx="1" presStyleCnt="5"/>
      <dgm:spPr/>
    </dgm:pt>
    <dgm:pt modelId="{9C89F724-C5C1-43F0-BD05-F347286EB49A}" type="pres">
      <dgm:prSet presAssocID="{2C36EC94-0068-4479-8BB7-EB1D87F4A630}" presName="hierChild4" presStyleCnt="0"/>
      <dgm:spPr/>
    </dgm:pt>
    <dgm:pt modelId="{609A87D6-8096-4402-B397-CAE63D556C55}" type="pres">
      <dgm:prSet presAssocID="{6A6FD7E5-A453-460E-8628-3F99617D1A6B}" presName="Name64" presStyleLbl="parChTrans1D3" presStyleIdx="4" presStyleCnt="8"/>
      <dgm:spPr/>
    </dgm:pt>
    <dgm:pt modelId="{822A29F1-5894-48A8-B4B2-85FE0CB1F82C}" type="pres">
      <dgm:prSet presAssocID="{82894191-B59F-48F4-80EF-48853235A85C}" presName="hierRoot2" presStyleCnt="0">
        <dgm:presLayoutVars>
          <dgm:hierBranch val="init"/>
        </dgm:presLayoutVars>
      </dgm:prSet>
      <dgm:spPr/>
    </dgm:pt>
    <dgm:pt modelId="{219B598A-F6B5-4413-A816-5F1C83E22454}" type="pres">
      <dgm:prSet presAssocID="{82894191-B59F-48F4-80EF-48853235A85C}" presName="rootComposite" presStyleCnt="0"/>
      <dgm:spPr/>
    </dgm:pt>
    <dgm:pt modelId="{13BB70B0-5D4D-4AF2-A30E-561CDBC24500}" type="pres">
      <dgm:prSet presAssocID="{82894191-B59F-48F4-80EF-48853235A85C}" presName="rootText" presStyleLbl="node3" presStyleIdx="4" presStyleCnt="8" custScaleX="259374" custScaleY="259374">
        <dgm:presLayoutVars>
          <dgm:chPref val="3"/>
        </dgm:presLayoutVars>
      </dgm:prSet>
      <dgm:spPr/>
    </dgm:pt>
    <dgm:pt modelId="{5D863073-60FA-42F0-AFD7-8628316717FB}" type="pres">
      <dgm:prSet presAssocID="{82894191-B59F-48F4-80EF-48853235A85C}" presName="rootConnector" presStyleLbl="node3" presStyleIdx="4" presStyleCnt="8"/>
      <dgm:spPr/>
    </dgm:pt>
    <dgm:pt modelId="{8575809A-0F4B-4EEE-94AD-490D7EE3C2AE}" type="pres">
      <dgm:prSet presAssocID="{82894191-B59F-48F4-80EF-48853235A85C}" presName="hierChild4" presStyleCnt="0"/>
      <dgm:spPr/>
    </dgm:pt>
    <dgm:pt modelId="{A6E458F4-E05A-4526-8C5E-0161378391C4}" type="pres">
      <dgm:prSet presAssocID="{82894191-B59F-48F4-80EF-48853235A85C}" presName="hierChild5" presStyleCnt="0"/>
      <dgm:spPr/>
    </dgm:pt>
    <dgm:pt modelId="{F8F5DA83-C835-41BB-A5D0-83323D6159E4}" type="pres">
      <dgm:prSet presAssocID="{3308A852-FF8D-48D3-A423-B1C9D4D33628}" presName="Name64" presStyleLbl="parChTrans1D3" presStyleIdx="5" presStyleCnt="8"/>
      <dgm:spPr/>
    </dgm:pt>
    <dgm:pt modelId="{94032CE9-1A3E-46DD-B209-2204F3767918}" type="pres">
      <dgm:prSet presAssocID="{B512FE59-57E2-4855-8910-E52EA291DB9D}" presName="hierRoot2" presStyleCnt="0">
        <dgm:presLayoutVars>
          <dgm:hierBranch val="init"/>
        </dgm:presLayoutVars>
      </dgm:prSet>
      <dgm:spPr/>
    </dgm:pt>
    <dgm:pt modelId="{39E93A5D-ED77-4352-A9B9-074557E9629D}" type="pres">
      <dgm:prSet presAssocID="{B512FE59-57E2-4855-8910-E52EA291DB9D}" presName="rootComposite" presStyleCnt="0"/>
      <dgm:spPr/>
    </dgm:pt>
    <dgm:pt modelId="{77693F97-6529-485D-9E4D-8ACAA6EA84A9}" type="pres">
      <dgm:prSet presAssocID="{B512FE59-57E2-4855-8910-E52EA291DB9D}" presName="rootText" presStyleLbl="node3" presStyleIdx="5" presStyleCnt="8" custScaleX="259374" custScaleY="259374">
        <dgm:presLayoutVars>
          <dgm:chPref val="3"/>
        </dgm:presLayoutVars>
      </dgm:prSet>
      <dgm:spPr/>
    </dgm:pt>
    <dgm:pt modelId="{BA30D14F-3C09-4CF2-8F99-C5FB7EA67774}" type="pres">
      <dgm:prSet presAssocID="{B512FE59-57E2-4855-8910-E52EA291DB9D}" presName="rootConnector" presStyleLbl="node3" presStyleIdx="5" presStyleCnt="8"/>
      <dgm:spPr/>
    </dgm:pt>
    <dgm:pt modelId="{45F8157A-4F32-4E87-A8C9-B1177C9055AB}" type="pres">
      <dgm:prSet presAssocID="{B512FE59-57E2-4855-8910-E52EA291DB9D}" presName="hierChild4" presStyleCnt="0"/>
      <dgm:spPr/>
    </dgm:pt>
    <dgm:pt modelId="{B85BC334-D7F6-4F78-B142-0399B94AC7A5}" type="pres">
      <dgm:prSet presAssocID="{B512FE59-57E2-4855-8910-E52EA291DB9D}" presName="hierChild5" presStyleCnt="0"/>
      <dgm:spPr/>
    </dgm:pt>
    <dgm:pt modelId="{047DF2D4-F60D-4A9C-A399-3706F9A9FE0D}" type="pres">
      <dgm:prSet presAssocID="{58BC884A-142A-4EEF-9FC8-CC0B8F1DF052}" presName="Name64" presStyleLbl="parChTrans1D3" presStyleIdx="6" presStyleCnt="8"/>
      <dgm:spPr/>
    </dgm:pt>
    <dgm:pt modelId="{6EA32C4E-4304-4A3D-B21B-506B2D5706CB}" type="pres">
      <dgm:prSet presAssocID="{B2721FE7-7A20-4CE4-9164-6A38469E5E20}" presName="hierRoot2" presStyleCnt="0">
        <dgm:presLayoutVars>
          <dgm:hierBranch val="init"/>
        </dgm:presLayoutVars>
      </dgm:prSet>
      <dgm:spPr/>
    </dgm:pt>
    <dgm:pt modelId="{903C8613-48B6-499A-B38F-4F36EAA4A61F}" type="pres">
      <dgm:prSet presAssocID="{B2721FE7-7A20-4CE4-9164-6A38469E5E20}" presName="rootComposite" presStyleCnt="0"/>
      <dgm:spPr/>
    </dgm:pt>
    <dgm:pt modelId="{F3C33801-9A26-415E-86F9-96CEEEB4583B}" type="pres">
      <dgm:prSet presAssocID="{B2721FE7-7A20-4CE4-9164-6A38469E5E20}" presName="rootText" presStyleLbl="node3" presStyleIdx="6" presStyleCnt="8" custScaleX="259374" custScaleY="259374">
        <dgm:presLayoutVars>
          <dgm:chPref val="3"/>
        </dgm:presLayoutVars>
      </dgm:prSet>
      <dgm:spPr/>
    </dgm:pt>
    <dgm:pt modelId="{DDED89CD-A8EE-4C7C-B791-24AED972CEF7}" type="pres">
      <dgm:prSet presAssocID="{B2721FE7-7A20-4CE4-9164-6A38469E5E20}" presName="rootConnector" presStyleLbl="node3" presStyleIdx="6" presStyleCnt="8"/>
      <dgm:spPr/>
    </dgm:pt>
    <dgm:pt modelId="{165A101C-7D6F-4A29-BD04-FDA4DB5C2809}" type="pres">
      <dgm:prSet presAssocID="{B2721FE7-7A20-4CE4-9164-6A38469E5E20}" presName="hierChild4" presStyleCnt="0"/>
      <dgm:spPr/>
    </dgm:pt>
    <dgm:pt modelId="{36BB4300-64FC-4BFE-B42C-96BBE63E360D}" type="pres">
      <dgm:prSet presAssocID="{B2721FE7-7A20-4CE4-9164-6A38469E5E20}" presName="hierChild5" presStyleCnt="0"/>
      <dgm:spPr/>
    </dgm:pt>
    <dgm:pt modelId="{DDF48C9E-15B2-49A4-BC4C-85192ABBAAD6}" type="pres">
      <dgm:prSet presAssocID="{86002A33-5D11-4E63-867C-10EB6B6B78CC}" presName="Name64" presStyleLbl="parChTrans1D3" presStyleIdx="7" presStyleCnt="8"/>
      <dgm:spPr/>
    </dgm:pt>
    <dgm:pt modelId="{E5FA4080-A408-4B27-BE27-DEE83F9B4B90}" type="pres">
      <dgm:prSet presAssocID="{5EBDB6F1-58FE-46F6-944D-2A9629ACB58E}" presName="hierRoot2" presStyleCnt="0">
        <dgm:presLayoutVars>
          <dgm:hierBranch val="init"/>
        </dgm:presLayoutVars>
      </dgm:prSet>
      <dgm:spPr/>
    </dgm:pt>
    <dgm:pt modelId="{CB7682C8-0AF1-466A-AB3D-A66A4772D988}" type="pres">
      <dgm:prSet presAssocID="{5EBDB6F1-58FE-46F6-944D-2A9629ACB58E}" presName="rootComposite" presStyleCnt="0"/>
      <dgm:spPr/>
    </dgm:pt>
    <dgm:pt modelId="{E56F035E-8417-44AF-A5E5-7A20BD30CE2E}" type="pres">
      <dgm:prSet presAssocID="{5EBDB6F1-58FE-46F6-944D-2A9629ACB58E}" presName="rootText" presStyleLbl="node3" presStyleIdx="7" presStyleCnt="8" custScaleX="259374" custScaleY="259374">
        <dgm:presLayoutVars>
          <dgm:chPref val="3"/>
        </dgm:presLayoutVars>
      </dgm:prSet>
      <dgm:spPr/>
    </dgm:pt>
    <dgm:pt modelId="{B7CE2A61-B232-41B7-A00D-BB3A37B5B506}" type="pres">
      <dgm:prSet presAssocID="{5EBDB6F1-58FE-46F6-944D-2A9629ACB58E}" presName="rootConnector" presStyleLbl="node3" presStyleIdx="7" presStyleCnt="8"/>
      <dgm:spPr/>
    </dgm:pt>
    <dgm:pt modelId="{FC6021B2-DA4F-4A32-BBE3-BFC1A8566F07}" type="pres">
      <dgm:prSet presAssocID="{5EBDB6F1-58FE-46F6-944D-2A9629ACB58E}" presName="hierChild4" presStyleCnt="0"/>
      <dgm:spPr/>
    </dgm:pt>
    <dgm:pt modelId="{D7BB167E-6D20-4EED-8B7F-035DA2D3386E}" type="pres">
      <dgm:prSet presAssocID="{5EBDB6F1-58FE-46F6-944D-2A9629ACB58E}" presName="hierChild5" presStyleCnt="0"/>
      <dgm:spPr/>
    </dgm:pt>
    <dgm:pt modelId="{FA741E00-0A83-419E-9F7A-DF73A44C272E}" type="pres">
      <dgm:prSet presAssocID="{2C36EC94-0068-4479-8BB7-EB1D87F4A630}" presName="hierChild5" presStyleCnt="0"/>
      <dgm:spPr/>
    </dgm:pt>
    <dgm:pt modelId="{89BB0E75-DD63-4E1E-AA81-8A18D82CE3B6}" type="pres">
      <dgm:prSet presAssocID="{E3186C36-A20A-476F-88ED-2F4E489B42C2}" presName="Name64" presStyleLbl="parChTrans1D2" presStyleIdx="2" presStyleCnt="5"/>
      <dgm:spPr/>
    </dgm:pt>
    <dgm:pt modelId="{B6968128-3AD1-465B-9133-3F011B0109DB}" type="pres">
      <dgm:prSet presAssocID="{762886AA-DB88-4925-99C1-9563BD7316F8}" presName="hierRoot2" presStyleCnt="0">
        <dgm:presLayoutVars>
          <dgm:hierBranch val="init"/>
        </dgm:presLayoutVars>
      </dgm:prSet>
      <dgm:spPr/>
    </dgm:pt>
    <dgm:pt modelId="{94A60314-EA1F-4660-BF5E-5E96F86D223F}" type="pres">
      <dgm:prSet presAssocID="{762886AA-DB88-4925-99C1-9563BD7316F8}" presName="rootComposite" presStyleCnt="0"/>
      <dgm:spPr/>
    </dgm:pt>
    <dgm:pt modelId="{93206299-B676-4CE9-92E9-023DC1CB00EB}" type="pres">
      <dgm:prSet presAssocID="{762886AA-DB88-4925-99C1-9563BD7316F8}" presName="rootText" presStyleLbl="node2" presStyleIdx="2" presStyleCnt="5" custScaleX="259374" custScaleY="259374" custLinFactX="-95344" custLinFactNeighborX="-100000">
        <dgm:presLayoutVars>
          <dgm:chPref val="3"/>
        </dgm:presLayoutVars>
      </dgm:prSet>
      <dgm:spPr/>
    </dgm:pt>
    <dgm:pt modelId="{07E4E327-D50C-4AA3-ABBC-EF91FF425EDF}" type="pres">
      <dgm:prSet presAssocID="{762886AA-DB88-4925-99C1-9563BD7316F8}" presName="rootConnector" presStyleLbl="node2" presStyleIdx="2" presStyleCnt="5"/>
      <dgm:spPr/>
    </dgm:pt>
    <dgm:pt modelId="{B4699563-EB7D-4D39-B922-2CB7F6F3A311}" type="pres">
      <dgm:prSet presAssocID="{762886AA-DB88-4925-99C1-9563BD7316F8}" presName="hierChild4" presStyleCnt="0"/>
      <dgm:spPr/>
    </dgm:pt>
    <dgm:pt modelId="{803957AF-624F-42E6-B1A9-006AC48D8354}" type="pres">
      <dgm:prSet presAssocID="{762886AA-DB88-4925-99C1-9563BD7316F8}" presName="hierChild5" presStyleCnt="0"/>
      <dgm:spPr/>
    </dgm:pt>
    <dgm:pt modelId="{C8E9813E-5BC8-45C1-98A1-C42E679C1FB1}" type="pres">
      <dgm:prSet presAssocID="{0E70462D-83B3-4E2A-BF88-78C23F4C0D5B}" presName="Name64" presStyleLbl="parChTrans1D2" presStyleIdx="3" presStyleCnt="5"/>
      <dgm:spPr/>
    </dgm:pt>
    <dgm:pt modelId="{54A5D9D6-C437-46A6-A6D8-A8B6D63421F2}" type="pres">
      <dgm:prSet presAssocID="{14C9A289-80CA-4069-B335-87512E4420E9}" presName="hierRoot2" presStyleCnt="0">
        <dgm:presLayoutVars>
          <dgm:hierBranch val="init"/>
        </dgm:presLayoutVars>
      </dgm:prSet>
      <dgm:spPr/>
    </dgm:pt>
    <dgm:pt modelId="{98E7834C-EDDF-4B2C-9E6F-3F301BEEC8D4}" type="pres">
      <dgm:prSet presAssocID="{14C9A289-80CA-4069-B335-87512E4420E9}" presName="rootComposite" presStyleCnt="0"/>
      <dgm:spPr/>
    </dgm:pt>
    <dgm:pt modelId="{D6F92C14-A39B-4E77-8B1F-40D0D9818D56}" type="pres">
      <dgm:prSet presAssocID="{14C9A289-80CA-4069-B335-87512E4420E9}" presName="rootText" presStyleLbl="node2" presStyleIdx="3" presStyleCnt="5" custScaleX="259374" custScaleY="259374" custLinFactX="-95344" custLinFactNeighborX="-100000">
        <dgm:presLayoutVars>
          <dgm:chPref val="3"/>
        </dgm:presLayoutVars>
      </dgm:prSet>
      <dgm:spPr/>
    </dgm:pt>
    <dgm:pt modelId="{F017536A-34CF-4F99-ADBA-D7196A9A82C8}" type="pres">
      <dgm:prSet presAssocID="{14C9A289-80CA-4069-B335-87512E4420E9}" presName="rootConnector" presStyleLbl="node2" presStyleIdx="3" presStyleCnt="5"/>
      <dgm:spPr/>
    </dgm:pt>
    <dgm:pt modelId="{0BF577FB-8F12-4B69-9AEC-BA0A0B5B891D}" type="pres">
      <dgm:prSet presAssocID="{14C9A289-80CA-4069-B335-87512E4420E9}" presName="hierChild4" presStyleCnt="0"/>
      <dgm:spPr/>
    </dgm:pt>
    <dgm:pt modelId="{B45FE37E-58E8-4782-A635-650FB5A68697}" type="pres">
      <dgm:prSet presAssocID="{14C9A289-80CA-4069-B335-87512E4420E9}" presName="hierChild5" presStyleCnt="0"/>
      <dgm:spPr/>
    </dgm:pt>
    <dgm:pt modelId="{E3A33533-5E1A-4847-9005-4123197D704A}" type="pres">
      <dgm:prSet presAssocID="{451EA6D2-094D-40D7-873A-EA421158D77B}" presName="Name64" presStyleLbl="parChTrans1D2" presStyleIdx="4" presStyleCnt="5"/>
      <dgm:spPr/>
    </dgm:pt>
    <dgm:pt modelId="{EFC26630-9D90-40BF-95EC-D3801A39E738}" type="pres">
      <dgm:prSet presAssocID="{2C54A090-43BA-4A0C-BF1A-2F3E07947523}" presName="hierRoot2" presStyleCnt="0">
        <dgm:presLayoutVars>
          <dgm:hierBranch val="init"/>
        </dgm:presLayoutVars>
      </dgm:prSet>
      <dgm:spPr/>
    </dgm:pt>
    <dgm:pt modelId="{0C8696B6-A446-4353-B2BE-ACEE32998F27}" type="pres">
      <dgm:prSet presAssocID="{2C54A090-43BA-4A0C-BF1A-2F3E07947523}" presName="rootComposite" presStyleCnt="0"/>
      <dgm:spPr/>
    </dgm:pt>
    <dgm:pt modelId="{3DE257E9-7886-42DA-B003-2804A2AB107A}" type="pres">
      <dgm:prSet presAssocID="{2C54A090-43BA-4A0C-BF1A-2F3E07947523}" presName="rootText" presStyleLbl="node2" presStyleIdx="4" presStyleCnt="5" custScaleX="259374" custScaleY="259374" custLinFactX="-95344" custLinFactNeighborX="-100000">
        <dgm:presLayoutVars>
          <dgm:chPref val="3"/>
        </dgm:presLayoutVars>
      </dgm:prSet>
      <dgm:spPr/>
    </dgm:pt>
    <dgm:pt modelId="{1D554323-CB1E-4ACD-8742-E63FA27BE7C1}" type="pres">
      <dgm:prSet presAssocID="{2C54A090-43BA-4A0C-BF1A-2F3E07947523}" presName="rootConnector" presStyleLbl="node2" presStyleIdx="4" presStyleCnt="5"/>
      <dgm:spPr/>
    </dgm:pt>
    <dgm:pt modelId="{D0D780DE-2B9D-495C-B008-CC9391227979}" type="pres">
      <dgm:prSet presAssocID="{2C54A090-43BA-4A0C-BF1A-2F3E07947523}" presName="hierChild4" presStyleCnt="0"/>
      <dgm:spPr/>
    </dgm:pt>
    <dgm:pt modelId="{C30703D5-873B-4184-8FDE-0486557918BD}" type="pres">
      <dgm:prSet presAssocID="{2C54A090-43BA-4A0C-BF1A-2F3E07947523}" presName="hierChild5" presStyleCnt="0"/>
      <dgm:spPr/>
    </dgm:pt>
    <dgm:pt modelId="{FE43C883-69DA-4C80-AD1F-332AF0912E79}" type="pres">
      <dgm:prSet presAssocID="{39DFFD8D-C245-4DBB-B529-2BF6D1CD3131}" presName="hierChild3" presStyleCnt="0"/>
      <dgm:spPr/>
    </dgm:pt>
  </dgm:ptLst>
  <dgm:cxnLst>
    <dgm:cxn modelId="{A4538C77-6D21-4789-B7CF-074AB2F91282}" type="presOf" srcId="{A67D69A1-88C4-48BD-BD1D-5A051D395D3A}" destId="{169B290F-E846-4835-9854-6768376DA6DA}" srcOrd="0" destOrd="0" presId="urn:microsoft.com/office/officeart/2009/3/layout/HorizontalOrganizationChart"/>
    <dgm:cxn modelId="{758A9F8B-0B8F-47AA-98BC-6193719AE5AC}" type="presOf" srcId="{762886AA-DB88-4925-99C1-9563BD7316F8}" destId="{93206299-B676-4CE9-92E9-023DC1CB00EB}" srcOrd="0" destOrd="0" presId="urn:microsoft.com/office/officeart/2009/3/layout/HorizontalOrganizationChart"/>
    <dgm:cxn modelId="{8A921AC7-0857-4DCF-B441-16A2B85728B6}" type="presOf" srcId="{6A6FD7E5-A453-460E-8628-3F99617D1A6B}" destId="{609A87D6-8096-4402-B397-CAE63D556C55}" srcOrd="0" destOrd="0" presId="urn:microsoft.com/office/officeart/2009/3/layout/HorizontalOrganizationChart"/>
    <dgm:cxn modelId="{D441A79C-05F9-4629-9D54-62A7ABD17C1E}" type="presOf" srcId="{2C54A090-43BA-4A0C-BF1A-2F3E07947523}" destId="{1D554323-CB1E-4ACD-8742-E63FA27BE7C1}" srcOrd="1" destOrd="0" presId="urn:microsoft.com/office/officeart/2009/3/layout/HorizontalOrganizationChart"/>
    <dgm:cxn modelId="{6EF83D04-0721-4E53-B0A4-BCBC64CAD566}" type="presOf" srcId="{2C36EC94-0068-4479-8BB7-EB1D87F4A630}" destId="{E6385650-ECCB-4AE1-B129-75476538797D}" srcOrd="0" destOrd="0" presId="urn:microsoft.com/office/officeart/2009/3/layout/HorizontalOrganizationChart"/>
    <dgm:cxn modelId="{DF684B6D-4A37-48C4-AC78-702DDB6CE587}" type="presOf" srcId="{53C6AA40-CD10-4251-83C5-924502AE77AB}" destId="{714EFDE0-32F0-4A46-BA4D-23DE4EAFCAC1}" srcOrd="1" destOrd="0" presId="urn:microsoft.com/office/officeart/2009/3/layout/HorizontalOrganizationChart"/>
    <dgm:cxn modelId="{BD125555-81FC-4A49-816D-2CF7A7DC1CEB}" srcId="{39DFFD8D-C245-4DBB-B529-2BF6D1CD3131}" destId="{B7CF9243-6627-44A1-9FAB-4B72FF3EE2AC}" srcOrd="0" destOrd="0" parTransId="{44EDA945-72E9-40FD-9BAF-2F1FE7BBA483}" sibTransId="{BA9CA2C5-4E96-457C-ADAD-754AAD2D5265}"/>
    <dgm:cxn modelId="{7F6C9E25-83C6-4AF0-B4F6-1FBF4D10E85A}" type="presOf" srcId="{B2721FE7-7A20-4CE4-9164-6A38469E5E20}" destId="{F3C33801-9A26-415E-86F9-96CEEEB4583B}" srcOrd="0" destOrd="0" presId="urn:microsoft.com/office/officeart/2009/3/layout/HorizontalOrganizationChart"/>
    <dgm:cxn modelId="{DEAE2D07-3F29-4D57-8EF0-3BB70C6FC19F}" type="presOf" srcId="{0E70462D-83B3-4E2A-BF88-78C23F4C0D5B}" destId="{C8E9813E-5BC8-45C1-98A1-C42E679C1FB1}" srcOrd="0" destOrd="0" presId="urn:microsoft.com/office/officeart/2009/3/layout/HorizontalOrganizationChart"/>
    <dgm:cxn modelId="{F64A9588-6E2A-48FE-AB73-5C1272FCADEB}" type="presOf" srcId="{B7CF9243-6627-44A1-9FAB-4B72FF3EE2AC}" destId="{BBC2F6AD-B741-4E9B-B573-1EB264AF2972}" srcOrd="1" destOrd="0" presId="urn:microsoft.com/office/officeart/2009/3/layout/HorizontalOrganizationChart"/>
    <dgm:cxn modelId="{D558BBCD-E5EC-46C0-BD33-C15B5DA3A9CA}" type="presOf" srcId="{F4BD8484-48A1-4DE3-BE8D-D879FAD8D09E}" destId="{B20634C1-DCC1-4A8D-A964-5688DA7096F9}" srcOrd="0" destOrd="0" presId="urn:microsoft.com/office/officeart/2009/3/layout/HorizontalOrganizationChart"/>
    <dgm:cxn modelId="{A903D4A6-96D8-4E8A-97B3-67AD20F92690}" type="presOf" srcId="{B512FE59-57E2-4855-8910-E52EA291DB9D}" destId="{BA30D14F-3C09-4CF2-8F99-C5FB7EA67774}" srcOrd="1" destOrd="0" presId="urn:microsoft.com/office/officeart/2009/3/layout/HorizontalOrganizationChart"/>
    <dgm:cxn modelId="{D633C020-3353-41F5-986C-F6A8B8F6D892}" type="presOf" srcId="{14C9A289-80CA-4069-B335-87512E4420E9}" destId="{F017536A-34CF-4F99-ADBA-D7196A9A82C8}" srcOrd="1" destOrd="0" presId="urn:microsoft.com/office/officeart/2009/3/layout/HorizontalOrganizationChart"/>
    <dgm:cxn modelId="{237FBFE4-8A7D-4A69-9C7C-7047BDAC9170}" srcId="{B7CF9243-6627-44A1-9FAB-4B72FF3EE2AC}" destId="{D9FCCE53-9F31-4F19-9299-55FCF1B99927}" srcOrd="3" destOrd="0" parTransId="{A899DEE4-19C1-4EA0-A519-647D8E611124}" sibTransId="{A52D3505-3D9C-4F86-B2FB-849996EDF470}"/>
    <dgm:cxn modelId="{3270DE4C-602F-4A3E-B6FA-28E2CFE2CFAC}" type="presOf" srcId="{451EA6D2-094D-40D7-873A-EA421158D77B}" destId="{E3A33533-5E1A-4847-9005-4123197D704A}" srcOrd="0" destOrd="0" presId="urn:microsoft.com/office/officeart/2009/3/layout/HorizontalOrganizationChart"/>
    <dgm:cxn modelId="{35E8958B-B32B-4856-894C-E8AC7D9CAD39}" srcId="{B7CF9243-6627-44A1-9FAB-4B72FF3EE2AC}" destId="{C8F3F2EA-7059-4C03-A81E-DEE5B1CE1C11}" srcOrd="0" destOrd="0" parTransId="{7C14353A-35F0-44F8-9E4B-53CC893E0BE5}" sibTransId="{BA6A07B1-0BD4-4B98-BF07-E58072035DC8}"/>
    <dgm:cxn modelId="{0756016F-F793-4ACD-9940-A77722B327A2}" type="presOf" srcId="{86002A33-5D11-4E63-867C-10EB6B6B78CC}" destId="{DDF48C9E-15B2-49A4-BC4C-85192ABBAAD6}" srcOrd="0" destOrd="0" presId="urn:microsoft.com/office/officeart/2009/3/layout/HorizontalOrganizationChart"/>
    <dgm:cxn modelId="{DD0B17D5-FF3F-417C-933D-4B66FA8271B6}" type="presOf" srcId="{53C6AA40-CD10-4251-83C5-924502AE77AB}" destId="{2B8057A4-4D8C-48DD-A64D-5B00015F1D8A}" srcOrd="0" destOrd="0" presId="urn:microsoft.com/office/officeart/2009/3/layout/HorizontalOrganizationChart"/>
    <dgm:cxn modelId="{329FE4DA-34C4-4745-8A8A-8BB75F89BD0E}" srcId="{B7CF9243-6627-44A1-9FAB-4B72FF3EE2AC}" destId="{53C6AA40-CD10-4251-83C5-924502AE77AB}" srcOrd="2" destOrd="0" parTransId="{A67D69A1-88C4-48BD-BD1D-5A051D395D3A}" sibTransId="{606BFAE6-3E97-4FDD-99B8-BF82F77215FE}"/>
    <dgm:cxn modelId="{5043D290-1D5D-450F-BB4E-DD124836EDDF}" type="presOf" srcId="{2C54A090-43BA-4A0C-BF1A-2F3E07947523}" destId="{3DE257E9-7886-42DA-B003-2804A2AB107A}" srcOrd="0" destOrd="0" presId="urn:microsoft.com/office/officeart/2009/3/layout/HorizontalOrganizationChart"/>
    <dgm:cxn modelId="{CE785B75-7074-4E0A-8DF3-9EA05E6CEEA6}" srcId="{2C36EC94-0068-4479-8BB7-EB1D87F4A630}" destId="{B2721FE7-7A20-4CE4-9164-6A38469E5E20}" srcOrd="2" destOrd="0" parTransId="{58BC884A-142A-4EEF-9FC8-CC0B8F1DF052}" sibTransId="{E8A8ECC8-DB9D-4839-BB97-08EDEA8E7C16}"/>
    <dgm:cxn modelId="{14BC636E-0305-4651-982D-72160E041E27}" type="presOf" srcId="{D9FCCE53-9F31-4F19-9299-55FCF1B99927}" destId="{F1A85DA0-1AC2-4D45-86F9-C696DED5C861}" srcOrd="1" destOrd="0" presId="urn:microsoft.com/office/officeart/2009/3/layout/HorizontalOrganizationChart"/>
    <dgm:cxn modelId="{6005C16A-3038-40EC-9F9E-5E4A97D2A379}" type="presOf" srcId="{82894191-B59F-48F4-80EF-48853235A85C}" destId="{13BB70B0-5D4D-4AF2-A30E-561CDBC24500}" srcOrd="0" destOrd="0" presId="urn:microsoft.com/office/officeart/2009/3/layout/HorizontalOrganizationChart"/>
    <dgm:cxn modelId="{18361EA9-19AA-4B41-A332-13CDC29B492E}" srcId="{39DFFD8D-C245-4DBB-B529-2BF6D1CD3131}" destId="{2C54A090-43BA-4A0C-BF1A-2F3E07947523}" srcOrd="4" destOrd="0" parTransId="{451EA6D2-094D-40D7-873A-EA421158D77B}" sibTransId="{55AE6003-F1B5-46B5-BEEF-100218866E28}"/>
    <dgm:cxn modelId="{815D423B-4CB9-4905-92C8-8F7148745B5A}" type="presOf" srcId="{39DFFD8D-C245-4DBB-B529-2BF6D1CD3131}" destId="{55C2893E-0B63-425A-BB47-BF94C18E857E}" srcOrd="0" destOrd="0" presId="urn:microsoft.com/office/officeart/2009/3/layout/HorizontalOrganizationChart"/>
    <dgm:cxn modelId="{D8515F56-C72A-4BF9-BF10-A4D57BFDE9B0}" type="presOf" srcId="{79F1BEAC-F853-4493-B1E8-07B1CE0F9EAD}" destId="{5D594BE4-2701-4342-AF0D-5B79AB0B97CE}" srcOrd="0" destOrd="0" presId="urn:microsoft.com/office/officeart/2009/3/layout/HorizontalOrganizationChart"/>
    <dgm:cxn modelId="{392C9310-5F4B-4229-A478-1B9771FAAEB2}" type="presOf" srcId="{82894191-B59F-48F4-80EF-48853235A85C}" destId="{5D863073-60FA-42F0-AFD7-8628316717FB}" srcOrd="1" destOrd="0" presId="urn:microsoft.com/office/officeart/2009/3/layout/HorizontalOrganizationChart"/>
    <dgm:cxn modelId="{1C8C4592-BF96-43C0-AFB0-28E148D8EB16}" type="presOf" srcId="{D26CB297-D262-4CC5-9A8D-ACAFC2A5B1F0}" destId="{DCF90B2B-9D4F-4F8F-BD9D-866007EA7278}" srcOrd="0" destOrd="0" presId="urn:microsoft.com/office/officeart/2009/3/layout/HorizontalOrganizationChart"/>
    <dgm:cxn modelId="{D70F229F-49C9-4D01-8A46-B4EF2DD5B2C2}" type="presOf" srcId="{DAEED446-168F-4B22-B341-97E6E5CF8165}" destId="{914E37DF-2F8D-44F8-8A90-362A0BC5D13C}" srcOrd="0" destOrd="0" presId="urn:microsoft.com/office/officeart/2009/3/layout/HorizontalOrganizationChart"/>
    <dgm:cxn modelId="{1D590770-F915-4571-A2DB-87210EC95BBC}" type="presOf" srcId="{14C9A289-80CA-4069-B335-87512E4420E9}" destId="{D6F92C14-A39B-4E77-8B1F-40D0D9818D56}" srcOrd="0" destOrd="0" presId="urn:microsoft.com/office/officeart/2009/3/layout/HorizontalOrganizationChart"/>
    <dgm:cxn modelId="{B2348F93-AA7E-439C-96B7-A4BF1AFC7914}" type="presOf" srcId="{762886AA-DB88-4925-99C1-9563BD7316F8}" destId="{07E4E327-D50C-4AA3-ABBC-EF91FF425EDF}" srcOrd="1" destOrd="0" presId="urn:microsoft.com/office/officeart/2009/3/layout/HorizontalOrganizationChart"/>
    <dgm:cxn modelId="{2E44FCDA-E6CA-4D76-AB00-4072637E68D6}" type="presOf" srcId="{B7CF9243-6627-44A1-9FAB-4B72FF3EE2AC}" destId="{8063184D-364A-4E33-836A-32D1B7BD100F}" srcOrd="0" destOrd="0" presId="urn:microsoft.com/office/officeart/2009/3/layout/HorizontalOrganizationChart"/>
    <dgm:cxn modelId="{F9B91E6B-FFE5-49D9-A164-087227CDCC17}" type="presOf" srcId="{44EDA945-72E9-40FD-9BAF-2F1FE7BBA483}" destId="{F8D2C4A0-68C0-4EED-BB0F-C753F0FBD437}" srcOrd="0" destOrd="0" presId="urn:microsoft.com/office/officeart/2009/3/layout/HorizontalOrganizationChart"/>
    <dgm:cxn modelId="{5ADBA43E-9339-4EEF-BF76-C920B488ADC7}" srcId="{39DFFD8D-C245-4DBB-B529-2BF6D1CD3131}" destId="{2C36EC94-0068-4479-8BB7-EB1D87F4A630}" srcOrd="1" destOrd="0" parTransId="{79F1BEAC-F853-4493-B1E8-07B1CE0F9EAD}" sibTransId="{077DACC0-808B-4143-BB65-13C1954165EA}"/>
    <dgm:cxn modelId="{935D54C0-FB64-4EC5-A3A1-481BFBC4964F}" srcId="{B7CF9243-6627-44A1-9FAB-4B72FF3EE2AC}" destId="{D26CB297-D262-4CC5-9A8D-ACAFC2A5B1F0}" srcOrd="1" destOrd="0" parTransId="{DAEED446-168F-4B22-B341-97E6E5CF8165}" sibTransId="{0F46FA0F-8F1F-4545-BCC4-164DA0836F68}"/>
    <dgm:cxn modelId="{EBA8A866-1F9A-4DAB-8764-C8156817BAA1}" type="presOf" srcId="{C8F3F2EA-7059-4C03-A81E-DEE5B1CE1C11}" destId="{4FFCADDF-4DEF-4003-9783-B0DAC96B4229}" srcOrd="0" destOrd="0" presId="urn:microsoft.com/office/officeart/2009/3/layout/HorizontalOrganizationChart"/>
    <dgm:cxn modelId="{A37CE155-D7CB-464C-847B-E3691786F8EC}" type="presOf" srcId="{58BC884A-142A-4EEF-9FC8-CC0B8F1DF052}" destId="{047DF2D4-F60D-4A9C-A399-3706F9A9FE0D}" srcOrd="0" destOrd="0" presId="urn:microsoft.com/office/officeart/2009/3/layout/HorizontalOrganizationChart"/>
    <dgm:cxn modelId="{C790729E-F924-4111-A5B0-0C08365CC19A}" type="presOf" srcId="{B512FE59-57E2-4855-8910-E52EA291DB9D}" destId="{77693F97-6529-485D-9E4D-8ACAA6EA84A9}" srcOrd="0" destOrd="0" presId="urn:microsoft.com/office/officeart/2009/3/layout/HorizontalOrganizationChart"/>
    <dgm:cxn modelId="{9CA6473D-6BDF-4082-AEDF-60215BD2DF5D}" type="presOf" srcId="{3308A852-FF8D-48D3-A423-B1C9D4D33628}" destId="{F8F5DA83-C835-41BB-A5D0-83323D6159E4}" srcOrd="0" destOrd="0" presId="urn:microsoft.com/office/officeart/2009/3/layout/HorizontalOrganizationChart"/>
    <dgm:cxn modelId="{D04B6761-B1EF-473E-BA5A-A14BE6AC66C4}" type="presOf" srcId="{5EBDB6F1-58FE-46F6-944D-2A9629ACB58E}" destId="{E56F035E-8417-44AF-A5E5-7A20BD30CE2E}" srcOrd="0" destOrd="0" presId="urn:microsoft.com/office/officeart/2009/3/layout/HorizontalOrganizationChart"/>
    <dgm:cxn modelId="{E4DE55E3-5593-47F7-B557-67CD5CEE73F1}" srcId="{39DFFD8D-C245-4DBB-B529-2BF6D1CD3131}" destId="{14C9A289-80CA-4069-B335-87512E4420E9}" srcOrd="3" destOrd="0" parTransId="{0E70462D-83B3-4E2A-BF88-78C23F4C0D5B}" sibTransId="{FD5BAE56-D95E-4667-AC42-332A624557EC}"/>
    <dgm:cxn modelId="{EB6776D7-3F85-412C-82E8-14456BA75C85}" srcId="{2C36EC94-0068-4479-8BB7-EB1D87F4A630}" destId="{82894191-B59F-48F4-80EF-48853235A85C}" srcOrd="0" destOrd="0" parTransId="{6A6FD7E5-A453-460E-8628-3F99617D1A6B}" sibTransId="{45A47EFD-4813-4E7F-89A2-4ED7B69A8436}"/>
    <dgm:cxn modelId="{305012F7-D4EB-4BC2-8B8F-E8306047847E}" type="presOf" srcId="{E3186C36-A20A-476F-88ED-2F4E489B42C2}" destId="{89BB0E75-DD63-4E1E-AA81-8A18D82CE3B6}" srcOrd="0" destOrd="0" presId="urn:microsoft.com/office/officeart/2009/3/layout/HorizontalOrganizationChart"/>
    <dgm:cxn modelId="{57254B98-E2C1-4594-8163-CC87F60198C9}" srcId="{2C36EC94-0068-4479-8BB7-EB1D87F4A630}" destId="{5EBDB6F1-58FE-46F6-944D-2A9629ACB58E}" srcOrd="3" destOrd="0" parTransId="{86002A33-5D11-4E63-867C-10EB6B6B78CC}" sibTransId="{495EFD3F-EFED-4813-817E-D689B2AB762B}"/>
    <dgm:cxn modelId="{5BF02947-5D45-498B-B620-187855D1548F}" srcId="{F4BD8484-48A1-4DE3-BE8D-D879FAD8D09E}" destId="{39DFFD8D-C245-4DBB-B529-2BF6D1CD3131}" srcOrd="0" destOrd="0" parTransId="{AD20E2A7-0E43-4DF6-8277-9584D8C1CDA0}" sibTransId="{28CDB95F-04DB-44B3-BCB5-6A0FA6D9B4E8}"/>
    <dgm:cxn modelId="{5D05F558-6447-4A70-9A59-97EE315B21D4}" type="presOf" srcId="{39DFFD8D-C245-4DBB-B529-2BF6D1CD3131}" destId="{70E7936E-EF0D-4366-8C10-28C834139D35}" srcOrd="1" destOrd="0" presId="urn:microsoft.com/office/officeart/2009/3/layout/HorizontalOrganizationChart"/>
    <dgm:cxn modelId="{5AC703BD-B98D-4002-8526-114454FE4836}" srcId="{2C36EC94-0068-4479-8BB7-EB1D87F4A630}" destId="{B512FE59-57E2-4855-8910-E52EA291DB9D}" srcOrd="1" destOrd="0" parTransId="{3308A852-FF8D-48D3-A423-B1C9D4D33628}" sibTransId="{215CE314-9720-4794-A63C-8ECA87D47770}"/>
    <dgm:cxn modelId="{C6451CDB-6393-464D-A235-B9567267A1D2}" type="presOf" srcId="{D9FCCE53-9F31-4F19-9299-55FCF1B99927}" destId="{8640EAD1-C455-45F4-934E-6D0E11CC0C70}" srcOrd="0" destOrd="0" presId="urn:microsoft.com/office/officeart/2009/3/layout/HorizontalOrganizationChart"/>
    <dgm:cxn modelId="{7CC09964-A265-43D6-83E3-84346FA3D43E}" type="presOf" srcId="{C8F3F2EA-7059-4C03-A81E-DEE5B1CE1C11}" destId="{B98AAF02-17D7-4CDD-AA1F-68621D17A234}" srcOrd="1" destOrd="0" presId="urn:microsoft.com/office/officeart/2009/3/layout/HorizontalOrganizationChart"/>
    <dgm:cxn modelId="{B6A49983-38C7-4AD3-BBDB-A8CDA278FAE5}" type="presOf" srcId="{2C36EC94-0068-4479-8BB7-EB1D87F4A630}" destId="{BB70072E-641D-4565-833D-E5A5C38EBEFF}" srcOrd="1" destOrd="0" presId="urn:microsoft.com/office/officeart/2009/3/layout/HorizontalOrganizationChart"/>
    <dgm:cxn modelId="{4157F502-6F1B-4393-90C4-005213704102}" type="presOf" srcId="{5EBDB6F1-58FE-46F6-944D-2A9629ACB58E}" destId="{B7CE2A61-B232-41B7-A00D-BB3A37B5B506}" srcOrd="1" destOrd="0" presId="urn:microsoft.com/office/officeart/2009/3/layout/HorizontalOrganizationChart"/>
    <dgm:cxn modelId="{9AC06484-2F42-4A09-A5E1-2905552123CA}" type="presOf" srcId="{B2721FE7-7A20-4CE4-9164-6A38469E5E20}" destId="{DDED89CD-A8EE-4C7C-B791-24AED972CEF7}" srcOrd="1" destOrd="0" presId="urn:microsoft.com/office/officeart/2009/3/layout/HorizontalOrganizationChart"/>
    <dgm:cxn modelId="{8CCCA756-AF70-45A5-88AB-957C5EE72D7F}" type="presOf" srcId="{A899DEE4-19C1-4EA0-A519-647D8E611124}" destId="{E3B69848-DE76-4B30-88B6-1A079031884C}" srcOrd="0" destOrd="0" presId="urn:microsoft.com/office/officeart/2009/3/layout/HorizontalOrganizationChart"/>
    <dgm:cxn modelId="{3E5C1987-AFD9-4432-A325-61C6498002E3}" type="presOf" srcId="{7C14353A-35F0-44F8-9E4B-53CC893E0BE5}" destId="{3D681F3E-26FE-4DF7-9633-5CE4F7E82E0D}" srcOrd="0" destOrd="0" presId="urn:microsoft.com/office/officeart/2009/3/layout/HorizontalOrganizationChart"/>
    <dgm:cxn modelId="{56A670CD-8FCB-4AE9-87C5-7ED7F8DE9CD5}" srcId="{39DFFD8D-C245-4DBB-B529-2BF6D1CD3131}" destId="{762886AA-DB88-4925-99C1-9563BD7316F8}" srcOrd="2" destOrd="0" parTransId="{E3186C36-A20A-476F-88ED-2F4E489B42C2}" sibTransId="{F7946714-7FC9-471D-9748-2833856606F4}"/>
    <dgm:cxn modelId="{24B68227-9025-4EF1-8A63-8E0B934D8360}" type="presOf" srcId="{D26CB297-D262-4CC5-9A8D-ACAFC2A5B1F0}" destId="{41CCE200-7D9B-4643-A593-4752DD28E365}" srcOrd="1" destOrd="0" presId="urn:microsoft.com/office/officeart/2009/3/layout/HorizontalOrganizationChart"/>
    <dgm:cxn modelId="{171AB187-D0DA-4DB0-8681-58209E5F2115}" type="presParOf" srcId="{B20634C1-DCC1-4A8D-A964-5688DA7096F9}" destId="{F43E2331-77FC-4F36-A06B-9838345293C5}" srcOrd="0" destOrd="0" presId="urn:microsoft.com/office/officeart/2009/3/layout/HorizontalOrganizationChart"/>
    <dgm:cxn modelId="{3FA667AB-296F-4AA7-A384-EC20372ADA40}" type="presParOf" srcId="{F43E2331-77FC-4F36-A06B-9838345293C5}" destId="{5F8E48F5-EBDB-4CDE-B049-F86814FE4E2C}" srcOrd="0" destOrd="0" presId="urn:microsoft.com/office/officeart/2009/3/layout/HorizontalOrganizationChart"/>
    <dgm:cxn modelId="{0FD41C1F-91F2-4DF0-A1F6-9A4401FDCAD5}" type="presParOf" srcId="{5F8E48F5-EBDB-4CDE-B049-F86814FE4E2C}" destId="{55C2893E-0B63-425A-BB47-BF94C18E857E}" srcOrd="0" destOrd="0" presId="urn:microsoft.com/office/officeart/2009/3/layout/HorizontalOrganizationChart"/>
    <dgm:cxn modelId="{E17CF25F-38CC-49DE-97C3-E10CD670D6E5}" type="presParOf" srcId="{5F8E48F5-EBDB-4CDE-B049-F86814FE4E2C}" destId="{70E7936E-EF0D-4366-8C10-28C834139D35}" srcOrd="1" destOrd="0" presId="urn:microsoft.com/office/officeart/2009/3/layout/HorizontalOrganizationChart"/>
    <dgm:cxn modelId="{BAF4B2A9-7596-4826-9247-5D473F3685AC}" type="presParOf" srcId="{F43E2331-77FC-4F36-A06B-9838345293C5}" destId="{D1FF5537-F5F0-45FB-B26D-C44C8B313D30}" srcOrd="1" destOrd="0" presId="urn:microsoft.com/office/officeart/2009/3/layout/HorizontalOrganizationChart"/>
    <dgm:cxn modelId="{67254D95-118C-4568-B863-D5CC6E255A34}" type="presParOf" srcId="{D1FF5537-F5F0-45FB-B26D-C44C8B313D30}" destId="{F8D2C4A0-68C0-4EED-BB0F-C753F0FBD437}" srcOrd="0" destOrd="0" presId="urn:microsoft.com/office/officeart/2009/3/layout/HorizontalOrganizationChart"/>
    <dgm:cxn modelId="{B09C3968-5972-4F92-AE3E-3E7A3DB1564C}" type="presParOf" srcId="{D1FF5537-F5F0-45FB-B26D-C44C8B313D30}" destId="{8200B3DA-E3C7-419F-BCDD-FBCC356CB21F}" srcOrd="1" destOrd="0" presId="urn:microsoft.com/office/officeart/2009/3/layout/HorizontalOrganizationChart"/>
    <dgm:cxn modelId="{BDD5F529-F385-4EBE-A369-1C0B4C166C09}" type="presParOf" srcId="{8200B3DA-E3C7-419F-BCDD-FBCC356CB21F}" destId="{48A8B28B-C050-4989-9763-0D84117C467C}" srcOrd="0" destOrd="0" presId="urn:microsoft.com/office/officeart/2009/3/layout/HorizontalOrganizationChart"/>
    <dgm:cxn modelId="{6CD46F61-1166-4D97-BD35-989F41342590}" type="presParOf" srcId="{48A8B28B-C050-4989-9763-0D84117C467C}" destId="{8063184D-364A-4E33-836A-32D1B7BD100F}" srcOrd="0" destOrd="0" presId="urn:microsoft.com/office/officeart/2009/3/layout/HorizontalOrganizationChart"/>
    <dgm:cxn modelId="{626A554E-CA08-4CE5-8F07-44E27E0300A0}" type="presParOf" srcId="{48A8B28B-C050-4989-9763-0D84117C467C}" destId="{BBC2F6AD-B741-4E9B-B573-1EB264AF2972}" srcOrd="1" destOrd="0" presId="urn:microsoft.com/office/officeart/2009/3/layout/HorizontalOrganizationChart"/>
    <dgm:cxn modelId="{5D506B58-9539-408A-83B2-19616C815B12}" type="presParOf" srcId="{8200B3DA-E3C7-419F-BCDD-FBCC356CB21F}" destId="{2CF9D276-D528-4F2B-A63B-FB59AD831737}" srcOrd="1" destOrd="0" presId="urn:microsoft.com/office/officeart/2009/3/layout/HorizontalOrganizationChart"/>
    <dgm:cxn modelId="{21BA2ABD-2E91-47DE-9AE2-741C131D5DBA}" type="presParOf" srcId="{2CF9D276-D528-4F2B-A63B-FB59AD831737}" destId="{3D681F3E-26FE-4DF7-9633-5CE4F7E82E0D}" srcOrd="0" destOrd="0" presId="urn:microsoft.com/office/officeart/2009/3/layout/HorizontalOrganizationChart"/>
    <dgm:cxn modelId="{5BAA4A67-C060-4142-A700-FBF689D37A7F}" type="presParOf" srcId="{2CF9D276-D528-4F2B-A63B-FB59AD831737}" destId="{5501EF01-49E8-4CE4-8729-63A7B21E4875}" srcOrd="1" destOrd="0" presId="urn:microsoft.com/office/officeart/2009/3/layout/HorizontalOrganizationChart"/>
    <dgm:cxn modelId="{90F8836D-9D01-4354-971A-482454EF13B0}" type="presParOf" srcId="{5501EF01-49E8-4CE4-8729-63A7B21E4875}" destId="{DEE1B802-51DC-4F64-B4DF-5CC9A4D0E273}" srcOrd="0" destOrd="0" presId="urn:microsoft.com/office/officeart/2009/3/layout/HorizontalOrganizationChart"/>
    <dgm:cxn modelId="{3C667C04-2967-45C9-B75D-DA8C5C0B52A8}" type="presParOf" srcId="{DEE1B802-51DC-4F64-B4DF-5CC9A4D0E273}" destId="{4FFCADDF-4DEF-4003-9783-B0DAC96B4229}" srcOrd="0" destOrd="0" presId="urn:microsoft.com/office/officeart/2009/3/layout/HorizontalOrganizationChart"/>
    <dgm:cxn modelId="{74A1A526-F004-4933-9714-D8BCDB1B5B58}" type="presParOf" srcId="{DEE1B802-51DC-4F64-B4DF-5CC9A4D0E273}" destId="{B98AAF02-17D7-4CDD-AA1F-68621D17A234}" srcOrd="1" destOrd="0" presId="urn:microsoft.com/office/officeart/2009/3/layout/HorizontalOrganizationChart"/>
    <dgm:cxn modelId="{4EBDD19D-F646-4369-8E0D-83940AEDECB0}" type="presParOf" srcId="{5501EF01-49E8-4CE4-8729-63A7B21E4875}" destId="{B308BF7C-EC04-4E76-A3A1-2618F2A54071}" srcOrd="1" destOrd="0" presId="urn:microsoft.com/office/officeart/2009/3/layout/HorizontalOrganizationChart"/>
    <dgm:cxn modelId="{FED41408-B5C5-4A3D-949A-72C734C431B8}" type="presParOf" srcId="{5501EF01-49E8-4CE4-8729-63A7B21E4875}" destId="{6976DF7C-39EC-4129-8E7F-2E513B9E5121}" srcOrd="2" destOrd="0" presId="urn:microsoft.com/office/officeart/2009/3/layout/HorizontalOrganizationChart"/>
    <dgm:cxn modelId="{5464B397-ADA6-4541-B6AE-984B9E98AB5B}" type="presParOf" srcId="{2CF9D276-D528-4F2B-A63B-FB59AD831737}" destId="{914E37DF-2F8D-44F8-8A90-362A0BC5D13C}" srcOrd="2" destOrd="0" presId="urn:microsoft.com/office/officeart/2009/3/layout/HorizontalOrganizationChart"/>
    <dgm:cxn modelId="{ED625777-A221-4E05-9815-A0B230C6CE49}" type="presParOf" srcId="{2CF9D276-D528-4F2B-A63B-FB59AD831737}" destId="{D2D91073-2834-4F9C-A92D-9E8CDB81B42E}" srcOrd="3" destOrd="0" presId="urn:microsoft.com/office/officeart/2009/3/layout/HorizontalOrganizationChart"/>
    <dgm:cxn modelId="{513D3255-85B1-4A2A-90AC-FC89FBC6E400}" type="presParOf" srcId="{D2D91073-2834-4F9C-A92D-9E8CDB81B42E}" destId="{CA0BF5A0-B06B-40ED-881D-F6C1F7D8923A}" srcOrd="0" destOrd="0" presId="urn:microsoft.com/office/officeart/2009/3/layout/HorizontalOrganizationChart"/>
    <dgm:cxn modelId="{4640B6E1-F5C0-4A22-B570-92E51C3C2FA4}" type="presParOf" srcId="{CA0BF5A0-B06B-40ED-881D-F6C1F7D8923A}" destId="{DCF90B2B-9D4F-4F8F-BD9D-866007EA7278}" srcOrd="0" destOrd="0" presId="urn:microsoft.com/office/officeart/2009/3/layout/HorizontalOrganizationChart"/>
    <dgm:cxn modelId="{06AA7BA3-9B00-4AE2-8BAA-E10E1725A887}" type="presParOf" srcId="{CA0BF5A0-B06B-40ED-881D-F6C1F7D8923A}" destId="{41CCE200-7D9B-4643-A593-4752DD28E365}" srcOrd="1" destOrd="0" presId="urn:microsoft.com/office/officeart/2009/3/layout/HorizontalOrganizationChart"/>
    <dgm:cxn modelId="{4E3228E5-B0CB-4B30-A4E5-87FDDE1BF994}" type="presParOf" srcId="{D2D91073-2834-4F9C-A92D-9E8CDB81B42E}" destId="{DF2C1D01-60EC-4D15-ADF7-978369420A69}" srcOrd="1" destOrd="0" presId="urn:microsoft.com/office/officeart/2009/3/layout/HorizontalOrganizationChart"/>
    <dgm:cxn modelId="{44639379-E130-4CF2-800B-6EDB4118637C}" type="presParOf" srcId="{D2D91073-2834-4F9C-A92D-9E8CDB81B42E}" destId="{84D5D1C0-4062-42D8-A699-149D4BDB19B2}" srcOrd="2" destOrd="0" presId="urn:microsoft.com/office/officeart/2009/3/layout/HorizontalOrganizationChart"/>
    <dgm:cxn modelId="{D944D982-6598-472D-A006-FA00FBE3AE2A}" type="presParOf" srcId="{2CF9D276-D528-4F2B-A63B-FB59AD831737}" destId="{169B290F-E846-4835-9854-6768376DA6DA}" srcOrd="4" destOrd="0" presId="urn:microsoft.com/office/officeart/2009/3/layout/HorizontalOrganizationChart"/>
    <dgm:cxn modelId="{3B08E61D-3359-4B87-B0BB-D70E5CA60622}" type="presParOf" srcId="{2CF9D276-D528-4F2B-A63B-FB59AD831737}" destId="{F74385FB-C75B-4328-BB12-95094993361C}" srcOrd="5" destOrd="0" presId="urn:microsoft.com/office/officeart/2009/3/layout/HorizontalOrganizationChart"/>
    <dgm:cxn modelId="{EF342527-9EB1-4B17-B2A3-D3916B5F3D27}" type="presParOf" srcId="{F74385FB-C75B-4328-BB12-95094993361C}" destId="{838E112C-DBFB-47AC-94FB-2782DB484B0D}" srcOrd="0" destOrd="0" presId="urn:microsoft.com/office/officeart/2009/3/layout/HorizontalOrganizationChart"/>
    <dgm:cxn modelId="{6F0CB885-403F-4E16-9DF2-8A1CF034088D}" type="presParOf" srcId="{838E112C-DBFB-47AC-94FB-2782DB484B0D}" destId="{2B8057A4-4D8C-48DD-A64D-5B00015F1D8A}" srcOrd="0" destOrd="0" presId="urn:microsoft.com/office/officeart/2009/3/layout/HorizontalOrganizationChart"/>
    <dgm:cxn modelId="{3FF280DB-BCEF-46E6-BDF0-1A059C117260}" type="presParOf" srcId="{838E112C-DBFB-47AC-94FB-2782DB484B0D}" destId="{714EFDE0-32F0-4A46-BA4D-23DE4EAFCAC1}" srcOrd="1" destOrd="0" presId="urn:microsoft.com/office/officeart/2009/3/layout/HorizontalOrganizationChart"/>
    <dgm:cxn modelId="{86EC5D21-ECEA-48B5-87C0-AFC346B6870E}" type="presParOf" srcId="{F74385FB-C75B-4328-BB12-95094993361C}" destId="{735DF6DB-E08F-49F9-B204-0A5974A22206}" srcOrd="1" destOrd="0" presId="urn:microsoft.com/office/officeart/2009/3/layout/HorizontalOrganizationChart"/>
    <dgm:cxn modelId="{15E04072-2C9E-4DBC-8564-FA5D6B1F3C38}" type="presParOf" srcId="{F74385FB-C75B-4328-BB12-95094993361C}" destId="{AE61AC13-CE00-486A-A85D-91819DB0B823}" srcOrd="2" destOrd="0" presId="urn:microsoft.com/office/officeart/2009/3/layout/HorizontalOrganizationChart"/>
    <dgm:cxn modelId="{312D9524-24E8-4D8E-8417-B7884D177DAD}" type="presParOf" srcId="{2CF9D276-D528-4F2B-A63B-FB59AD831737}" destId="{E3B69848-DE76-4B30-88B6-1A079031884C}" srcOrd="6" destOrd="0" presId="urn:microsoft.com/office/officeart/2009/3/layout/HorizontalOrganizationChart"/>
    <dgm:cxn modelId="{891A6A72-3E05-4A28-A6D6-C49D962DBF9F}" type="presParOf" srcId="{2CF9D276-D528-4F2B-A63B-FB59AD831737}" destId="{3F2D1F4B-37BF-46A6-AC56-6A12064C9799}" srcOrd="7" destOrd="0" presId="urn:microsoft.com/office/officeart/2009/3/layout/HorizontalOrganizationChart"/>
    <dgm:cxn modelId="{23426003-583D-42C3-B574-69A8BB1C2EBA}" type="presParOf" srcId="{3F2D1F4B-37BF-46A6-AC56-6A12064C9799}" destId="{140DD966-2870-4570-B8F4-8A79242A2963}" srcOrd="0" destOrd="0" presId="urn:microsoft.com/office/officeart/2009/3/layout/HorizontalOrganizationChart"/>
    <dgm:cxn modelId="{BC9802A4-8614-407F-8ECC-F579F1D7A7B0}" type="presParOf" srcId="{140DD966-2870-4570-B8F4-8A79242A2963}" destId="{8640EAD1-C455-45F4-934E-6D0E11CC0C70}" srcOrd="0" destOrd="0" presId="urn:microsoft.com/office/officeart/2009/3/layout/HorizontalOrganizationChart"/>
    <dgm:cxn modelId="{741E0FAF-6E0F-4784-9D86-CFBAF0A2A5A7}" type="presParOf" srcId="{140DD966-2870-4570-B8F4-8A79242A2963}" destId="{F1A85DA0-1AC2-4D45-86F9-C696DED5C861}" srcOrd="1" destOrd="0" presId="urn:microsoft.com/office/officeart/2009/3/layout/HorizontalOrganizationChart"/>
    <dgm:cxn modelId="{660F5DED-AF64-4CEF-AA6F-D22A437197E0}" type="presParOf" srcId="{3F2D1F4B-37BF-46A6-AC56-6A12064C9799}" destId="{40FF8155-AC33-41DF-B30B-309A7E718A49}" srcOrd="1" destOrd="0" presId="urn:microsoft.com/office/officeart/2009/3/layout/HorizontalOrganizationChart"/>
    <dgm:cxn modelId="{4733385E-CB14-4F81-8AD1-FEAE45F821FA}" type="presParOf" srcId="{3F2D1F4B-37BF-46A6-AC56-6A12064C9799}" destId="{F9091F2E-8BE3-4DCE-A820-8174110CF48D}" srcOrd="2" destOrd="0" presId="urn:microsoft.com/office/officeart/2009/3/layout/HorizontalOrganizationChart"/>
    <dgm:cxn modelId="{AA610C85-DB8F-4871-9BAB-983F50048F16}" type="presParOf" srcId="{8200B3DA-E3C7-419F-BCDD-FBCC356CB21F}" destId="{31DAE673-FC21-490C-86AD-3372A60E3037}" srcOrd="2" destOrd="0" presId="urn:microsoft.com/office/officeart/2009/3/layout/HorizontalOrganizationChart"/>
    <dgm:cxn modelId="{641C1684-8D8A-4C6A-8B11-43C086E9B81A}" type="presParOf" srcId="{D1FF5537-F5F0-45FB-B26D-C44C8B313D30}" destId="{5D594BE4-2701-4342-AF0D-5B79AB0B97CE}" srcOrd="2" destOrd="0" presId="urn:microsoft.com/office/officeart/2009/3/layout/HorizontalOrganizationChart"/>
    <dgm:cxn modelId="{E792226A-ED51-4A22-9C79-EEC0A75AB9C6}" type="presParOf" srcId="{D1FF5537-F5F0-45FB-B26D-C44C8B313D30}" destId="{57477E68-F6DE-40D4-9D94-65C70D2B70C6}" srcOrd="3" destOrd="0" presId="urn:microsoft.com/office/officeart/2009/3/layout/HorizontalOrganizationChart"/>
    <dgm:cxn modelId="{B5A00FF4-5810-4016-84C2-956B209A85F6}" type="presParOf" srcId="{57477E68-F6DE-40D4-9D94-65C70D2B70C6}" destId="{1B73366D-CABD-475C-BA77-1724FB9CAC4C}" srcOrd="0" destOrd="0" presId="urn:microsoft.com/office/officeart/2009/3/layout/HorizontalOrganizationChart"/>
    <dgm:cxn modelId="{760ED2BD-B83E-4D53-ADEA-C44CBA21C06A}" type="presParOf" srcId="{1B73366D-CABD-475C-BA77-1724FB9CAC4C}" destId="{E6385650-ECCB-4AE1-B129-75476538797D}" srcOrd="0" destOrd="0" presId="urn:microsoft.com/office/officeart/2009/3/layout/HorizontalOrganizationChart"/>
    <dgm:cxn modelId="{0EF8B134-AC1D-40A9-9FA6-F40DD1BAB7DF}" type="presParOf" srcId="{1B73366D-CABD-475C-BA77-1724FB9CAC4C}" destId="{BB70072E-641D-4565-833D-E5A5C38EBEFF}" srcOrd="1" destOrd="0" presId="urn:microsoft.com/office/officeart/2009/3/layout/HorizontalOrganizationChart"/>
    <dgm:cxn modelId="{59D17343-7FA3-4C0C-A97C-8E224C358416}" type="presParOf" srcId="{57477E68-F6DE-40D4-9D94-65C70D2B70C6}" destId="{9C89F724-C5C1-43F0-BD05-F347286EB49A}" srcOrd="1" destOrd="0" presId="urn:microsoft.com/office/officeart/2009/3/layout/HorizontalOrganizationChart"/>
    <dgm:cxn modelId="{25A155D2-3A07-4AD1-971D-BD3815DD714E}" type="presParOf" srcId="{9C89F724-C5C1-43F0-BD05-F347286EB49A}" destId="{609A87D6-8096-4402-B397-CAE63D556C55}" srcOrd="0" destOrd="0" presId="urn:microsoft.com/office/officeart/2009/3/layout/HorizontalOrganizationChart"/>
    <dgm:cxn modelId="{4A0F11A8-6748-484C-867D-360DE5C24AED}" type="presParOf" srcId="{9C89F724-C5C1-43F0-BD05-F347286EB49A}" destId="{822A29F1-5894-48A8-B4B2-85FE0CB1F82C}" srcOrd="1" destOrd="0" presId="urn:microsoft.com/office/officeart/2009/3/layout/HorizontalOrganizationChart"/>
    <dgm:cxn modelId="{7DEDF8EE-4295-45AF-A37F-D11FA39C7E4C}" type="presParOf" srcId="{822A29F1-5894-48A8-B4B2-85FE0CB1F82C}" destId="{219B598A-F6B5-4413-A816-5F1C83E22454}" srcOrd="0" destOrd="0" presId="urn:microsoft.com/office/officeart/2009/3/layout/HorizontalOrganizationChart"/>
    <dgm:cxn modelId="{54062AF6-389B-4BF8-8C7C-F9AD2E472C08}" type="presParOf" srcId="{219B598A-F6B5-4413-A816-5F1C83E22454}" destId="{13BB70B0-5D4D-4AF2-A30E-561CDBC24500}" srcOrd="0" destOrd="0" presId="urn:microsoft.com/office/officeart/2009/3/layout/HorizontalOrganizationChart"/>
    <dgm:cxn modelId="{CCFDCD3B-46C3-407D-8310-185955FBC9EC}" type="presParOf" srcId="{219B598A-F6B5-4413-A816-5F1C83E22454}" destId="{5D863073-60FA-42F0-AFD7-8628316717FB}" srcOrd="1" destOrd="0" presId="urn:microsoft.com/office/officeart/2009/3/layout/HorizontalOrganizationChart"/>
    <dgm:cxn modelId="{5E7DE805-37CD-4BDB-9C3D-6B8D43CD271E}" type="presParOf" srcId="{822A29F1-5894-48A8-B4B2-85FE0CB1F82C}" destId="{8575809A-0F4B-4EEE-94AD-490D7EE3C2AE}" srcOrd="1" destOrd="0" presId="urn:microsoft.com/office/officeart/2009/3/layout/HorizontalOrganizationChart"/>
    <dgm:cxn modelId="{F6C5D405-476C-4341-8E4B-575B2D8FF2B2}" type="presParOf" srcId="{822A29F1-5894-48A8-B4B2-85FE0CB1F82C}" destId="{A6E458F4-E05A-4526-8C5E-0161378391C4}" srcOrd="2" destOrd="0" presId="urn:microsoft.com/office/officeart/2009/3/layout/HorizontalOrganizationChart"/>
    <dgm:cxn modelId="{D83B648B-380D-433F-A74B-ACA48442640F}" type="presParOf" srcId="{9C89F724-C5C1-43F0-BD05-F347286EB49A}" destId="{F8F5DA83-C835-41BB-A5D0-83323D6159E4}" srcOrd="2" destOrd="0" presId="urn:microsoft.com/office/officeart/2009/3/layout/HorizontalOrganizationChart"/>
    <dgm:cxn modelId="{E9BDE4F1-AEA2-409C-AFA3-E4B6D6473722}" type="presParOf" srcId="{9C89F724-C5C1-43F0-BD05-F347286EB49A}" destId="{94032CE9-1A3E-46DD-B209-2204F3767918}" srcOrd="3" destOrd="0" presId="urn:microsoft.com/office/officeart/2009/3/layout/HorizontalOrganizationChart"/>
    <dgm:cxn modelId="{D73200A4-92C8-46F4-9DA1-9D25DC348F17}" type="presParOf" srcId="{94032CE9-1A3E-46DD-B209-2204F3767918}" destId="{39E93A5D-ED77-4352-A9B9-074557E9629D}" srcOrd="0" destOrd="0" presId="urn:microsoft.com/office/officeart/2009/3/layout/HorizontalOrganizationChart"/>
    <dgm:cxn modelId="{DFEE690F-5BC8-459A-9FCD-8C5671693C83}" type="presParOf" srcId="{39E93A5D-ED77-4352-A9B9-074557E9629D}" destId="{77693F97-6529-485D-9E4D-8ACAA6EA84A9}" srcOrd="0" destOrd="0" presId="urn:microsoft.com/office/officeart/2009/3/layout/HorizontalOrganizationChart"/>
    <dgm:cxn modelId="{701EA99C-0DA2-4706-84BB-66634D0C2AA7}" type="presParOf" srcId="{39E93A5D-ED77-4352-A9B9-074557E9629D}" destId="{BA30D14F-3C09-4CF2-8F99-C5FB7EA67774}" srcOrd="1" destOrd="0" presId="urn:microsoft.com/office/officeart/2009/3/layout/HorizontalOrganizationChart"/>
    <dgm:cxn modelId="{39DC2E6E-F0B6-4E73-B723-89230ED44E7E}" type="presParOf" srcId="{94032CE9-1A3E-46DD-B209-2204F3767918}" destId="{45F8157A-4F32-4E87-A8C9-B1177C9055AB}" srcOrd="1" destOrd="0" presId="urn:microsoft.com/office/officeart/2009/3/layout/HorizontalOrganizationChart"/>
    <dgm:cxn modelId="{E46CBE60-BBF2-4D50-8B76-0188BCDE79AC}" type="presParOf" srcId="{94032CE9-1A3E-46DD-B209-2204F3767918}" destId="{B85BC334-D7F6-4F78-B142-0399B94AC7A5}" srcOrd="2" destOrd="0" presId="urn:microsoft.com/office/officeart/2009/3/layout/HorizontalOrganizationChart"/>
    <dgm:cxn modelId="{9FFB27C4-253A-4750-BC9C-29BC890E8C30}" type="presParOf" srcId="{9C89F724-C5C1-43F0-BD05-F347286EB49A}" destId="{047DF2D4-F60D-4A9C-A399-3706F9A9FE0D}" srcOrd="4" destOrd="0" presId="urn:microsoft.com/office/officeart/2009/3/layout/HorizontalOrganizationChart"/>
    <dgm:cxn modelId="{B5164711-C650-4B40-82D4-AE007447ABF4}" type="presParOf" srcId="{9C89F724-C5C1-43F0-BD05-F347286EB49A}" destId="{6EA32C4E-4304-4A3D-B21B-506B2D5706CB}" srcOrd="5" destOrd="0" presId="urn:microsoft.com/office/officeart/2009/3/layout/HorizontalOrganizationChart"/>
    <dgm:cxn modelId="{D6FE5F25-99D1-476E-9E8C-CDA7DC686C8B}" type="presParOf" srcId="{6EA32C4E-4304-4A3D-B21B-506B2D5706CB}" destId="{903C8613-48B6-499A-B38F-4F36EAA4A61F}" srcOrd="0" destOrd="0" presId="urn:microsoft.com/office/officeart/2009/3/layout/HorizontalOrganizationChart"/>
    <dgm:cxn modelId="{62D19BC6-0CA4-4EC7-B63E-DE58E3DF940A}" type="presParOf" srcId="{903C8613-48B6-499A-B38F-4F36EAA4A61F}" destId="{F3C33801-9A26-415E-86F9-96CEEEB4583B}" srcOrd="0" destOrd="0" presId="urn:microsoft.com/office/officeart/2009/3/layout/HorizontalOrganizationChart"/>
    <dgm:cxn modelId="{F12216FD-C437-4EB7-9800-5DDE7386E93A}" type="presParOf" srcId="{903C8613-48B6-499A-B38F-4F36EAA4A61F}" destId="{DDED89CD-A8EE-4C7C-B791-24AED972CEF7}" srcOrd="1" destOrd="0" presId="urn:microsoft.com/office/officeart/2009/3/layout/HorizontalOrganizationChart"/>
    <dgm:cxn modelId="{D41E180A-265A-4251-B7C1-6420C32571A3}" type="presParOf" srcId="{6EA32C4E-4304-4A3D-B21B-506B2D5706CB}" destId="{165A101C-7D6F-4A29-BD04-FDA4DB5C2809}" srcOrd="1" destOrd="0" presId="urn:microsoft.com/office/officeart/2009/3/layout/HorizontalOrganizationChart"/>
    <dgm:cxn modelId="{00B90D5B-D068-416B-A4F3-831089FA6B68}" type="presParOf" srcId="{6EA32C4E-4304-4A3D-B21B-506B2D5706CB}" destId="{36BB4300-64FC-4BFE-B42C-96BBE63E360D}" srcOrd="2" destOrd="0" presId="urn:microsoft.com/office/officeart/2009/3/layout/HorizontalOrganizationChart"/>
    <dgm:cxn modelId="{A0E21DFE-EA49-40D6-88AD-52704A868722}" type="presParOf" srcId="{9C89F724-C5C1-43F0-BD05-F347286EB49A}" destId="{DDF48C9E-15B2-49A4-BC4C-85192ABBAAD6}" srcOrd="6" destOrd="0" presId="urn:microsoft.com/office/officeart/2009/3/layout/HorizontalOrganizationChart"/>
    <dgm:cxn modelId="{7726309D-8A78-4088-8578-315C2B4005D8}" type="presParOf" srcId="{9C89F724-C5C1-43F0-BD05-F347286EB49A}" destId="{E5FA4080-A408-4B27-BE27-DEE83F9B4B90}" srcOrd="7" destOrd="0" presId="urn:microsoft.com/office/officeart/2009/3/layout/HorizontalOrganizationChart"/>
    <dgm:cxn modelId="{3FBC6E88-8B09-417F-AAB5-9555556182FE}" type="presParOf" srcId="{E5FA4080-A408-4B27-BE27-DEE83F9B4B90}" destId="{CB7682C8-0AF1-466A-AB3D-A66A4772D988}" srcOrd="0" destOrd="0" presId="urn:microsoft.com/office/officeart/2009/3/layout/HorizontalOrganizationChart"/>
    <dgm:cxn modelId="{03C3A29D-A6E1-446C-951F-C4D1FEFCB770}" type="presParOf" srcId="{CB7682C8-0AF1-466A-AB3D-A66A4772D988}" destId="{E56F035E-8417-44AF-A5E5-7A20BD30CE2E}" srcOrd="0" destOrd="0" presId="urn:microsoft.com/office/officeart/2009/3/layout/HorizontalOrganizationChart"/>
    <dgm:cxn modelId="{A0424912-15B2-4D2A-9093-85CAD51DAFEF}" type="presParOf" srcId="{CB7682C8-0AF1-466A-AB3D-A66A4772D988}" destId="{B7CE2A61-B232-41B7-A00D-BB3A37B5B506}" srcOrd="1" destOrd="0" presId="urn:microsoft.com/office/officeart/2009/3/layout/HorizontalOrganizationChart"/>
    <dgm:cxn modelId="{A36FB774-A2C8-4FED-9C7E-AA954C045FCE}" type="presParOf" srcId="{E5FA4080-A408-4B27-BE27-DEE83F9B4B90}" destId="{FC6021B2-DA4F-4A32-BBE3-BFC1A8566F07}" srcOrd="1" destOrd="0" presId="urn:microsoft.com/office/officeart/2009/3/layout/HorizontalOrganizationChart"/>
    <dgm:cxn modelId="{2B95DBFB-371B-48FC-8C51-AC972EF27E9A}" type="presParOf" srcId="{E5FA4080-A408-4B27-BE27-DEE83F9B4B90}" destId="{D7BB167E-6D20-4EED-8B7F-035DA2D3386E}" srcOrd="2" destOrd="0" presId="urn:microsoft.com/office/officeart/2009/3/layout/HorizontalOrganizationChart"/>
    <dgm:cxn modelId="{68B5CDFB-A07D-4533-8113-AF20148825CC}" type="presParOf" srcId="{57477E68-F6DE-40D4-9D94-65C70D2B70C6}" destId="{FA741E00-0A83-419E-9F7A-DF73A44C272E}" srcOrd="2" destOrd="0" presId="urn:microsoft.com/office/officeart/2009/3/layout/HorizontalOrganizationChart"/>
    <dgm:cxn modelId="{B1FE706B-D5AF-412F-8F6B-C210358F1AA7}" type="presParOf" srcId="{D1FF5537-F5F0-45FB-B26D-C44C8B313D30}" destId="{89BB0E75-DD63-4E1E-AA81-8A18D82CE3B6}" srcOrd="4" destOrd="0" presId="urn:microsoft.com/office/officeart/2009/3/layout/HorizontalOrganizationChart"/>
    <dgm:cxn modelId="{E024DCA0-245D-4479-8EC0-E71B8A815466}" type="presParOf" srcId="{D1FF5537-F5F0-45FB-B26D-C44C8B313D30}" destId="{B6968128-3AD1-465B-9133-3F011B0109DB}" srcOrd="5" destOrd="0" presId="urn:microsoft.com/office/officeart/2009/3/layout/HorizontalOrganizationChart"/>
    <dgm:cxn modelId="{4897E885-91F3-4EF3-963F-C07D6739ACE1}" type="presParOf" srcId="{B6968128-3AD1-465B-9133-3F011B0109DB}" destId="{94A60314-EA1F-4660-BF5E-5E96F86D223F}" srcOrd="0" destOrd="0" presId="urn:microsoft.com/office/officeart/2009/3/layout/HorizontalOrganizationChart"/>
    <dgm:cxn modelId="{6F241477-14EF-46E7-A3B5-26935692D67D}" type="presParOf" srcId="{94A60314-EA1F-4660-BF5E-5E96F86D223F}" destId="{93206299-B676-4CE9-92E9-023DC1CB00EB}" srcOrd="0" destOrd="0" presId="urn:microsoft.com/office/officeart/2009/3/layout/HorizontalOrganizationChart"/>
    <dgm:cxn modelId="{96E01A69-DCE9-4756-B236-1B517E8A6425}" type="presParOf" srcId="{94A60314-EA1F-4660-BF5E-5E96F86D223F}" destId="{07E4E327-D50C-4AA3-ABBC-EF91FF425EDF}" srcOrd="1" destOrd="0" presId="urn:microsoft.com/office/officeart/2009/3/layout/HorizontalOrganizationChart"/>
    <dgm:cxn modelId="{6E95D2E8-19C9-4FB9-9043-CDACD08324DC}" type="presParOf" srcId="{B6968128-3AD1-465B-9133-3F011B0109DB}" destId="{B4699563-EB7D-4D39-B922-2CB7F6F3A311}" srcOrd="1" destOrd="0" presId="urn:microsoft.com/office/officeart/2009/3/layout/HorizontalOrganizationChart"/>
    <dgm:cxn modelId="{16F37AA6-16FD-45F2-8691-DD50C4740260}" type="presParOf" srcId="{B6968128-3AD1-465B-9133-3F011B0109DB}" destId="{803957AF-624F-42E6-B1A9-006AC48D8354}" srcOrd="2" destOrd="0" presId="urn:microsoft.com/office/officeart/2009/3/layout/HorizontalOrganizationChart"/>
    <dgm:cxn modelId="{68014BFE-FA8E-444D-A02F-7848B9049B1E}" type="presParOf" srcId="{D1FF5537-F5F0-45FB-B26D-C44C8B313D30}" destId="{C8E9813E-5BC8-45C1-98A1-C42E679C1FB1}" srcOrd="6" destOrd="0" presId="urn:microsoft.com/office/officeart/2009/3/layout/HorizontalOrganizationChart"/>
    <dgm:cxn modelId="{EB8864AD-E922-4237-BCBD-87A4CCE25F84}" type="presParOf" srcId="{D1FF5537-F5F0-45FB-B26D-C44C8B313D30}" destId="{54A5D9D6-C437-46A6-A6D8-A8B6D63421F2}" srcOrd="7" destOrd="0" presId="urn:microsoft.com/office/officeart/2009/3/layout/HorizontalOrganizationChart"/>
    <dgm:cxn modelId="{BE91ED7B-A8FE-4AC8-8B91-2802F33512FD}" type="presParOf" srcId="{54A5D9D6-C437-46A6-A6D8-A8B6D63421F2}" destId="{98E7834C-EDDF-4B2C-9E6F-3F301BEEC8D4}" srcOrd="0" destOrd="0" presId="urn:microsoft.com/office/officeart/2009/3/layout/HorizontalOrganizationChart"/>
    <dgm:cxn modelId="{43A6BDBD-1D86-4107-A35E-A1C120344756}" type="presParOf" srcId="{98E7834C-EDDF-4B2C-9E6F-3F301BEEC8D4}" destId="{D6F92C14-A39B-4E77-8B1F-40D0D9818D56}" srcOrd="0" destOrd="0" presId="urn:microsoft.com/office/officeart/2009/3/layout/HorizontalOrganizationChart"/>
    <dgm:cxn modelId="{D1B72FCB-C477-48D1-B8A8-BB232D696A95}" type="presParOf" srcId="{98E7834C-EDDF-4B2C-9E6F-3F301BEEC8D4}" destId="{F017536A-34CF-4F99-ADBA-D7196A9A82C8}" srcOrd="1" destOrd="0" presId="urn:microsoft.com/office/officeart/2009/3/layout/HorizontalOrganizationChart"/>
    <dgm:cxn modelId="{6733CE23-0BE9-4BC1-8691-79886B95B20D}" type="presParOf" srcId="{54A5D9D6-C437-46A6-A6D8-A8B6D63421F2}" destId="{0BF577FB-8F12-4B69-9AEC-BA0A0B5B891D}" srcOrd="1" destOrd="0" presId="urn:microsoft.com/office/officeart/2009/3/layout/HorizontalOrganizationChart"/>
    <dgm:cxn modelId="{97BFE7B8-AC62-471D-A706-06141F11829D}" type="presParOf" srcId="{54A5D9D6-C437-46A6-A6D8-A8B6D63421F2}" destId="{B45FE37E-58E8-4782-A635-650FB5A68697}" srcOrd="2" destOrd="0" presId="urn:microsoft.com/office/officeart/2009/3/layout/HorizontalOrganizationChart"/>
    <dgm:cxn modelId="{CD465839-A735-4D06-AC9F-F32EB86A97AC}" type="presParOf" srcId="{D1FF5537-F5F0-45FB-B26D-C44C8B313D30}" destId="{E3A33533-5E1A-4847-9005-4123197D704A}" srcOrd="8" destOrd="0" presId="urn:microsoft.com/office/officeart/2009/3/layout/HorizontalOrganizationChart"/>
    <dgm:cxn modelId="{DC055C46-AE70-4220-8FB0-6E874A5F9156}" type="presParOf" srcId="{D1FF5537-F5F0-45FB-B26D-C44C8B313D30}" destId="{EFC26630-9D90-40BF-95EC-D3801A39E738}" srcOrd="9" destOrd="0" presId="urn:microsoft.com/office/officeart/2009/3/layout/HorizontalOrganizationChart"/>
    <dgm:cxn modelId="{96C15F4A-7F1A-400F-A675-0A91219882A5}" type="presParOf" srcId="{EFC26630-9D90-40BF-95EC-D3801A39E738}" destId="{0C8696B6-A446-4353-B2BE-ACEE32998F27}" srcOrd="0" destOrd="0" presId="urn:microsoft.com/office/officeart/2009/3/layout/HorizontalOrganizationChart"/>
    <dgm:cxn modelId="{9838E8BE-03FD-4842-AFB0-2BEDF7897539}" type="presParOf" srcId="{0C8696B6-A446-4353-B2BE-ACEE32998F27}" destId="{3DE257E9-7886-42DA-B003-2804A2AB107A}" srcOrd="0" destOrd="0" presId="urn:microsoft.com/office/officeart/2009/3/layout/HorizontalOrganizationChart"/>
    <dgm:cxn modelId="{30126620-90D3-497D-8A2B-D66EB9EEC200}" type="presParOf" srcId="{0C8696B6-A446-4353-B2BE-ACEE32998F27}" destId="{1D554323-CB1E-4ACD-8742-E63FA27BE7C1}" srcOrd="1" destOrd="0" presId="urn:microsoft.com/office/officeart/2009/3/layout/HorizontalOrganizationChart"/>
    <dgm:cxn modelId="{26EB1681-119A-4152-A669-F32E5739EFF7}" type="presParOf" srcId="{EFC26630-9D90-40BF-95EC-D3801A39E738}" destId="{D0D780DE-2B9D-495C-B008-CC9391227979}" srcOrd="1" destOrd="0" presId="urn:microsoft.com/office/officeart/2009/3/layout/HorizontalOrganizationChart"/>
    <dgm:cxn modelId="{8EF6AD99-EDFB-4149-A8A0-27D03C1E5BDE}" type="presParOf" srcId="{EFC26630-9D90-40BF-95EC-D3801A39E738}" destId="{C30703D5-873B-4184-8FDE-0486557918BD}" srcOrd="2" destOrd="0" presId="urn:microsoft.com/office/officeart/2009/3/layout/HorizontalOrganizationChart"/>
    <dgm:cxn modelId="{B2C56471-CD3A-4F5F-88A9-4DED04F7C9E7}" type="presParOf" srcId="{F43E2331-77FC-4F36-A06B-9838345293C5}" destId="{FE43C883-69DA-4C80-AD1F-332AF0912E7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33533-5E1A-4847-9005-4123197D704A}">
      <dsp:nvSpPr>
        <dsp:cNvPr id="0" name=""/>
        <dsp:cNvSpPr/>
      </dsp:nvSpPr>
      <dsp:spPr>
        <a:xfrm>
          <a:off x="2743735" y="3415434"/>
          <a:ext cx="971194" cy="2280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1612" y="0"/>
              </a:lnTo>
              <a:lnTo>
                <a:pt x="901612" y="2280438"/>
              </a:lnTo>
              <a:lnTo>
                <a:pt x="971194" y="228043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9813E-5BC8-45C1-98A1-C42E679C1FB1}">
      <dsp:nvSpPr>
        <dsp:cNvPr id="0" name=""/>
        <dsp:cNvSpPr/>
      </dsp:nvSpPr>
      <dsp:spPr>
        <a:xfrm>
          <a:off x="2743735" y="3415434"/>
          <a:ext cx="971194" cy="16430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1612" y="0"/>
              </a:lnTo>
              <a:lnTo>
                <a:pt x="901612" y="1643006"/>
              </a:lnTo>
              <a:lnTo>
                <a:pt x="971194" y="164300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B0E75-DD63-4E1E-AA81-8A18D82CE3B6}">
      <dsp:nvSpPr>
        <dsp:cNvPr id="0" name=""/>
        <dsp:cNvSpPr/>
      </dsp:nvSpPr>
      <dsp:spPr>
        <a:xfrm>
          <a:off x="2743735" y="3415434"/>
          <a:ext cx="971194" cy="1005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1612" y="0"/>
              </a:lnTo>
              <a:lnTo>
                <a:pt x="901612" y="1005574"/>
              </a:lnTo>
              <a:lnTo>
                <a:pt x="971194" y="100557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48C9E-15B2-49A4-BC4C-85192ABBAAD6}">
      <dsp:nvSpPr>
        <dsp:cNvPr id="0" name=""/>
        <dsp:cNvSpPr/>
      </dsp:nvSpPr>
      <dsp:spPr>
        <a:xfrm>
          <a:off x="5519698" y="3783577"/>
          <a:ext cx="1498400" cy="9561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8819" y="0"/>
              </a:lnTo>
              <a:lnTo>
                <a:pt x="1428819" y="956147"/>
              </a:lnTo>
              <a:lnTo>
                <a:pt x="1498400" y="95614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DF2D4-F60D-4A9C-A399-3706F9A9FE0D}">
      <dsp:nvSpPr>
        <dsp:cNvPr id="0" name=""/>
        <dsp:cNvSpPr/>
      </dsp:nvSpPr>
      <dsp:spPr>
        <a:xfrm>
          <a:off x="5519698" y="3783577"/>
          <a:ext cx="1498400" cy="3187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8819" y="0"/>
              </a:lnTo>
              <a:lnTo>
                <a:pt x="1428819" y="318715"/>
              </a:lnTo>
              <a:lnTo>
                <a:pt x="1498400" y="31871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F5DA83-C835-41BB-A5D0-83323D6159E4}">
      <dsp:nvSpPr>
        <dsp:cNvPr id="0" name=""/>
        <dsp:cNvSpPr/>
      </dsp:nvSpPr>
      <dsp:spPr>
        <a:xfrm>
          <a:off x="5519698" y="3464861"/>
          <a:ext cx="1498400" cy="318715"/>
        </a:xfrm>
        <a:custGeom>
          <a:avLst/>
          <a:gdLst/>
          <a:ahLst/>
          <a:cxnLst/>
          <a:rect l="0" t="0" r="0" b="0"/>
          <a:pathLst>
            <a:path>
              <a:moveTo>
                <a:pt x="0" y="318715"/>
              </a:moveTo>
              <a:lnTo>
                <a:pt x="1428819" y="318715"/>
              </a:lnTo>
              <a:lnTo>
                <a:pt x="1428819" y="0"/>
              </a:lnTo>
              <a:lnTo>
                <a:pt x="149840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A87D6-8096-4402-B397-CAE63D556C55}">
      <dsp:nvSpPr>
        <dsp:cNvPr id="0" name=""/>
        <dsp:cNvSpPr/>
      </dsp:nvSpPr>
      <dsp:spPr>
        <a:xfrm>
          <a:off x="5519698" y="2827430"/>
          <a:ext cx="1498400" cy="956147"/>
        </a:xfrm>
        <a:custGeom>
          <a:avLst/>
          <a:gdLst/>
          <a:ahLst/>
          <a:cxnLst/>
          <a:rect l="0" t="0" r="0" b="0"/>
          <a:pathLst>
            <a:path>
              <a:moveTo>
                <a:pt x="0" y="956147"/>
              </a:moveTo>
              <a:lnTo>
                <a:pt x="1428819" y="956147"/>
              </a:lnTo>
              <a:lnTo>
                <a:pt x="1428819" y="0"/>
              </a:lnTo>
              <a:lnTo>
                <a:pt x="1498400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94BE4-2701-4342-AF0D-5B79AB0B97CE}">
      <dsp:nvSpPr>
        <dsp:cNvPr id="0" name=""/>
        <dsp:cNvSpPr/>
      </dsp:nvSpPr>
      <dsp:spPr>
        <a:xfrm>
          <a:off x="2743735" y="3415434"/>
          <a:ext cx="971194" cy="3681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1612" y="0"/>
              </a:lnTo>
              <a:lnTo>
                <a:pt x="901612" y="368142"/>
              </a:lnTo>
              <a:lnTo>
                <a:pt x="971194" y="3681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69848-DE76-4B30-88B6-1A079031884C}">
      <dsp:nvSpPr>
        <dsp:cNvPr id="0" name=""/>
        <dsp:cNvSpPr/>
      </dsp:nvSpPr>
      <dsp:spPr>
        <a:xfrm>
          <a:off x="5519691" y="1192661"/>
          <a:ext cx="1498407" cy="997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8826" y="0"/>
              </a:lnTo>
              <a:lnTo>
                <a:pt x="1428826" y="997336"/>
              </a:lnTo>
              <a:lnTo>
                <a:pt x="1498407" y="99733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B290F-E846-4835-9854-6768376DA6DA}">
      <dsp:nvSpPr>
        <dsp:cNvPr id="0" name=""/>
        <dsp:cNvSpPr/>
      </dsp:nvSpPr>
      <dsp:spPr>
        <a:xfrm>
          <a:off x="5519691" y="1192661"/>
          <a:ext cx="1498407" cy="3599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28826" y="0"/>
              </a:lnTo>
              <a:lnTo>
                <a:pt x="1428826" y="359904"/>
              </a:lnTo>
              <a:lnTo>
                <a:pt x="1498407" y="35990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4E37DF-2F8D-44F8-8A90-362A0BC5D13C}">
      <dsp:nvSpPr>
        <dsp:cNvPr id="0" name=""/>
        <dsp:cNvSpPr/>
      </dsp:nvSpPr>
      <dsp:spPr>
        <a:xfrm>
          <a:off x="5519691" y="915134"/>
          <a:ext cx="1498407" cy="277527"/>
        </a:xfrm>
        <a:custGeom>
          <a:avLst/>
          <a:gdLst/>
          <a:ahLst/>
          <a:cxnLst/>
          <a:rect l="0" t="0" r="0" b="0"/>
          <a:pathLst>
            <a:path>
              <a:moveTo>
                <a:pt x="0" y="277527"/>
              </a:moveTo>
              <a:lnTo>
                <a:pt x="1428826" y="277527"/>
              </a:lnTo>
              <a:lnTo>
                <a:pt x="1428826" y="0"/>
              </a:lnTo>
              <a:lnTo>
                <a:pt x="1498407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681F3E-26FE-4DF7-9633-5CE4F7E82E0D}">
      <dsp:nvSpPr>
        <dsp:cNvPr id="0" name=""/>
        <dsp:cNvSpPr/>
      </dsp:nvSpPr>
      <dsp:spPr>
        <a:xfrm>
          <a:off x="5519691" y="277702"/>
          <a:ext cx="1498407" cy="914959"/>
        </a:xfrm>
        <a:custGeom>
          <a:avLst/>
          <a:gdLst/>
          <a:ahLst/>
          <a:cxnLst/>
          <a:rect l="0" t="0" r="0" b="0"/>
          <a:pathLst>
            <a:path>
              <a:moveTo>
                <a:pt x="0" y="914959"/>
              </a:moveTo>
              <a:lnTo>
                <a:pt x="1428826" y="914959"/>
              </a:lnTo>
              <a:lnTo>
                <a:pt x="1428826" y="0"/>
              </a:lnTo>
              <a:lnTo>
                <a:pt x="1498407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D2C4A0-68C0-4EED-BB0F-C753F0FBD437}">
      <dsp:nvSpPr>
        <dsp:cNvPr id="0" name=""/>
        <dsp:cNvSpPr/>
      </dsp:nvSpPr>
      <dsp:spPr>
        <a:xfrm>
          <a:off x="2743735" y="1192661"/>
          <a:ext cx="971187" cy="2222772"/>
        </a:xfrm>
        <a:custGeom>
          <a:avLst/>
          <a:gdLst/>
          <a:ahLst/>
          <a:cxnLst/>
          <a:rect l="0" t="0" r="0" b="0"/>
          <a:pathLst>
            <a:path>
              <a:moveTo>
                <a:pt x="0" y="2222772"/>
              </a:moveTo>
              <a:lnTo>
                <a:pt x="901605" y="2222772"/>
              </a:lnTo>
              <a:lnTo>
                <a:pt x="901605" y="0"/>
              </a:lnTo>
              <a:lnTo>
                <a:pt x="971187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C2893E-0B63-425A-BB47-BF94C18E857E}">
      <dsp:nvSpPr>
        <dsp:cNvPr id="0" name=""/>
        <dsp:cNvSpPr/>
      </dsp:nvSpPr>
      <dsp:spPr>
        <a:xfrm>
          <a:off x="938965" y="3140207"/>
          <a:ext cx="1804769" cy="55045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PhenStatAgeing</a:t>
          </a:r>
          <a:endParaRPr lang="en-US" sz="2100" kern="1200" dirty="0"/>
        </a:p>
      </dsp:txBody>
      <dsp:txXfrm>
        <a:off x="938965" y="3140207"/>
        <a:ext cx="1804769" cy="550454"/>
      </dsp:txXfrm>
    </dsp:sp>
    <dsp:sp modelId="{8063184D-364A-4E33-836A-32D1B7BD100F}">
      <dsp:nvSpPr>
        <dsp:cNvPr id="0" name=""/>
        <dsp:cNvSpPr/>
      </dsp:nvSpPr>
      <dsp:spPr>
        <a:xfrm>
          <a:off x="3714922" y="917434"/>
          <a:ext cx="1804769" cy="55045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1. Categorical</a:t>
          </a:r>
          <a:endParaRPr lang="en-US" sz="2100" kern="1200" dirty="0"/>
        </a:p>
      </dsp:txBody>
      <dsp:txXfrm>
        <a:off x="3714922" y="917434"/>
        <a:ext cx="1804769" cy="550454"/>
      </dsp:txXfrm>
    </dsp:sp>
    <dsp:sp modelId="{4FFCADDF-4DEF-4003-9783-B0DAC96B4229}">
      <dsp:nvSpPr>
        <dsp:cNvPr id="0" name=""/>
        <dsp:cNvSpPr/>
      </dsp:nvSpPr>
      <dsp:spPr>
        <a:xfrm>
          <a:off x="7018099" y="2475"/>
          <a:ext cx="1804769" cy="55045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1.1 Analysis</a:t>
          </a:r>
          <a:endParaRPr lang="en-US" sz="2100" kern="1200" dirty="0"/>
        </a:p>
      </dsp:txBody>
      <dsp:txXfrm>
        <a:off x="7018099" y="2475"/>
        <a:ext cx="1804769" cy="550454"/>
      </dsp:txXfrm>
    </dsp:sp>
    <dsp:sp modelId="{DCF90B2B-9D4F-4F8F-BD9D-866007EA7278}">
      <dsp:nvSpPr>
        <dsp:cNvPr id="0" name=""/>
        <dsp:cNvSpPr/>
      </dsp:nvSpPr>
      <dsp:spPr>
        <a:xfrm>
          <a:off x="7018099" y="639907"/>
          <a:ext cx="1804769" cy="55045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1.2 Summary</a:t>
          </a:r>
          <a:endParaRPr lang="en-US" sz="2100" kern="1200" dirty="0"/>
        </a:p>
      </dsp:txBody>
      <dsp:txXfrm>
        <a:off x="7018099" y="639907"/>
        <a:ext cx="1804769" cy="550454"/>
      </dsp:txXfrm>
    </dsp:sp>
    <dsp:sp modelId="{2B8057A4-4D8C-48DD-A64D-5B00015F1D8A}">
      <dsp:nvSpPr>
        <dsp:cNvPr id="0" name=""/>
        <dsp:cNvSpPr/>
      </dsp:nvSpPr>
      <dsp:spPr>
        <a:xfrm>
          <a:off x="7018099" y="1277339"/>
          <a:ext cx="1804769" cy="55045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1.3 Plot</a:t>
          </a:r>
          <a:endParaRPr lang="en-US" sz="2100" kern="1200" dirty="0"/>
        </a:p>
      </dsp:txBody>
      <dsp:txXfrm>
        <a:off x="7018099" y="1277339"/>
        <a:ext cx="1804769" cy="550454"/>
      </dsp:txXfrm>
    </dsp:sp>
    <dsp:sp modelId="{8640EAD1-C455-45F4-934E-6D0E11CC0C70}">
      <dsp:nvSpPr>
        <dsp:cNvPr id="0" name=""/>
        <dsp:cNvSpPr/>
      </dsp:nvSpPr>
      <dsp:spPr>
        <a:xfrm>
          <a:off x="7018099" y="1914770"/>
          <a:ext cx="1804769" cy="55045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1.4 Report</a:t>
          </a:r>
          <a:endParaRPr lang="en-US" sz="2100" kern="1200" dirty="0"/>
        </a:p>
      </dsp:txBody>
      <dsp:txXfrm>
        <a:off x="7018099" y="1914770"/>
        <a:ext cx="1804769" cy="550454"/>
      </dsp:txXfrm>
    </dsp:sp>
    <dsp:sp modelId="{E6385650-ECCB-4AE1-B129-75476538797D}">
      <dsp:nvSpPr>
        <dsp:cNvPr id="0" name=""/>
        <dsp:cNvSpPr/>
      </dsp:nvSpPr>
      <dsp:spPr>
        <a:xfrm>
          <a:off x="3714929" y="3508350"/>
          <a:ext cx="1804769" cy="55045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2. Continuous</a:t>
          </a:r>
          <a:endParaRPr lang="en-US" sz="2100" kern="1200" dirty="0"/>
        </a:p>
      </dsp:txBody>
      <dsp:txXfrm>
        <a:off x="3714929" y="3508350"/>
        <a:ext cx="1804769" cy="550454"/>
      </dsp:txXfrm>
    </dsp:sp>
    <dsp:sp modelId="{13BB70B0-5D4D-4AF2-A30E-561CDBC24500}">
      <dsp:nvSpPr>
        <dsp:cNvPr id="0" name=""/>
        <dsp:cNvSpPr/>
      </dsp:nvSpPr>
      <dsp:spPr>
        <a:xfrm>
          <a:off x="7018099" y="2552202"/>
          <a:ext cx="1804769" cy="55045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2.1 Analysis</a:t>
          </a:r>
          <a:endParaRPr lang="en-US" sz="2100" kern="1200" dirty="0"/>
        </a:p>
      </dsp:txBody>
      <dsp:txXfrm>
        <a:off x="7018099" y="2552202"/>
        <a:ext cx="1804769" cy="550454"/>
      </dsp:txXfrm>
    </dsp:sp>
    <dsp:sp modelId="{77693F97-6529-485D-9E4D-8ACAA6EA84A9}">
      <dsp:nvSpPr>
        <dsp:cNvPr id="0" name=""/>
        <dsp:cNvSpPr/>
      </dsp:nvSpPr>
      <dsp:spPr>
        <a:xfrm>
          <a:off x="7018099" y="3189634"/>
          <a:ext cx="1804769" cy="55045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2.2 Summary</a:t>
          </a:r>
          <a:endParaRPr lang="en-US" sz="2100" kern="1200" dirty="0"/>
        </a:p>
      </dsp:txBody>
      <dsp:txXfrm>
        <a:off x="7018099" y="3189634"/>
        <a:ext cx="1804769" cy="550454"/>
      </dsp:txXfrm>
    </dsp:sp>
    <dsp:sp modelId="{F3C33801-9A26-415E-86F9-96CEEEB4583B}">
      <dsp:nvSpPr>
        <dsp:cNvPr id="0" name=""/>
        <dsp:cNvSpPr/>
      </dsp:nvSpPr>
      <dsp:spPr>
        <a:xfrm>
          <a:off x="7018099" y="3827066"/>
          <a:ext cx="1804769" cy="55045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2.3 Plot</a:t>
          </a:r>
          <a:endParaRPr lang="en-US" sz="2100" kern="1200" dirty="0"/>
        </a:p>
      </dsp:txBody>
      <dsp:txXfrm>
        <a:off x="7018099" y="3827066"/>
        <a:ext cx="1804769" cy="550454"/>
      </dsp:txXfrm>
    </dsp:sp>
    <dsp:sp modelId="{E56F035E-8417-44AF-A5E5-7A20BD30CE2E}">
      <dsp:nvSpPr>
        <dsp:cNvPr id="0" name=""/>
        <dsp:cNvSpPr/>
      </dsp:nvSpPr>
      <dsp:spPr>
        <a:xfrm>
          <a:off x="7018099" y="4464498"/>
          <a:ext cx="1804769" cy="550454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2.4 Report</a:t>
          </a:r>
          <a:endParaRPr lang="en-US" sz="2100" kern="1200" dirty="0"/>
        </a:p>
      </dsp:txBody>
      <dsp:txXfrm>
        <a:off x="7018099" y="4464498"/>
        <a:ext cx="1804769" cy="550454"/>
      </dsp:txXfrm>
    </dsp:sp>
    <dsp:sp modelId="{93206299-B676-4CE9-92E9-023DC1CB00EB}">
      <dsp:nvSpPr>
        <dsp:cNvPr id="0" name=""/>
        <dsp:cNvSpPr/>
      </dsp:nvSpPr>
      <dsp:spPr>
        <a:xfrm>
          <a:off x="3714929" y="4145782"/>
          <a:ext cx="1804769" cy="550454"/>
        </a:xfrm>
        <a:prstGeom prst="rect">
          <a:avLst/>
        </a:prstGeom>
        <a:solidFill>
          <a:schemeClr val="accent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Normalizing</a:t>
          </a:r>
          <a:endParaRPr lang="en-US" sz="2100" kern="1200" dirty="0"/>
        </a:p>
      </dsp:txBody>
      <dsp:txXfrm>
        <a:off x="3714929" y="4145782"/>
        <a:ext cx="1804769" cy="550454"/>
      </dsp:txXfrm>
    </dsp:sp>
    <dsp:sp modelId="{D6F92C14-A39B-4E77-8B1F-40D0D9818D56}">
      <dsp:nvSpPr>
        <dsp:cNvPr id="0" name=""/>
        <dsp:cNvSpPr/>
      </dsp:nvSpPr>
      <dsp:spPr>
        <a:xfrm>
          <a:off x="3714929" y="4783214"/>
          <a:ext cx="1804769" cy="550454"/>
        </a:xfrm>
        <a:prstGeom prst="rect">
          <a:avLst/>
        </a:prstGeom>
        <a:solidFill>
          <a:schemeClr val="accent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Test</a:t>
          </a:r>
          <a:endParaRPr lang="en-US" sz="2100" kern="1200" dirty="0"/>
        </a:p>
      </dsp:txBody>
      <dsp:txXfrm>
        <a:off x="3714929" y="4783214"/>
        <a:ext cx="1804769" cy="550454"/>
      </dsp:txXfrm>
    </dsp:sp>
    <dsp:sp modelId="{3DE257E9-7886-42DA-B003-2804A2AB107A}">
      <dsp:nvSpPr>
        <dsp:cNvPr id="0" name=""/>
        <dsp:cNvSpPr/>
      </dsp:nvSpPr>
      <dsp:spPr>
        <a:xfrm>
          <a:off x="3714929" y="5420645"/>
          <a:ext cx="1804769" cy="550454"/>
        </a:xfrm>
        <a:prstGeom prst="rect">
          <a:avLst/>
        </a:prstGeom>
        <a:solidFill>
          <a:schemeClr val="accent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Documentation</a:t>
          </a:r>
          <a:endParaRPr lang="en-US" sz="2100" kern="1200" dirty="0"/>
        </a:p>
      </dsp:txBody>
      <dsp:txXfrm>
        <a:off x="3714929" y="5420645"/>
        <a:ext cx="1804769" cy="550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DC1B-AE7A-45A5-9847-7CD06D8292A3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3059-398F-466E-B63C-81C0A4A7B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DC1B-AE7A-45A5-9847-7CD06D8292A3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3059-398F-466E-B63C-81C0A4A7B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6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DC1B-AE7A-45A5-9847-7CD06D8292A3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3059-398F-466E-B63C-81C0A4A7B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62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DC1B-AE7A-45A5-9847-7CD06D8292A3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3059-398F-466E-B63C-81C0A4A7B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35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DC1B-AE7A-45A5-9847-7CD06D8292A3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3059-398F-466E-B63C-81C0A4A7B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7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DC1B-AE7A-45A5-9847-7CD06D8292A3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3059-398F-466E-B63C-81C0A4A7B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0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DC1B-AE7A-45A5-9847-7CD06D8292A3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3059-398F-466E-B63C-81C0A4A7B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DC1B-AE7A-45A5-9847-7CD06D8292A3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3059-398F-466E-B63C-81C0A4A7B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66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DC1B-AE7A-45A5-9847-7CD06D8292A3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3059-398F-466E-B63C-81C0A4A7B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08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DC1B-AE7A-45A5-9847-7CD06D8292A3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3059-398F-466E-B63C-81C0A4A7B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24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DC1B-AE7A-45A5-9847-7CD06D8292A3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3059-398F-466E-B63C-81C0A4A7B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22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2DC1B-AE7A-45A5-9847-7CD06D8292A3}" type="datetimeFigureOut">
              <a:rPr lang="en-GB" smtClean="0"/>
              <a:t>14/01/2019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53059-398F-466E-B63C-81C0A4A7B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12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95797469"/>
              </p:ext>
            </p:extLst>
          </p:nvPr>
        </p:nvGraphicFramePr>
        <p:xfrm>
          <a:off x="181231" y="164758"/>
          <a:ext cx="11953103" cy="5973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08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EMBL-EBI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Haseli Mashhadi</dc:creator>
  <cp:lastModifiedBy>Hamed Haseli Mashhadi</cp:lastModifiedBy>
  <cp:revision>3</cp:revision>
  <cp:lastPrinted>2019-01-15T09:34:12Z</cp:lastPrinted>
  <dcterms:created xsi:type="dcterms:W3CDTF">2019-01-14T17:26:40Z</dcterms:created>
  <dcterms:modified xsi:type="dcterms:W3CDTF">2019-01-15T09:34:14Z</dcterms:modified>
</cp:coreProperties>
</file>