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65" r:id="rId4"/>
    <p:sldId id="259" r:id="rId5"/>
    <p:sldId id="260" r:id="rId6"/>
    <p:sldId id="264" r:id="rId7"/>
    <p:sldId id="266" r:id="rId8"/>
    <p:sldId id="261" r:id="rId9"/>
    <p:sldId id="262" r:id="rId10"/>
    <p:sldId id="263" r:id="rId11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2" autoAdjust="0"/>
    <p:restoredTop sz="94660" autoAdjust="0"/>
  </p:normalViewPr>
  <p:slideViewPr>
    <p:cSldViewPr snapToGrid="0">
      <p:cViewPr varScale="1">
        <p:scale>
          <a:sx n="160" d="100"/>
          <a:sy n="160" d="100"/>
        </p:scale>
        <p:origin x="520" y="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F5C5BD-8AB6-4E5F-8616-0B1D32D0FBFD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DD49AE-E876-4130-BF53-6229B9820536}" type="datetime1">
              <a:rPr lang="en-US" smtClean="0"/>
              <a:t>6/13/2023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  <a:endParaRPr lang="en-US"/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C0840E64-78EA-480E-9DFC-F5D183737F14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56802B-70FA-41EA-BEAA-8B64D5BF1424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12D428-74E3-499E-9255-6C7C463A82F6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F379E8-AC6C-43B9-9222-BDF0AF9336F0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ED329652-6112-4F3D-B614-62B56A045E3D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64E64D-1B50-4EC0-83A1-DE58B45AB49E}" type="datetime1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61A824-A4A3-4BDD-B7F1-293A0EC1EA54}" type="datetime1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1B1D06-1BCF-4BCB-9319-09267D16BB9F}" type="datetime1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361324-1C8A-40EA-A8C7-BACD05350B74}" type="datetime1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5BA78C1D-B8C9-43D1-BED3-AB201E145563}" type="datetime1">
              <a:rPr lang="en-US" smtClean="0"/>
              <a:t>6/13/2023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BFA2D3EE-FBE6-4434-A13B-BD4C1C612D44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Quarter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FF323AA-170C-4C76-B350-C21CF15222DA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pi2/impc_stats_pipeline/tree/master/Late%20adults%20stats%20pipeline/DRrequiredAgeing/DRrequiredAgeingPackage/inst/extdata/annotation" TargetMode="External"/><Relationship Id="rId2" Type="http://schemas.openxmlformats.org/officeDocument/2006/relationships/hyperlink" Target="https://github.com/mpi2/impc_stats_pipelin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pi2/impc_stats_pipeline/tree/master/Late%20adults%20stats%20pipeline/DRrequiredAgeing/DRrequiredAgeingPackage/inst/extdata/StatsPipeline/jobs/Postgr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Autofit/>
          </a:bodyPr>
          <a:lstStyle/>
          <a:p>
            <a:pPr rtl="0"/>
            <a:r>
              <a:rPr lang="en-gb" sz="3200" dirty="0">
                <a:solidFill>
                  <a:schemeClr val="tx1"/>
                </a:solidFill>
              </a:rPr>
              <a:t>How to execute the IMPC statistical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dirty="0">
                <a:solidFill>
                  <a:schemeClr val="tx1"/>
                </a:solidFill>
              </a:rPr>
              <a:t>Hamed Haseli, June 2023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BE95B-DDF1-5FBC-254E-875503A2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the extraction of risky genes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E34FA-2F10-59F2-D739-E3D164821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3849624"/>
          </a:xfrm>
        </p:spPr>
        <p:txBody>
          <a:bodyPr>
            <a:norm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This process generates a list of risky genes to check manually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Step: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Allocate a machine on codon cluster,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bsub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–M 8000 –Is /bin/bash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Open an R session by typing R in the console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Run the following command on the console: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DRrequiredAgeing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:::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extractRiskyGenesFromDRs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(path to the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gzip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report from the previous release, path to the new report on the current release)</a:t>
            </a:r>
          </a:p>
          <a:p>
            <a:pPr marL="891540" lvl="2" indent="-342900">
              <a:buFont typeface="+mj-lt"/>
              <a:buAutoNum type="arabicPeriod"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The inputs above can be URLs from the FTP site or absolute paths</a:t>
            </a:r>
          </a:p>
          <a:p>
            <a:pPr marL="274320" lvl="1" indent="0">
              <a:buNone/>
            </a:pPr>
            <a:r>
              <a:rPr lang="en-GB" sz="1100" b="1" kern="1200" dirty="0">
                <a:solidFill>
                  <a:srgbClr val="2C48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► The output of this process is a file (in the current directory) RiskyGenesToCheck_[DATE].txt with each line a gene that should be </a:t>
            </a:r>
            <a:r>
              <a:rPr lang="en-GB" sz="1100" b="1" kern="1200">
                <a:solidFill>
                  <a:srgbClr val="2C48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manually checked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7220" lvl="1" indent="-342900">
              <a:buFont typeface="+mj-lt"/>
              <a:buAutoNum type="arabicPeriod"/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97709-FD23-B3A8-0B3B-3B60227D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6/13/2023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7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CC22B-579D-AB39-C1B6-61AA6E14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Stage ad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04B8B-99C6-CA5C-DA02-6F2AC0972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IMPC statistical pipeline requires 4 steps to complete: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Pre-processing the data and run the analysis (estimated time about 2 weeks)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Run the annotation and transfer pipeline (estimated time about 1 day)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Run the report generating pipeline (estimated time about .5 a day)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Run the extraction of risky genes pipeline (estimated time about 30 minutes)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F4C6B-39E3-0205-AEE5-83D503B79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6/13/2023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5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0C91-3F34-B38F-5138-D7956187B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05E25-D5AE-B99D-70DA-F4D0726AA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When the pipeline is completed?</a:t>
            </a:r>
          </a:p>
          <a:p>
            <a:pPr lvl="1"/>
            <a:r>
              <a:rPr lang="en-GB" dirty="0"/>
              <a:t>When there is no job running under </a:t>
            </a:r>
            <a:r>
              <a:rPr lang="en-GB" dirty="0" err="1"/>
              <a:t>mi_stats</a:t>
            </a:r>
            <a:r>
              <a:rPr lang="en-GB" dirty="0"/>
              <a:t> user.</a:t>
            </a:r>
          </a:p>
          <a:p>
            <a:r>
              <a:rPr lang="en-GB" b="1" dirty="0"/>
              <a:t>Do you expect some errors from the stats pipeline?</a:t>
            </a:r>
          </a:p>
          <a:p>
            <a:pPr lvl="1"/>
            <a:r>
              <a:rPr lang="en-GB" dirty="0"/>
              <a:t>Yes, having a few errors is normal. If you see more than few errors, you may want to run the </a:t>
            </a:r>
            <a:r>
              <a:rPr lang="en-GB" dirty="0" err="1"/>
              <a:t>GapFilling</a:t>
            </a:r>
            <a:r>
              <a:rPr lang="en-GB" dirty="0"/>
              <a:t> pipeline. </a:t>
            </a:r>
            <a:r>
              <a:rPr lang="en-GB" b="1" dirty="0"/>
              <a:t>See Step_1.2_RunGapFillingPipeline.mp4 video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B7133-3E26-AE11-0FCF-464AB3C8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6/13/2023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99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46AC-50A4-C0A8-A152-C46F5AAC7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92" y="392428"/>
            <a:ext cx="10058400" cy="849776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1. Preparing the </a:t>
            </a:r>
            <a:r>
              <a:rPr lang="en-GB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mp_chooser</a:t>
            </a: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3E854-E5EB-F4BB-F61C-B662BC266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79" y="1180093"/>
            <a:ext cx="10058400" cy="5157953"/>
          </a:xfrm>
        </p:spPr>
        <p:txBody>
          <a:bodyPr>
            <a:norm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This step requires updating the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mp_chooser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 files from the input data that Federico passes with each data release 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Assume the path to the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mp_chooser.json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EBIHadoopCluster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/user/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mi_hadoop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/dr19.1/output/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mp_chooser_json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/part-00000-482667f5-0b4e-4a5a-8c62-ac341833df19-c000.txt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file above to a temporary directory on codon cluster</a:t>
            </a:r>
          </a:p>
          <a:p>
            <a:pPr marL="891540" lvl="2" indent="-342900">
              <a:buFont typeface="+mj-lt"/>
              <a:buAutoNum type="arabicPeriod"/>
            </a:pPr>
            <a:r>
              <a:rPr lang="en-GB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Navigate to the directory</a:t>
            </a:r>
          </a:p>
          <a:p>
            <a:pPr marL="891540" lvl="2" indent="-342900">
              <a:buFont typeface="+mj-lt"/>
              <a:buAutoNum type="arabicPeriod"/>
            </a:pPr>
            <a:r>
              <a:rPr lang="en-GB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 and R session by typing R in the console</a:t>
            </a:r>
          </a:p>
          <a:p>
            <a:pPr marL="891540" lvl="2" indent="-342900">
              <a:buFont typeface="+mj-lt"/>
              <a:buAutoNum type="arabicPeriod"/>
            </a:pPr>
            <a:r>
              <a:rPr lang="en-GB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the command below:</a:t>
            </a:r>
          </a:p>
          <a:p>
            <a:pPr marL="1051560" lvl="3" indent="-228600">
              <a:buFont typeface="+mj-lt"/>
              <a:buAutoNum type="arabicPeriod"/>
            </a:pPr>
            <a:r>
              <a:rPr lang="en-GB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GB" sz="11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jsonlite</a:t>
            </a:r>
            <a:r>
              <a:rPr lang="en-GB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1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fromJSON</a:t>
            </a:r>
            <a:r>
              <a:rPr lang="en-GB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(‘absolute path to the file’);save(</a:t>
            </a:r>
            <a:r>
              <a:rPr lang="en-GB" sz="11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a,file</a:t>
            </a:r>
            <a:r>
              <a:rPr lang="en-GB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=‘mp_chooser_20230411.json.Rdata’)</a:t>
            </a:r>
          </a:p>
          <a:p>
            <a:pPr marL="985838" lvl="3" indent="-163513">
              <a:buFont typeface="+mj-lt"/>
              <a:buAutoNum type="arabicPeriod"/>
            </a:pPr>
            <a:r>
              <a:rPr lang="en-GB" sz="11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► Running </a:t>
            </a:r>
            <a:r>
              <a:rPr lang="en-GB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command above will create a </a:t>
            </a:r>
            <a:r>
              <a:rPr lang="en-GB" sz="11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mp_chooser_20230411.json.Rdata </a:t>
            </a:r>
            <a:r>
              <a:rPr lang="en-GB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the working directory (do not change the name or timestamp)</a:t>
            </a:r>
          </a:p>
          <a:p>
            <a:pPr marL="502920" lvl="1" indent="-228600">
              <a:buFont typeface="+mj-lt"/>
              <a:buAutoNum type="arabicPeriod"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Pull the stats pipeline from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https://github.com/mpi2/impc_stats_pipeline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777240" lvl="2" indent="-228600">
              <a:buFont typeface="+mj-lt"/>
              <a:buAutoNum type="arabicPeriod"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Copy and overwrite the file above in the following directories:</a:t>
            </a:r>
          </a:p>
          <a:p>
            <a:pPr marL="1051560" lvl="3" indent="-228600">
              <a:buFont typeface="+mj-lt"/>
              <a:buAutoNum type="arabicPeriod"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https://github.com/mpi2/impc_stats_pipeline/tree/master/Late%20adults%20stats%20pipeline/DRrequiredAgeing/DRrequiredAgeingPackage/inst/extdata/annotation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51560" lvl="3" indent="-228600">
              <a:buFont typeface="+mj-lt"/>
              <a:buAutoNum type="arabicPeriod"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https://github.com/mpi2/impc_stats_pipeline/tree/master/Late%20adults%20stats%20pipeline/DRrequiredAgeing/DRrequiredAgeingPackage/inst/extdata/StatsPipeline/jobs/Postgres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051560" lvl="3" indent="-228600">
              <a:buFont typeface="+mj-lt"/>
              <a:buAutoNum type="arabicPeriod"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Push the repository to GitHub</a:t>
            </a:r>
          </a:p>
          <a:p>
            <a:pPr marL="1051560" lvl="3" indent="-228600">
              <a:buFont typeface="+mj-lt"/>
              <a:buAutoNum type="arabicPeriod"/>
            </a:pPr>
            <a:r>
              <a:rPr lang="en-GB" sz="11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►  You need to rewrite the file in this step (an older version of the file should be already existing there)</a:t>
            </a:r>
          </a:p>
          <a:p>
            <a:pPr marL="1051560" lvl="3" indent="-228600">
              <a:buFont typeface="+mj-lt"/>
              <a:buAutoNum type="arabicPeriod"/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F7B05-D087-7E45-9514-901E591B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6/13/2023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7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46AC-50A4-C0A8-A152-C46F5AAC7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92" y="392428"/>
            <a:ext cx="10058400" cy="849776"/>
          </a:xfrm>
        </p:spPr>
        <p:txBody>
          <a:bodyPr>
            <a:normAutofit fontScale="90000"/>
          </a:bodyPr>
          <a:lstStyle/>
          <a:p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1 (continue). Copying the parquet files to the codon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3E854-E5EB-F4BB-F61C-B662BC266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79" y="1703294"/>
            <a:ext cx="10058400" cy="4634752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a directory on codon:/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/production/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tudor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komp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impc_statistical_pipeline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/IMPC_DRs/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stats_pipeline_input_drXX.y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7220" lvl="1" indent="-342900">
              <a:buFont typeface="+mj-lt"/>
              <a:buAutoNum type="arabicPeriod"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Open an R session by typing R in the console</a:t>
            </a:r>
          </a:p>
          <a:p>
            <a:pPr marL="891540" lvl="2" indent="-342900">
              <a:buFont typeface="+mj-lt"/>
              <a:buAutoNum type="arabicPeriod"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Run the following. This will update the pipeline to the latest version.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command:source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('https://raw.githubusercontent.com/mpi2/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impc_stats_pipeline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/master/Late%20adults%20stats%20pipeline/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DRrequiredAgeing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DRrequiredAgeingPackage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extdata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StatsPipeline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UpdatePackagesFromGithub.R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’) </a:t>
            </a:r>
          </a:p>
          <a:p>
            <a:pPr marL="891540" lvl="2" indent="-342900">
              <a:buFont typeface="+mj-lt"/>
              <a:buAutoNum type="arabicPeriod"/>
            </a:pP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Exit R by typing q()</a:t>
            </a:r>
          </a:p>
          <a:p>
            <a:pPr marL="617220" lvl="1" indent="-342900">
              <a:buFont typeface="+mj-lt"/>
              <a:buAutoNum type="arabicPeriod"/>
            </a:pPr>
            <a:endParaRPr lang="en-GB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7220" lvl="1" indent="-342900">
              <a:buFont typeface="+mj-lt"/>
              <a:buAutoNum type="arabicPeriod"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 the same directory run:</a:t>
            </a:r>
          </a:p>
          <a:p>
            <a:pPr lvl="2"/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bsub –e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StatsPipelineError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StatsPipelineOutput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“R –e ‘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DRrequiredAgeing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:::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StatsPipeline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DRversion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)’”</a:t>
            </a:r>
          </a:p>
          <a:p>
            <a:pPr lvl="3"/>
            <a:r>
              <a:rPr lang="en-GB" sz="11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► replace the DR version in XXX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91540" lvl="2" indent="-342900">
              <a:buFont typeface="+mj-lt"/>
              <a:buAutoNum type="arabicPeriod"/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The above steps will execute the pipeline, prepare the data and perform the statistical analysis. This normally takes 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about 2 weeks 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F7B05-D087-7E45-9514-901E591B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6/13/2023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6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9058A-B7A9-7EAC-31A4-CCBCFD718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How to figure out the pipeline is running?</a:t>
            </a:r>
          </a:p>
          <a:p>
            <a:pPr lvl="1"/>
            <a:r>
              <a:rPr lang="en-GB" dirty="0"/>
              <a:t>The easiest way to figure out that the pipeline is running is to execute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bjobs</a:t>
            </a:r>
            <a:r>
              <a:rPr lang="en-GB" dirty="0"/>
              <a:t> and in the first 4 days of running the pipeline there should be less than 20 jobs running and otherwise there should be 5000+ jobs running on the codon cluster.</a:t>
            </a:r>
          </a:p>
          <a:p>
            <a:pPr lvl="1"/>
            <a:endParaRPr lang="en-GB" dirty="0"/>
          </a:p>
          <a:p>
            <a:r>
              <a:rPr lang="en-GB" dirty="0"/>
              <a:t>How to figure out if this step is finished?</a:t>
            </a:r>
          </a:p>
          <a:p>
            <a:pPr lvl="1"/>
            <a:r>
              <a:rPr lang="en-GB" dirty="0"/>
              <a:t>When there is no jobs running of the cluster, this means the pipeline is finished</a:t>
            </a:r>
          </a:p>
          <a:p>
            <a:pPr lvl="1"/>
            <a:endParaRPr lang="en-GB" dirty="0"/>
          </a:p>
          <a:p>
            <a:r>
              <a:rPr lang="en-GB" dirty="0"/>
              <a:t>How to get errors from the pipeline?</a:t>
            </a:r>
          </a:p>
          <a:p>
            <a:pPr lvl="1"/>
            <a:r>
              <a:rPr lang="en-GB" b="1" dirty="0"/>
              <a:t>The short answer:</a:t>
            </a:r>
            <a:r>
              <a:rPr lang="en-GB" dirty="0"/>
              <a:t> The easiest way to access the logs is to refer to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&lt;stats pipeline directory&gt;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/SP/logs after the completion of the pipeline </a:t>
            </a:r>
            <a:endParaRPr lang="en-GB" dirty="0"/>
          </a:p>
          <a:p>
            <a:pPr lvl="1"/>
            <a:r>
              <a:rPr lang="en-GB" b="1" dirty="0"/>
              <a:t>The long answer (only If the pipeline failed). </a:t>
            </a:r>
            <a:r>
              <a:rPr lang="en-GB" dirty="0"/>
              <a:t>The log files are distributed for jobs and there are not in a single place. You can use the following command (in UNIX bash) to copy the log files into your destination directory</a:t>
            </a:r>
          </a:p>
          <a:p>
            <a:pPr lvl="2"/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&lt;stats pipeline directory&gt;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/SP</a:t>
            </a:r>
          </a:p>
          <a:p>
            <a:pPr lvl="2"/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find ./*/*_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RawData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ClusterOut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 -name *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ClusterOut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-type f  |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cp --backup=numbered -t 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&lt;path to a log directory&gt;</a:t>
            </a:r>
          </a:p>
          <a:p>
            <a:pPr lvl="2"/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find ./*/*_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RawData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ClusterErr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 -name *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ClusterErr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-type f  |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cp --backup=numbered -t 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&lt;path to a log directory&gt;</a:t>
            </a:r>
          </a:p>
          <a:p>
            <a:pPr lvl="2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10AF0-BA9C-B797-77A5-8EB79AA0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6/13/2023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59D84-54AC-2D38-A89B-FFD8B87A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1 FAQ</a:t>
            </a:r>
          </a:p>
        </p:txBody>
      </p:sp>
    </p:spTree>
    <p:extLst>
      <p:ext uri="{BB962C8B-B14F-4D97-AF65-F5344CB8AC3E}">
        <p14:creationId xmlns:p14="http://schemas.microsoft.com/office/powerpoint/2010/main" val="1171153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AD45-50FC-9190-F986-D23EE3652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Only if you need to run the gap filling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EE910-7CAD-FDBA-080C-DAFE4FBAA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602448" cy="3849624"/>
          </a:xfrm>
        </p:spPr>
        <p:txBody>
          <a:bodyPr>
            <a:normAutofit fontScale="92500"/>
          </a:bodyPr>
          <a:lstStyle/>
          <a:p>
            <a:r>
              <a:rPr lang="en-GB" dirty="0"/>
              <a:t>There are very </a:t>
            </a:r>
            <a:r>
              <a:rPr lang="en-GB" dirty="0" err="1"/>
              <a:t>ratre</a:t>
            </a:r>
            <a:r>
              <a:rPr lang="en-GB" dirty="0"/>
              <a:t> cases that the </a:t>
            </a:r>
            <a:r>
              <a:rPr lang="en-GB" dirty="0" err="1"/>
              <a:t>statspipeline</a:t>
            </a:r>
            <a:r>
              <a:rPr lang="en-GB" dirty="0"/>
              <a:t> fails with unknown reasons. The easiest way to continue the pipeline from where it failed is to use the </a:t>
            </a:r>
            <a:r>
              <a:rPr lang="en-GB" dirty="0" err="1"/>
              <a:t>GapFilling</a:t>
            </a:r>
            <a:r>
              <a:rPr lang="en-GB" dirty="0"/>
              <a:t> Pipeline. This is the same as running the pipeline by going into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&lt;stats pipeline directory&gt;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/SP/jobs and executing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AllJobs.bch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but before that you need to edit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function.R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and make the parameter “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onlyFillNonExistingResults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 to TRUE like the image on the right hand side.</a:t>
            </a:r>
          </a:p>
          <a:p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run the pipeline by executing ./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AllJobs.bch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and wait for the pipeline to fill the missing analysis. This can take up to 2 days.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2BA5D-CF9D-35B1-F48B-3C7B41A0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6/13/2023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C92EE8-045F-B38D-5AB4-BE286CBA8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840" y="1392608"/>
            <a:ext cx="4897583" cy="506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24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BE95B-DDF1-5FBC-254E-875503A2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the annotation and transfer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E34FA-2F10-59F2-D739-E3D164821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100" dirty="0"/>
              <a:t>This step assigns the annotations to each StatPacket and transfers the files to Hadoop cluster for the downstream processes.</a:t>
            </a:r>
          </a:p>
          <a:p>
            <a:r>
              <a:rPr lang="en-GB" sz="1100" dirty="0"/>
              <a:t>Step: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Navigate to :/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/production/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tudor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komp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impc_statistical_pipeline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/IMPC_DRs/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stats_pipeline_input_drXX.y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/SP/jobs/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Results_IMPC_SP_Windowed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7220" lvl="1" indent="-342900">
              <a:buFont typeface="+mj-lt"/>
              <a:buAutoNum type="arabicPeriod"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Open an R session by typing R in your console (you need to make sure that this session is alive during the process or you can make a screen to keep it alive)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Run the following command in the R session:</a:t>
            </a:r>
          </a:p>
          <a:p>
            <a:pPr lvl="2"/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DRrequiredAgeing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:::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HadoopReTransfer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(prefix=‘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DRXX’,transfer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pPr lvl="2"/>
            <a:r>
              <a:rPr lang="en-GB" sz="1100" b="1" kern="1200" dirty="0">
                <a:solidFill>
                  <a:srgbClr val="2C48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► The command above uses the power of </a:t>
            </a:r>
            <a:r>
              <a:rPr lang="en-GB" sz="1100" b="1" dirty="0">
                <a:solidFill>
                  <a:srgbClr val="2C48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LSF cluster to assign the annotations to the StatPackets and transfers the files to the Hadoop cluster. The files will be transferred to Hadoop:/</a:t>
            </a:r>
            <a:r>
              <a:rPr lang="en-GB" sz="1100" b="1" dirty="0" err="1">
                <a:solidFill>
                  <a:srgbClr val="2C48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GB" sz="1100" b="1" dirty="0">
                <a:solidFill>
                  <a:srgbClr val="2C48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/user/[USERNAME]/</a:t>
            </a:r>
            <a:r>
              <a:rPr lang="en-GB" sz="1100" b="1" dirty="0" err="1">
                <a:solidFill>
                  <a:srgbClr val="2C48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impc</a:t>
            </a:r>
            <a:r>
              <a:rPr lang="en-GB" sz="1100" b="1" dirty="0">
                <a:solidFill>
                  <a:srgbClr val="2C48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100" b="1" dirty="0" err="1">
                <a:solidFill>
                  <a:srgbClr val="2C48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statpackets</a:t>
            </a:r>
            <a:r>
              <a:rPr lang="en-GB" sz="1100" b="1" dirty="0">
                <a:solidFill>
                  <a:srgbClr val="2C48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/DRXX</a:t>
            </a:r>
          </a:p>
          <a:p>
            <a:pPr lvl="2"/>
            <a:r>
              <a:rPr lang="en-GB" sz="1100" b="1" kern="1200" dirty="0">
                <a:solidFill>
                  <a:srgbClr val="2C48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► The most complex part of this process is that some files will fail to transfer and you need to use </a:t>
            </a:r>
            <a:r>
              <a:rPr lang="en-GB" sz="1100" b="1" kern="1200" dirty="0" err="1">
                <a:solidFill>
                  <a:srgbClr val="2C48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en-GB" sz="1100" b="1" kern="1200" dirty="0">
                <a:solidFill>
                  <a:srgbClr val="2C48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command to transfer files to Hadoop manually</a:t>
            </a:r>
          </a:p>
          <a:p>
            <a:pPr lvl="2"/>
            <a:r>
              <a:rPr lang="en-GB" sz="1100" b="1" kern="1200" dirty="0">
                <a:solidFill>
                  <a:srgbClr val="2C48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► When you are sure that all files are there, you can share the path with Federico.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7220" lvl="1" indent="-342900">
              <a:buFont typeface="+mj-lt"/>
              <a:buAutoNum type="arabicPeriod"/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97709-FD23-B3A8-0B3B-3B60227D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6/13/2023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78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BE95B-DDF1-5FBC-254E-875503A2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the report generating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E34FA-2F10-59F2-D739-E3D164821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35567"/>
            <a:ext cx="10058400" cy="3849624"/>
          </a:xfrm>
        </p:spPr>
        <p:txBody>
          <a:bodyPr>
            <a:norm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This process is to create statistical reports that are normally used by the IMPC working groups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Step: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Navigate to :/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/production/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tudor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komp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impc_statistical_pipeline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/IMPC_DRs/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stats_pipeline_input_drXX.y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/SP/jobs/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Results_IMPC_SP_Windowed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7220" lvl="1" indent="-342900">
              <a:buFont typeface="+mj-lt"/>
              <a:buAutoNum type="arabicPeriod"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Allocate a high memory machine on cluster and initialise an interactive shell by following the following command: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bsub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–M 52000 –e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errReportGeneratingPipeline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outReportGeneratingPipeline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–Is /bin/bash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Open an R session by typing R in your console (you need to make sure that this session is alive during the process or you can make a screen to keep it alive)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Run the following commands in the R session:</a:t>
            </a:r>
          </a:p>
          <a:p>
            <a:pPr lvl="2"/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DRrequiredAgeing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:::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IMPC_statspipelinePostProcess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ClearReportsAfterCreation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sz="1100" b="1" dirty="0">
                <a:solidFill>
                  <a:srgbClr val="2C48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► The </a:t>
            </a:r>
            <a:r>
              <a:rPr lang="en-GB" sz="1100" b="1" kern="1200" dirty="0">
                <a:solidFill>
                  <a:srgbClr val="2C48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commands above will generate two csv files in the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/production/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tudor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komp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impc_statistical_pipeline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/IMPC_DRs/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stats_pipeline_input_drXX.y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/SP/jobs/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Results_IMPC_SP_Windowed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directory for the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unidimentional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categorical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results. The files can be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gzip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and moved to the FTP directory. You can decorate and format the files by using one of the formatted files in the previous data releases.</a:t>
            </a:r>
          </a:p>
          <a:p>
            <a:pPr lvl="2"/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97709-FD23-B3A8-0B3B-3B60227D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6/13/2023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07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139_TF78438558" id="{0BED6512-3D0D-4F75-AB59-5444160ED234}" vid="{29214CBE-E8BC-4FF0-A7D0-03F1D55577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{9775CA3A-44F4-4013-9C87-DE181713C162}tf78438558_win32</Template>
  <TotalTime>578</TotalTime>
  <Words>1553</Words>
  <Application>Microsoft Office PowerPoint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Century Gothic</vt:lpstr>
      <vt:lpstr>Courier New</vt:lpstr>
      <vt:lpstr>Garamond</vt:lpstr>
      <vt:lpstr>SavonVTI</vt:lpstr>
      <vt:lpstr>How to execute the IMPC statistical pipeline</vt:lpstr>
      <vt:lpstr>Stage ad Steps</vt:lpstr>
      <vt:lpstr>FAQ</vt:lpstr>
      <vt:lpstr>1. Preparing the mp_chooser</vt:lpstr>
      <vt:lpstr>1 (continue). Copying the parquet files to the codon cluster</vt:lpstr>
      <vt:lpstr>Step 1 FAQ</vt:lpstr>
      <vt:lpstr>Only if you need to run the gap filling pipeline</vt:lpstr>
      <vt:lpstr>Run the annotation and transfer pipeline</vt:lpstr>
      <vt:lpstr>Run the report generating pipeline</vt:lpstr>
      <vt:lpstr>Run the extraction of risky genes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execute the IMPC statistical pipeline</dc:title>
  <dc:creator>Hamed Haseli Mashhadi</dc:creator>
  <cp:lastModifiedBy>Hamed Haseli Mashhadi</cp:lastModifiedBy>
  <cp:revision>11</cp:revision>
  <dcterms:created xsi:type="dcterms:W3CDTF">2023-05-31T09:38:59Z</dcterms:created>
  <dcterms:modified xsi:type="dcterms:W3CDTF">2023-06-13T10:17:40Z</dcterms:modified>
</cp:coreProperties>
</file>