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DM Sans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3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1206593"/>
            <a:ext cx="5482998" cy="7117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dirty="0"/>
              <a:t>Scaling Social Buzz: Big Data &amp; IPO Strategy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8" name="Rectangle 4">
            <a:extLst>
              <a:ext uri="{FF2B5EF4-FFF2-40B4-BE49-F238E27FC236}">
                <a16:creationId xmlns:a16="http://schemas.microsoft.com/office/drawing/2014/main" id="{AA789E54-6F7D-5C35-CDE1-19DD50BECE2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11133597" y="1161805"/>
            <a:ext cx="6697203" cy="726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Strategy: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top categories (Travel, Science, Animals, Healthy Eating</a:t>
            </a:r>
            <a:r>
              <a:rPr lang="en-US" altLang="en-US" sz="2800" dirty="0">
                <a:latin typeface="Arial" panose="020B0604020202020204" pitchFamily="34" charset="0"/>
              </a:rPr>
              <a:t>….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 content with peak periods (e.g., August).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 content for user interests.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Data Practices: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Upgrade data management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advanced analytics for trend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regular data audits.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IPO Support: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engagement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 infrastructure for data demands.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strategy using content and data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812B35-D843-2EFF-03AD-B743CC4FCDD1}"/>
              </a:ext>
            </a:extLst>
          </p:cNvPr>
          <p:cNvSpPr txBox="1"/>
          <p:nvPr/>
        </p:nvSpPr>
        <p:spPr>
          <a:xfrm>
            <a:off x="9851050" y="37719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00E550-EF3D-E11E-F872-7C31BF37E5D7}"/>
              </a:ext>
            </a:extLst>
          </p:cNvPr>
          <p:cNvSpPr txBox="1"/>
          <p:nvPr/>
        </p:nvSpPr>
        <p:spPr>
          <a:xfrm>
            <a:off x="9372600" y="3314700"/>
            <a:ext cx="563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Audit of Big Data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Recommendations for a Successful 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Analysis of Content Categories: Top 5 Categories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9D7E93-11E0-6950-3196-5D445EF00D1A}"/>
              </a:ext>
            </a:extLst>
          </p:cNvPr>
          <p:cNvSpPr txBox="1"/>
          <p:nvPr/>
        </p:nvSpPr>
        <p:spPr>
          <a:xfrm>
            <a:off x="2535294" y="6058943"/>
            <a:ext cx="69600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How can Social Buzz manage its massive data effectively and identify the top 5 performing content categories to improve user engagement and support their IPO goals?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7169074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6927043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100931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3881057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1032790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790759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3BE3F6-383B-11AB-8822-737E0730D52C}"/>
              </a:ext>
            </a:extLst>
          </p:cNvPr>
          <p:cNvSpPr txBox="1"/>
          <p:nvPr/>
        </p:nvSpPr>
        <p:spPr>
          <a:xfrm>
            <a:off x="14293092" y="4604079"/>
            <a:ext cx="29353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Andrew Fleming (Chief Technical Architect)</a:t>
            </a:r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FB797B-CC4A-1E86-C4FA-11878440B697}"/>
              </a:ext>
            </a:extLst>
          </p:cNvPr>
          <p:cNvSpPr txBox="1"/>
          <p:nvPr/>
        </p:nvSpPr>
        <p:spPr>
          <a:xfrm>
            <a:off x="14293092" y="1458958"/>
            <a:ext cx="29353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DM Sans" pitchFamily="2" charset="0"/>
              </a:rPr>
              <a:t>Marcus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DM Sans" pitchFamily="2" charset="0"/>
              </a:rPr>
              <a:t>Rompton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M Sans" pitchFamily="2" charset="0"/>
              </a:rPr>
              <a:t> (Senior Principle)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1C9D43-8A9F-4908-69DC-C8BC74D04124}"/>
              </a:ext>
            </a:extLst>
          </p:cNvPr>
          <p:cNvSpPr txBox="1"/>
          <p:nvPr/>
        </p:nvSpPr>
        <p:spPr>
          <a:xfrm>
            <a:off x="14293092" y="7605438"/>
            <a:ext cx="2615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Marina Lozanskaya (Data Analyst)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0CB9B7-FF73-6355-0E3F-FAEAAC565B0A}"/>
              </a:ext>
            </a:extLst>
          </p:cNvPr>
          <p:cNvSpPr txBox="1"/>
          <p:nvPr/>
        </p:nvSpPr>
        <p:spPr>
          <a:xfrm>
            <a:off x="4537694" y="1436275"/>
            <a:ext cx="2778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Collection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E5D01B-FCC4-1F4B-1449-F70406FE6777}"/>
              </a:ext>
            </a:extLst>
          </p:cNvPr>
          <p:cNvSpPr txBox="1"/>
          <p:nvPr/>
        </p:nvSpPr>
        <p:spPr>
          <a:xfrm>
            <a:off x="6333432" y="3009921"/>
            <a:ext cx="2536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Cleaning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148EF2-7A84-2824-E715-E14FE4ACCD3E}"/>
              </a:ext>
            </a:extLst>
          </p:cNvPr>
          <p:cNvSpPr txBox="1"/>
          <p:nvPr/>
        </p:nvSpPr>
        <p:spPr>
          <a:xfrm>
            <a:off x="8202277" y="4605252"/>
            <a:ext cx="2797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Modelling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BBD131-EBE4-D0BD-F812-79DC3C54168B}"/>
              </a:ext>
            </a:extLst>
          </p:cNvPr>
          <p:cNvSpPr txBox="1"/>
          <p:nvPr/>
        </p:nvSpPr>
        <p:spPr>
          <a:xfrm>
            <a:off x="9941174" y="6296985"/>
            <a:ext cx="7461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A16EB5-1EB0-6BA3-D9BD-7695278F98E6}"/>
              </a:ext>
            </a:extLst>
          </p:cNvPr>
          <p:cNvSpPr txBox="1"/>
          <p:nvPr/>
        </p:nvSpPr>
        <p:spPr>
          <a:xfrm>
            <a:off x="11657685" y="7910555"/>
            <a:ext cx="5687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Uncover Insights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BB455B-5BAD-D491-6CF9-10E9A423B53A}"/>
              </a:ext>
            </a:extLst>
          </p:cNvPr>
          <p:cNvSpPr txBox="1"/>
          <p:nvPr/>
        </p:nvSpPr>
        <p:spPr>
          <a:xfrm>
            <a:off x="1583275" y="3501583"/>
            <a:ext cx="4514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DM Sans" pitchFamily="2" charset="0"/>
              </a:rPr>
              <a:t>How many unique categories are there?</a:t>
            </a:r>
          </a:p>
          <a:p>
            <a:endParaRPr lang="en-US" sz="3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8333FA-F231-C9B0-D0A8-ABDEECF748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8050" y="440371"/>
            <a:ext cx="11942837" cy="90220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1CC28AF-9693-B1E6-9012-E374BD20BAE2}"/>
              </a:ext>
            </a:extLst>
          </p:cNvPr>
          <p:cNvSpPr txBox="1"/>
          <p:nvPr/>
        </p:nvSpPr>
        <p:spPr>
          <a:xfrm>
            <a:off x="2555921" y="3712339"/>
            <a:ext cx="36712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DM Sans" pitchFamily="2" charset="0"/>
              </a:rPr>
              <a:t>How many reactions are there to the most popular category?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E00498E-3B9E-DBDA-7B20-69ED7E5FB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2179" y="298301"/>
            <a:ext cx="10533067" cy="86891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E4FFCD5-6E4B-5574-678E-2B6031BB794E}"/>
              </a:ext>
            </a:extLst>
          </p:cNvPr>
          <p:cNvSpPr txBox="1"/>
          <p:nvPr/>
        </p:nvSpPr>
        <p:spPr>
          <a:xfrm>
            <a:off x="2448699" y="1098256"/>
            <a:ext cx="9538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DM Sans" pitchFamily="2" charset="0"/>
              </a:rPr>
              <a:t>What was the month with the most posts?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1580F1A-ED1D-AF46-C983-8751A79FEA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7344" y="1789739"/>
            <a:ext cx="13207192" cy="7622565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 rot="1153642">
            <a:off x="1051900" y="8814372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242</Words>
  <Application>Microsoft Office PowerPoint</Application>
  <PresentationFormat>Custom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Clear Sans Regular Bold</vt:lpstr>
      <vt:lpstr>Calibri</vt:lpstr>
      <vt:lpstr>Graphik Regular</vt:lpstr>
      <vt:lpstr>DM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Marina Lozanskaya</cp:lastModifiedBy>
  <cp:revision>10</cp:revision>
  <dcterms:created xsi:type="dcterms:W3CDTF">2006-08-16T00:00:00Z</dcterms:created>
  <dcterms:modified xsi:type="dcterms:W3CDTF">2024-09-17T18:38:33Z</dcterms:modified>
  <dc:identifier>DAEhDyfaYKE</dc:identifier>
</cp:coreProperties>
</file>