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22"/>
  </p:notesMasterIdLst>
  <p:sldIdLst>
    <p:sldId id="332" r:id="rId2"/>
    <p:sldId id="333" r:id="rId3"/>
    <p:sldId id="256" r:id="rId4"/>
    <p:sldId id="258" r:id="rId5"/>
    <p:sldId id="260" r:id="rId6"/>
    <p:sldId id="334" r:id="rId7"/>
    <p:sldId id="335" r:id="rId8"/>
    <p:sldId id="302" r:id="rId9"/>
    <p:sldId id="337" r:id="rId10"/>
    <p:sldId id="289" r:id="rId11"/>
    <p:sldId id="338" r:id="rId12"/>
    <p:sldId id="340" r:id="rId13"/>
    <p:sldId id="349" r:id="rId14"/>
    <p:sldId id="347" r:id="rId15"/>
    <p:sldId id="348" r:id="rId16"/>
    <p:sldId id="350" r:id="rId17"/>
    <p:sldId id="351" r:id="rId18"/>
    <p:sldId id="352" r:id="rId19"/>
    <p:sldId id="279" r:id="rId20"/>
    <p:sldId id="306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Viga" panose="020B0800030000020004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63BD0831-6018-417D-92E7-74E97B5399D5}">
          <p14:sldIdLst>
            <p14:sldId id="332"/>
            <p14:sldId id="333"/>
            <p14:sldId id="256"/>
          </p14:sldIdLst>
        </p14:section>
        <p14:section name="Section sans titre" id="{E36E31E8-218A-469B-AF71-D31CDEB7E6D9}">
          <p14:sldIdLst>
            <p14:sldId id="258"/>
            <p14:sldId id="260"/>
            <p14:sldId id="334"/>
            <p14:sldId id="335"/>
            <p14:sldId id="302"/>
            <p14:sldId id="337"/>
            <p14:sldId id="289"/>
            <p14:sldId id="338"/>
            <p14:sldId id="340"/>
            <p14:sldId id="349"/>
            <p14:sldId id="347"/>
            <p14:sldId id="348"/>
            <p14:sldId id="350"/>
            <p14:sldId id="351"/>
            <p14:sldId id="352"/>
            <p14:sldId id="27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812"/>
    <a:srgbClr val="14141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2E12A-6D04-4437-B8B7-3AD0A446A9B3}">
  <a:tblStyle styleId="{B722E12A-6D04-4437-B8B7-3AD0A446A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0" y="282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2076040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Christian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85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Christian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83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Anisse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38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Marina Anisse Christian 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20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25ab39b25a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25ab39b25a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Marina Anisse Christian 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710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Marina Anisse Christian 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268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Marina Anisse Christian 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38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Marina Anisse Christian 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55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25ab39b25a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25ab39b25a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Marina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b7f9929613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b7f9929613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18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Lucas &amp; Marina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5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25ab39b25a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25ab39b25a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Anisse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19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24b6bd004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24b6bd004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Anisse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8" name="Google Shape;168;p27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81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27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02575" y="3604800"/>
            <a:ext cx="3794100" cy="9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2" name="Google Shape;122;p20"/>
          <p:cNvCxnSpPr/>
          <p:nvPr/>
        </p:nvCxnSpPr>
        <p:spPr>
          <a:xfrm>
            <a:off x="518225" y="3738171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602575" y="2030450"/>
            <a:ext cx="39006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 idx="2"/>
          </p:nvPr>
        </p:nvSpPr>
        <p:spPr>
          <a:xfrm>
            <a:off x="602575" y="150275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1963075" y="3016675"/>
            <a:ext cx="25401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4"/>
          </p:nvPr>
        </p:nvSpPr>
        <p:spPr>
          <a:xfrm>
            <a:off x="602575" y="2949025"/>
            <a:ext cx="13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5"/>
          </p:nvPr>
        </p:nvSpPr>
        <p:spPr>
          <a:xfrm>
            <a:off x="1963075" y="3544375"/>
            <a:ext cx="25401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6"/>
          </p:nvPr>
        </p:nvSpPr>
        <p:spPr>
          <a:xfrm>
            <a:off x="602575" y="3476725"/>
            <a:ext cx="13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4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44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66" r:id="rId5"/>
    <p:sldLayoutId id="2147483671" r:id="rId6"/>
    <p:sldLayoutId id="2147483676" r:id="rId7"/>
    <p:sldLayoutId id="2147483690" r:id="rId8"/>
    <p:sldLayoutId id="2147483691" r:id="rId9"/>
    <p:sldLayoutId id="214748369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627DBDF-57E6-4408-9611-E8620A71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"/>
            <a:ext cx="9146043" cy="5142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8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500"/>
    </mc:Choice>
    <mc:Fallback xmlns="">
      <p:transition spd="slow" advClick="0" advTm="3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84"/>
          <p:cNvSpPr/>
          <p:nvPr/>
        </p:nvSpPr>
        <p:spPr>
          <a:xfrm>
            <a:off x="891425" y="4515055"/>
            <a:ext cx="7361100" cy="100200"/>
          </a:xfrm>
          <a:prstGeom prst="roundRect">
            <a:avLst>
              <a:gd name="adj" fmla="val 50000"/>
            </a:avLst>
          </a:pr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84"/>
          <p:cNvSpPr/>
          <p:nvPr/>
        </p:nvSpPr>
        <p:spPr>
          <a:xfrm>
            <a:off x="891425" y="4515050"/>
            <a:ext cx="34020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2" name="Google Shape;2412;p84"/>
          <p:cNvGrpSpPr/>
          <p:nvPr/>
        </p:nvGrpSpPr>
        <p:grpSpPr>
          <a:xfrm>
            <a:off x="6960141" y="2259647"/>
            <a:ext cx="1444546" cy="1386280"/>
            <a:chOff x="6960141" y="2259647"/>
            <a:chExt cx="1444546" cy="1386280"/>
          </a:xfrm>
        </p:grpSpPr>
        <p:sp>
          <p:nvSpPr>
            <p:cNvPr id="2413" name="Google Shape;2413;p84"/>
            <p:cNvSpPr/>
            <p:nvPr/>
          </p:nvSpPr>
          <p:spPr>
            <a:xfrm>
              <a:off x="6960141" y="2259647"/>
              <a:ext cx="1444546" cy="1386280"/>
            </a:xfrm>
            <a:custGeom>
              <a:avLst/>
              <a:gdLst/>
              <a:ahLst/>
              <a:cxnLst/>
              <a:rect l="l" t="t" r="r" b="b"/>
              <a:pathLst>
                <a:path w="7884" h="7566" extrusionOk="0">
                  <a:moveTo>
                    <a:pt x="5909" y="1"/>
                  </a:moveTo>
                  <a:cubicBezTo>
                    <a:pt x="4956" y="1"/>
                    <a:pt x="3653" y="676"/>
                    <a:pt x="2279" y="2678"/>
                  </a:cubicBezTo>
                  <a:cubicBezTo>
                    <a:pt x="1" y="5994"/>
                    <a:pt x="1202" y="7565"/>
                    <a:pt x="1202" y="7565"/>
                  </a:cubicBezTo>
                  <a:cubicBezTo>
                    <a:pt x="1202" y="7491"/>
                    <a:pt x="1467" y="4780"/>
                    <a:pt x="5163" y="3697"/>
                  </a:cubicBezTo>
                  <a:cubicBezTo>
                    <a:pt x="7883" y="2903"/>
                    <a:pt x="7726" y="1452"/>
                    <a:pt x="7256" y="690"/>
                  </a:cubicBezTo>
                  <a:cubicBezTo>
                    <a:pt x="7010" y="292"/>
                    <a:pt x="6535" y="1"/>
                    <a:pt x="5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4"/>
            <p:cNvSpPr/>
            <p:nvPr/>
          </p:nvSpPr>
          <p:spPr>
            <a:xfrm>
              <a:off x="7155457" y="2577725"/>
              <a:ext cx="1183450" cy="1068202"/>
            </a:xfrm>
            <a:custGeom>
              <a:avLst/>
              <a:gdLst/>
              <a:ahLst/>
              <a:cxnLst/>
              <a:rect l="l" t="t" r="r" b="b"/>
              <a:pathLst>
                <a:path w="6459" h="5830" extrusionOk="0">
                  <a:moveTo>
                    <a:pt x="6459" y="0"/>
                  </a:moveTo>
                  <a:cubicBezTo>
                    <a:pt x="6450" y="19"/>
                    <a:pt x="6144" y="1127"/>
                    <a:pt x="4313" y="1516"/>
                  </a:cubicBezTo>
                  <a:cubicBezTo>
                    <a:pt x="2649" y="1871"/>
                    <a:pt x="1081" y="1513"/>
                    <a:pt x="136" y="4844"/>
                  </a:cubicBezTo>
                  <a:cubicBezTo>
                    <a:pt x="59" y="5122"/>
                    <a:pt x="16" y="5366"/>
                    <a:pt x="0" y="5573"/>
                  </a:cubicBezTo>
                  <a:cubicBezTo>
                    <a:pt x="71" y="5743"/>
                    <a:pt x="136" y="5829"/>
                    <a:pt x="136" y="5829"/>
                  </a:cubicBezTo>
                  <a:cubicBezTo>
                    <a:pt x="136" y="5758"/>
                    <a:pt x="401" y="3044"/>
                    <a:pt x="4100" y="1961"/>
                  </a:cubicBezTo>
                  <a:cubicBezTo>
                    <a:pt x="5820" y="1454"/>
                    <a:pt x="6391" y="689"/>
                    <a:pt x="6459" y="0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4"/>
            <p:cNvSpPr/>
            <p:nvPr/>
          </p:nvSpPr>
          <p:spPr>
            <a:xfrm>
              <a:off x="7861419" y="2487578"/>
              <a:ext cx="107553" cy="124776"/>
            </a:xfrm>
            <a:custGeom>
              <a:avLst/>
              <a:gdLst/>
              <a:ahLst/>
              <a:cxnLst/>
              <a:rect l="l" t="t" r="r" b="b"/>
              <a:pathLst>
                <a:path w="587" h="681" extrusionOk="0">
                  <a:moveTo>
                    <a:pt x="214" y="0"/>
                  </a:moveTo>
                  <a:cubicBezTo>
                    <a:pt x="135" y="0"/>
                    <a:pt x="57" y="28"/>
                    <a:pt x="0" y="75"/>
                  </a:cubicBezTo>
                  <a:cubicBezTo>
                    <a:pt x="38" y="69"/>
                    <a:pt x="74" y="66"/>
                    <a:pt x="109" y="66"/>
                  </a:cubicBezTo>
                  <a:cubicBezTo>
                    <a:pt x="165" y="66"/>
                    <a:pt x="217" y="74"/>
                    <a:pt x="266" y="91"/>
                  </a:cubicBezTo>
                  <a:cubicBezTo>
                    <a:pt x="343" y="122"/>
                    <a:pt x="405" y="171"/>
                    <a:pt x="436" y="242"/>
                  </a:cubicBezTo>
                  <a:cubicBezTo>
                    <a:pt x="466" y="310"/>
                    <a:pt x="466" y="393"/>
                    <a:pt x="439" y="471"/>
                  </a:cubicBezTo>
                  <a:cubicBezTo>
                    <a:pt x="414" y="551"/>
                    <a:pt x="358" y="619"/>
                    <a:pt x="284" y="680"/>
                  </a:cubicBezTo>
                  <a:cubicBezTo>
                    <a:pt x="377" y="662"/>
                    <a:pt x="466" y="600"/>
                    <a:pt x="522" y="508"/>
                  </a:cubicBezTo>
                  <a:cubicBezTo>
                    <a:pt x="571" y="418"/>
                    <a:pt x="587" y="295"/>
                    <a:pt x="537" y="196"/>
                  </a:cubicBezTo>
                  <a:cubicBezTo>
                    <a:pt x="491" y="91"/>
                    <a:pt x="389" y="23"/>
                    <a:pt x="284" y="7"/>
                  </a:cubicBezTo>
                  <a:cubicBezTo>
                    <a:pt x="261" y="3"/>
                    <a:pt x="23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4"/>
            <p:cNvSpPr/>
            <p:nvPr/>
          </p:nvSpPr>
          <p:spPr>
            <a:xfrm>
              <a:off x="7956329" y="2333853"/>
              <a:ext cx="70908" cy="110301"/>
            </a:xfrm>
            <a:custGeom>
              <a:avLst/>
              <a:gdLst/>
              <a:ahLst/>
              <a:cxnLst/>
              <a:rect l="l" t="t" r="r" b="b"/>
              <a:pathLst>
                <a:path w="387" h="602" extrusionOk="0">
                  <a:moveTo>
                    <a:pt x="183" y="0"/>
                  </a:moveTo>
                  <a:lnTo>
                    <a:pt x="183" y="0"/>
                  </a:lnTo>
                  <a:cubicBezTo>
                    <a:pt x="121" y="38"/>
                    <a:pt x="75" y="96"/>
                    <a:pt x="47" y="161"/>
                  </a:cubicBezTo>
                  <a:cubicBezTo>
                    <a:pt x="16" y="229"/>
                    <a:pt x="1" y="309"/>
                    <a:pt x="22" y="389"/>
                  </a:cubicBezTo>
                  <a:cubicBezTo>
                    <a:pt x="35" y="430"/>
                    <a:pt x="53" y="470"/>
                    <a:pt x="78" y="501"/>
                  </a:cubicBezTo>
                  <a:cubicBezTo>
                    <a:pt x="106" y="538"/>
                    <a:pt x="143" y="559"/>
                    <a:pt x="177" y="575"/>
                  </a:cubicBezTo>
                  <a:cubicBezTo>
                    <a:pt x="217" y="593"/>
                    <a:pt x="260" y="602"/>
                    <a:pt x="302" y="602"/>
                  </a:cubicBezTo>
                  <a:cubicBezTo>
                    <a:pt x="331" y="602"/>
                    <a:pt x="359" y="598"/>
                    <a:pt x="387" y="590"/>
                  </a:cubicBezTo>
                  <a:cubicBezTo>
                    <a:pt x="334" y="544"/>
                    <a:pt x="279" y="510"/>
                    <a:pt x="242" y="470"/>
                  </a:cubicBezTo>
                  <a:cubicBezTo>
                    <a:pt x="198" y="433"/>
                    <a:pt x="180" y="393"/>
                    <a:pt x="168" y="352"/>
                  </a:cubicBezTo>
                  <a:cubicBezTo>
                    <a:pt x="155" y="303"/>
                    <a:pt x="155" y="251"/>
                    <a:pt x="161" y="192"/>
                  </a:cubicBezTo>
                  <a:cubicBezTo>
                    <a:pt x="168" y="133"/>
                    <a:pt x="177" y="71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4"/>
            <p:cNvSpPr/>
            <p:nvPr/>
          </p:nvSpPr>
          <p:spPr>
            <a:xfrm>
              <a:off x="8032184" y="2499122"/>
              <a:ext cx="70908" cy="110851"/>
            </a:xfrm>
            <a:custGeom>
              <a:avLst/>
              <a:gdLst/>
              <a:ahLst/>
              <a:cxnLst/>
              <a:rect l="l" t="t" r="r" b="b"/>
              <a:pathLst>
                <a:path w="387" h="605" extrusionOk="0">
                  <a:moveTo>
                    <a:pt x="183" y="0"/>
                  </a:moveTo>
                  <a:cubicBezTo>
                    <a:pt x="121" y="40"/>
                    <a:pt x="78" y="99"/>
                    <a:pt x="47" y="164"/>
                  </a:cubicBezTo>
                  <a:cubicBezTo>
                    <a:pt x="16" y="228"/>
                    <a:pt x="1" y="309"/>
                    <a:pt x="19" y="392"/>
                  </a:cubicBezTo>
                  <a:cubicBezTo>
                    <a:pt x="31" y="429"/>
                    <a:pt x="50" y="472"/>
                    <a:pt x="78" y="503"/>
                  </a:cubicBezTo>
                  <a:cubicBezTo>
                    <a:pt x="106" y="537"/>
                    <a:pt x="140" y="562"/>
                    <a:pt x="173" y="577"/>
                  </a:cubicBezTo>
                  <a:cubicBezTo>
                    <a:pt x="216" y="596"/>
                    <a:pt x="259" y="604"/>
                    <a:pt x="302" y="604"/>
                  </a:cubicBezTo>
                  <a:cubicBezTo>
                    <a:pt x="330" y="604"/>
                    <a:pt x="359" y="600"/>
                    <a:pt x="387" y="593"/>
                  </a:cubicBezTo>
                  <a:cubicBezTo>
                    <a:pt x="334" y="546"/>
                    <a:pt x="278" y="509"/>
                    <a:pt x="241" y="472"/>
                  </a:cubicBezTo>
                  <a:cubicBezTo>
                    <a:pt x="198" y="432"/>
                    <a:pt x="180" y="395"/>
                    <a:pt x="167" y="352"/>
                  </a:cubicBezTo>
                  <a:cubicBezTo>
                    <a:pt x="155" y="306"/>
                    <a:pt x="155" y="253"/>
                    <a:pt x="161" y="195"/>
                  </a:cubicBezTo>
                  <a:cubicBezTo>
                    <a:pt x="167" y="136"/>
                    <a:pt x="177" y="74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8" name="Google Shape;2418;p84"/>
          <p:cNvGrpSpPr/>
          <p:nvPr/>
        </p:nvGrpSpPr>
        <p:grpSpPr>
          <a:xfrm>
            <a:off x="5487752" y="1178620"/>
            <a:ext cx="1296683" cy="2020972"/>
            <a:chOff x="5487752" y="1178620"/>
            <a:chExt cx="1296683" cy="2020972"/>
          </a:xfrm>
        </p:grpSpPr>
        <p:sp>
          <p:nvSpPr>
            <p:cNvPr id="2419" name="Google Shape;2419;p84"/>
            <p:cNvSpPr/>
            <p:nvPr/>
          </p:nvSpPr>
          <p:spPr>
            <a:xfrm>
              <a:off x="5487752" y="1178620"/>
              <a:ext cx="1296683" cy="2020972"/>
            </a:xfrm>
            <a:custGeom>
              <a:avLst/>
              <a:gdLst/>
              <a:ahLst/>
              <a:cxnLst/>
              <a:rect l="l" t="t" r="r" b="b"/>
              <a:pathLst>
                <a:path w="7077" h="11030" extrusionOk="0">
                  <a:moveTo>
                    <a:pt x="2786" y="0"/>
                  </a:moveTo>
                  <a:cubicBezTo>
                    <a:pt x="2434" y="0"/>
                    <a:pt x="2111" y="99"/>
                    <a:pt x="1847" y="270"/>
                  </a:cubicBezTo>
                  <a:cubicBezTo>
                    <a:pt x="933" y="859"/>
                    <a:pt x="0" y="2381"/>
                    <a:pt x="2585" y="4685"/>
                  </a:cubicBezTo>
                  <a:cubicBezTo>
                    <a:pt x="6098" y="7818"/>
                    <a:pt x="4971" y="10952"/>
                    <a:pt x="4931" y="11029"/>
                  </a:cubicBezTo>
                  <a:cubicBezTo>
                    <a:pt x="4931" y="11029"/>
                    <a:pt x="7077" y="9930"/>
                    <a:pt x="6302" y="5074"/>
                  </a:cubicBezTo>
                  <a:cubicBezTo>
                    <a:pt x="5695" y="1276"/>
                    <a:pt x="4054" y="0"/>
                    <a:pt x="2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4"/>
            <p:cNvSpPr/>
            <p:nvPr/>
          </p:nvSpPr>
          <p:spPr>
            <a:xfrm>
              <a:off x="5619490" y="1414064"/>
              <a:ext cx="995828" cy="1785528"/>
            </a:xfrm>
            <a:custGeom>
              <a:avLst/>
              <a:gdLst/>
              <a:ahLst/>
              <a:cxnLst/>
              <a:rect l="l" t="t" r="r" b="b"/>
              <a:pathLst>
                <a:path w="5435" h="9745" extrusionOk="0">
                  <a:moveTo>
                    <a:pt x="288" y="0"/>
                  </a:moveTo>
                  <a:lnTo>
                    <a:pt x="288" y="0"/>
                  </a:lnTo>
                  <a:cubicBezTo>
                    <a:pt x="1" y="794"/>
                    <a:pt x="226" y="1936"/>
                    <a:pt x="1866" y="3400"/>
                  </a:cubicBezTo>
                  <a:cubicBezTo>
                    <a:pt x="5379" y="6533"/>
                    <a:pt x="4249" y="9664"/>
                    <a:pt x="4212" y="9744"/>
                  </a:cubicBezTo>
                  <a:cubicBezTo>
                    <a:pt x="4212" y="9744"/>
                    <a:pt x="4326" y="9686"/>
                    <a:pt x="4493" y="9534"/>
                  </a:cubicBezTo>
                  <a:cubicBezTo>
                    <a:pt x="4586" y="9297"/>
                    <a:pt x="4669" y="9006"/>
                    <a:pt x="4725" y="8661"/>
                  </a:cubicBezTo>
                  <a:cubicBezTo>
                    <a:pt x="5435" y="4480"/>
                    <a:pt x="3514" y="4054"/>
                    <a:pt x="1862" y="2798"/>
                  </a:cubicBezTo>
                  <a:cubicBezTo>
                    <a:pt x="44" y="1408"/>
                    <a:pt x="288" y="22"/>
                    <a:pt x="288" y="0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4"/>
            <p:cNvSpPr/>
            <p:nvPr/>
          </p:nvSpPr>
          <p:spPr>
            <a:xfrm>
              <a:off x="5856582" y="1521434"/>
              <a:ext cx="220786" cy="133571"/>
            </a:xfrm>
            <a:custGeom>
              <a:avLst/>
              <a:gdLst/>
              <a:ahLst/>
              <a:cxnLst/>
              <a:rect l="l" t="t" r="r" b="b"/>
              <a:pathLst>
                <a:path w="1205" h="729" extrusionOk="0">
                  <a:moveTo>
                    <a:pt x="1130" y="1"/>
                  </a:moveTo>
                  <a:lnTo>
                    <a:pt x="0" y="248"/>
                  </a:lnTo>
                  <a:cubicBezTo>
                    <a:pt x="0" y="248"/>
                    <a:pt x="208" y="728"/>
                    <a:pt x="615" y="728"/>
                  </a:cubicBezTo>
                  <a:cubicBezTo>
                    <a:pt x="689" y="728"/>
                    <a:pt x="771" y="712"/>
                    <a:pt x="859" y="674"/>
                  </a:cubicBezTo>
                  <a:cubicBezTo>
                    <a:pt x="1204" y="526"/>
                    <a:pt x="1130" y="1"/>
                    <a:pt x="1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4"/>
            <p:cNvSpPr/>
            <p:nvPr/>
          </p:nvSpPr>
          <p:spPr>
            <a:xfrm>
              <a:off x="6083414" y="1313291"/>
              <a:ext cx="202097" cy="201914"/>
            </a:xfrm>
            <a:custGeom>
              <a:avLst/>
              <a:gdLst/>
              <a:ahLst/>
              <a:cxnLst/>
              <a:rect l="l" t="t" r="r" b="b"/>
              <a:pathLst>
                <a:path w="1103" h="1102" extrusionOk="0">
                  <a:moveTo>
                    <a:pt x="522" y="1"/>
                  </a:moveTo>
                  <a:lnTo>
                    <a:pt x="0" y="1035"/>
                  </a:lnTo>
                  <a:cubicBezTo>
                    <a:pt x="0" y="1035"/>
                    <a:pt x="163" y="1101"/>
                    <a:pt x="346" y="1101"/>
                  </a:cubicBezTo>
                  <a:cubicBezTo>
                    <a:pt x="480" y="1101"/>
                    <a:pt x="626" y="1065"/>
                    <a:pt x="726" y="939"/>
                  </a:cubicBezTo>
                  <a:cubicBezTo>
                    <a:pt x="1103" y="448"/>
                    <a:pt x="522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4"/>
            <p:cNvSpPr/>
            <p:nvPr/>
          </p:nvSpPr>
          <p:spPr>
            <a:xfrm>
              <a:off x="5941965" y="1450893"/>
              <a:ext cx="401263" cy="349044"/>
            </a:xfrm>
            <a:custGeom>
              <a:avLst/>
              <a:gdLst/>
              <a:ahLst/>
              <a:cxnLst/>
              <a:rect l="l" t="t" r="r" b="b"/>
              <a:pathLst>
                <a:path w="2190" h="1905" extrusionOk="0">
                  <a:moveTo>
                    <a:pt x="1831" y="0"/>
                  </a:moveTo>
                  <a:cubicBezTo>
                    <a:pt x="1831" y="0"/>
                    <a:pt x="1776" y="627"/>
                    <a:pt x="1248" y="1025"/>
                  </a:cubicBezTo>
                  <a:cubicBezTo>
                    <a:pt x="825" y="1344"/>
                    <a:pt x="279" y="1376"/>
                    <a:pt x="79" y="1376"/>
                  </a:cubicBezTo>
                  <a:cubicBezTo>
                    <a:pt x="29" y="1376"/>
                    <a:pt x="1" y="1374"/>
                    <a:pt x="1" y="1374"/>
                  </a:cubicBezTo>
                  <a:lnTo>
                    <a:pt x="1" y="1374"/>
                  </a:lnTo>
                  <a:lnTo>
                    <a:pt x="760" y="1905"/>
                  </a:lnTo>
                  <a:lnTo>
                    <a:pt x="714" y="1485"/>
                  </a:lnTo>
                  <a:lnTo>
                    <a:pt x="1189" y="1846"/>
                  </a:lnTo>
                  <a:lnTo>
                    <a:pt x="1090" y="1368"/>
                  </a:lnTo>
                  <a:lnTo>
                    <a:pt x="1090" y="1368"/>
                  </a:lnTo>
                  <a:lnTo>
                    <a:pt x="1677" y="1575"/>
                  </a:lnTo>
                  <a:lnTo>
                    <a:pt x="1467" y="1115"/>
                  </a:lnTo>
                  <a:lnTo>
                    <a:pt x="2007" y="1198"/>
                  </a:lnTo>
                  <a:lnTo>
                    <a:pt x="1813" y="750"/>
                  </a:lnTo>
                  <a:lnTo>
                    <a:pt x="2190" y="849"/>
                  </a:lnTo>
                  <a:lnTo>
                    <a:pt x="2190" y="849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4" name="Google Shape;2424;p84"/>
          <p:cNvGrpSpPr/>
          <p:nvPr/>
        </p:nvGrpSpPr>
        <p:grpSpPr>
          <a:xfrm>
            <a:off x="7120278" y="1424508"/>
            <a:ext cx="1162196" cy="1617144"/>
            <a:chOff x="7120278" y="1424508"/>
            <a:chExt cx="1162196" cy="1617144"/>
          </a:xfrm>
        </p:grpSpPr>
        <p:sp>
          <p:nvSpPr>
            <p:cNvPr id="2425" name="Google Shape;2425;p84"/>
            <p:cNvSpPr/>
            <p:nvPr/>
          </p:nvSpPr>
          <p:spPr>
            <a:xfrm>
              <a:off x="7120278" y="1424508"/>
              <a:ext cx="1162196" cy="1617144"/>
            </a:xfrm>
            <a:custGeom>
              <a:avLst/>
              <a:gdLst/>
              <a:ahLst/>
              <a:cxnLst/>
              <a:rect l="l" t="t" r="r" b="b"/>
              <a:pathLst>
                <a:path w="6343" h="8826" extrusionOk="0">
                  <a:moveTo>
                    <a:pt x="4108" y="0"/>
                  </a:moveTo>
                  <a:cubicBezTo>
                    <a:pt x="3092" y="0"/>
                    <a:pt x="1753" y="967"/>
                    <a:pt x="1004" y="3871"/>
                  </a:cubicBezTo>
                  <a:cubicBezTo>
                    <a:pt x="1" y="7764"/>
                    <a:pt x="1668" y="8826"/>
                    <a:pt x="1668" y="8826"/>
                  </a:cubicBezTo>
                  <a:cubicBezTo>
                    <a:pt x="1640" y="8761"/>
                    <a:pt x="961" y="6121"/>
                    <a:pt x="4061" y="3837"/>
                  </a:cubicBezTo>
                  <a:cubicBezTo>
                    <a:pt x="6342" y="2157"/>
                    <a:pt x="5697" y="845"/>
                    <a:pt x="4999" y="298"/>
                  </a:cubicBezTo>
                  <a:cubicBezTo>
                    <a:pt x="4764" y="112"/>
                    <a:pt x="4455" y="0"/>
                    <a:pt x="4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4"/>
            <p:cNvSpPr/>
            <p:nvPr/>
          </p:nvSpPr>
          <p:spPr>
            <a:xfrm>
              <a:off x="7296173" y="1641996"/>
              <a:ext cx="882778" cy="1399656"/>
            </a:xfrm>
            <a:custGeom>
              <a:avLst/>
              <a:gdLst/>
              <a:ahLst/>
              <a:cxnLst/>
              <a:rect l="l" t="t" r="r" b="b"/>
              <a:pathLst>
                <a:path w="4818" h="7639" extrusionOk="0">
                  <a:moveTo>
                    <a:pt x="4644" y="1"/>
                  </a:moveTo>
                  <a:cubicBezTo>
                    <a:pt x="4644" y="16"/>
                    <a:pt x="4737" y="1168"/>
                    <a:pt x="3150" y="2159"/>
                  </a:cubicBezTo>
                  <a:cubicBezTo>
                    <a:pt x="1711" y="3057"/>
                    <a:pt x="112" y="3258"/>
                    <a:pt x="371" y="6716"/>
                  </a:cubicBezTo>
                  <a:cubicBezTo>
                    <a:pt x="396" y="7003"/>
                    <a:pt x="436" y="7247"/>
                    <a:pt x="495" y="7447"/>
                  </a:cubicBezTo>
                  <a:cubicBezTo>
                    <a:pt x="618" y="7580"/>
                    <a:pt x="708" y="7639"/>
                    <a:pt x="708" y="7639"/>
                  </a:cubicBezTo>
                  <a:cubicBezTo>
                    <a:pt x="680" y="7571"/>
                    <a:pt x="1" y="4934"/>
                    <a:pt x="3101" y="2650"/>
                  </a:cubicBezTo>
                  <a:cubicBezTo>
                    <a:pt x="4549" y="1584"/>
                    <a:pt x="4817" y="671"/>
                    <a:pt x="4644" y="1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4"/>
            <p:cNvSpPr/>
            <p:nvPr/>
          </p:nvSpPr>
          <p:spPr>
            <a:xfrm>
              <a:off x="7647597" y="1536458"/>
              <a:ext cx="183958" cy="153909"/>
            </a:xfrm>
            <a:custGeom>
              <a:avLst/>
              <a:gdLst/>
              <a:ahLst/>
              <a:cxnLst/>
              <a:rect l="l" t="t" r="r" b="b"/>
              <a:pathLst>
                <a:path w="1004" h="840" extrusionOk="0">
                  <a:moveTo>
                    <a:pt x="394" y="1"/>
                  </a:moveTo>
                  <a:cubicBezTo>
                    <a:pt x="199" y="1"/>
                    <a:pt x="23" y="147"/>
                    <a:pt x="0" y="166"/>
                  </a:cubicBezTo>
                  <a:cubicBezTo>
                    <a:pt x="395" y="435"/>
                    <a:pt x="661" y="839"/>
                    <a:pt x="661" y="839"/>
                  </a:cubicBezTo>
                  <a:cubicBezTo>
                    <a:pt x="661" y="839"/>
                    <a:pt x="1004" y="345"/>
                    <a:pt x="593" y="61"/>
                  </a:cubicBezTo>
                  <a:cubicBezTo>
                    <a:pt x="528" y="18"/>
                    <a:pt x="46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4"/>
            <p:cNvSpPr/>
            <p:nvPr/>
          </p:nvSpPr>
          <p:spPr>
            <a:xfrm>
              <a:off x="7804254" y="1681023"/>
              <a:ext cx="182859" cy="136503"/>
            </a:xfrm>
            <a:custGeom>
              <a:avLst/>
              <a:gdLst/>
              <a:ahLst/>
              <a:cxnLst/>
              <a:rect l="l" t="t" r="r" b="b"/>
              <a:pathLst>
                <a:path w="998" h="745" extrusionOk="0">
                  <a:moveTo>
                    <a:pt x="453" y="0"/>
                  </a:moveTo>
                  <a:cubicBezTo>
                    <a:pt x="208" y="0"/>
                    <a:pt x="0" y="204"/>
                    <a:pt x="0" y="204"/>
                  </a:cubicBezTo>
                  <a:cubicBezTo>
                    <a:pt x="0" y="204"/>
                    <a:pt x="408" y="371"/>
                    <a:pt x="778" y="745"/>
                  </a:cubicBezTo>
                  <a:cubicBezTo>
                    <a:pt x="797" y="711"/>
                    <a:pt x="998" y="371"/>
                    <a:pt x="781" y="149"/>
                  </a:cubicBezTo>
                  <a:cubicBezTo>
                    <a:pt x="674" y="39"/>
                    <a:pt x="56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4"/>
            <p:cNvSpPr/>
            <p:nvPr/>
          </p:nvSpPr>
          <p:spPr>
            <a:xfrm>
              <a:off x="7643566" y="1724081"/>
              <a:ext cx="129723" cy="116348"/>
            </a:xfrm>
            <a:custGeom>
              <a:avLst/>
              <a:gdLst/>
              <a:ahLst/>
              <a:cxnLst/>
              <a:rect l="l" t="t" r="r" b="b"/>
              <a:pathLst>
                <a:path w="708" h="635" extrusionOk="0">
                  <a:moveTo>
                    <a:pt x="394" y="0"/>
                  </a:moveTo>
                  <a:cubicBezTo>
                    <a:pt x="306" y="0"/>
                    <a:pt x="216" y="37"/>
                    <a:pt x="146" y="108"/>
                  </a:cubicBezTo>
                  <a:cubicBezTo>
                    <a:pt x="13" y="238"/>
                    <a:pt x="1" y="439"/>
                    <a:pt x="118" y="556"/>
                  </a:cubicBezTo>
                  <a:cubicBezTo>
                    <a:pt x="172" y="608"/>
                    <a:pt x="243" y="634"/>
                    <a:pt x="317" y="634"/>
                  </a:cubicBezTo>
                  <a:cubicBezTo>
                    <a:pt x="404" y="634"/>
                    <a:pt x="495" y="598"/>
                    <a:pt x="566" y="528"/>
                  </a:cubicBezTo>
                  <a:cubicBezTo>
                    <a:pt x="695" y="395"/>
                    <a:pt x="708" y="195"/>
                    <a:pt x="593" y="81"/>
                  </a:cubicBezTo>
                  <a:cubicBezTo>
                    <a:pt x="539" y="27"/>
                    <a:pt x="468" y="0"/>
                    <a:pt x="394" y="0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4"/>
            <p:cNvSpPr/>
            <p:nvPr/>
          </p:nvSpPr>
          <p:spPr>
            <a:xfrm>
              <a:off x="7694502" y="1724081"/>
              <a:ext cx="73107" cy="65228"/>
            </a:xfrm>
            <a:custGeom>
              <a:avLst/>
              <a:gdLst/>
              <a:ahLst/>
              <a:cxnLst/>
              <a:rect l="l" t="t" r="r" b="b"/>
              <a:pathLst>
                <a:path w="399" h="356" extrusionOk="0">
                  <a:moveTo>
                    <a:pt x="142" y="0"/>
                  </a:moveTo>
                  <a:lnTo>
                    <a:pt x="0" y="219"/>
                  </a:lnTo>
                  <a:lnTo>
                    <a:pt x="275" y="108"/>
                  </a:lnTo>
                  <a:lnTo>
                    <a:pt x="275" y="108"/>
                  </a:lnTo>
                  <a:lnTo>
                    <a:pt x="136" y="355"/>
                  </a:lnTo>
                  <a:lnTo>
                    <a:pt x="399" y="269"/>
                  </a:lnTo>
                  <a:cubicBezTo>
                    <a:pt x="393" y="198"/>
                    <a:pt x="371" y="130"/>
                    <a:pt x="315" y="77"/>
                  </a:cubicBezTo>
                  <a:cubicBezTo>
                    <a:pt x="269" y="31"/>
                    <a:pt x="207" y="6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84"/>
          <p:cNvGrpSpPr/>
          <p:nvPr/>
        </p:nvGrpSpPr>
        <p:grpSpPr>
          <a:xfrm>
            <a:off x="5320835" y="2179394"/>
            <a:ext cx="1443813" cy="1385547"/>
            <a:chOff x="5320835" y="2179394"/>
            <a:chExt cx="1443813" cy="1385547"/>
          </a:xfrm>
        </p:grpSpPr>
        <p:sp>
          <p:nvSpPr>
            <p:cNvPr id="2432" name="Google Shape;2432;p84"/>
            <p:cNvSpPr/>
            <p:nvPr/>
          </p:nvSpPr>
          <p:spPr>
            <a:xfrm>
              <a:off x="5320835" y="2179394"/>
              <a:ext cx="1443813" cy="1385547"/>
            </a:xfrm>
            <a:custGeom>
              <a:avLst/>
              <a:gdLst/>
              <a:ahLst/>
              <a:cxnLst/>
              <a:rect l="l" t="t" r="r" b="b"/>
              <a:pathLst>
                <a:path w="7880" h="7562" extrusionOk="0">
                  <a:moveTo>
                    <a:pt x="1972" y="0"/>
                  </a:moveTo>
                  <a:cubicBezTo>
                    <a:pt x="1346" y="0"/>
                    <a:pt x="870" y="291"/>
                    <a:pt x="624" y="689"/>
                  </a:cubicBezTo>
                  <a:cubicBezTo>
                    <a:pt x="158" y="1449"/>
                    <a:pt x="1" y="2900"/>
                    <a:pt x="2721" y="3696"/>
                  </a:cubicBezTo>
                  <a:cubicBezTo>
                    <a:pt x="6413" y="4780"/>
                    <a:pt x="6679" y="7488"/>
                    <a:pt x="6679" y="7562"/>
                  </a:cubicBezTo>
                  <a:cubicBezTo>
                    <a:pt x="6679" y="7562"/>
                    <a:pt x="7880" y="5990"/>
                    <a:pt x="5604" y="2674"/>
                  </a:cubicBezTo>
                  <a:cubicBezTo>
                    <a:pt x="4229" y="675"/>
                    <a:pt x="2926" y="0"/>
                    <a:pt x="1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4"/>
            <p:cNvSpPr/>
            <p:nvPr/>
          </p:nvSpPr>
          <p:spPr>
            <a:xfrm>
              <a:off x="5386979" y="2497289"/>
              <a:ext cx="1182534" cy="1067652"/>
            </a:xfrm>
            <a:custGeom>
              <a:avLst/>
              <a:gdLst/>
              <a:ahLst/>
              <a:cxnLst/>
              <a:rect l="l" t="t" r="r" b="b"/>
              <a:pathLst>
                <a:path w="6454" h="5827" extrusionOk="0">
                  <a:moveTo>
                    <a:pt x="1" y="1"/>
                  </a:moveTo>
                  <a:cubicBezTo>
                    <a:pt x="66" y="686"/>
                    <a:pt x="637" y="1455"/>
                    <a:pt x="2360" y="1961"/>
                  </a:cubicBezTo>
                  <a:cubicBezTo>
                    <a:pt x="6052" y="3045"/>
                    <a:pt x="6318" y="5753"/>
                    <a:pt x="6318" y="5827"/>
                  </a:cubicBezTo>
                  <a:cubicBezTo>
                    <a:pt x="6318" y="5827"/>
                    <a:pt x="6386" y="5743"/>
                    <a:pt x="6454" y="5574"/>
                  </a:cubicBezTo>
                  <a:cubicBezTo>
                    <a:pt x="6438" y="5364"/>
                    <a:pt x="6395" y="5120"/>
                    <a:pt x="6318" y="4842"/>
                  </a:cubicBezTo>
                  <a:cubicBezTo>
                    <a:pt x="5376" y="1507"/>
                    <a:pt x="3808" y="1869"/>
                    <a:pt x="2147" y="1517"/>
                  </a:cubicBezTo>
                  <a:cubicBezTo>
                    <a:pt x="313" y="1128"/>
                    <a:pt x="10" y="19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4"/>
            <p:cNvSpPr/>
            <p:nvPr/>
          </p:nvSpPr>
          <p:spPr>
            <a:xfrm>
              <a:off x="5713055" y="2445673"/>
              <a:ext cx="79943" cy="91871"/>
            </a:xfrm>
            <a:custGeom>
              <a:avLst/>
              <a:gdLst/>
              <a:ahLst/>
              <a:cxnLst/>
              <a:rect l="l" t="t" r="r" b="b"/>
              <a:pathLst>
                <a:path w="563" h="647" extrusionOk="0">
                  <a:moveTo>
                    <a:pt x="385" y="1"/>
                  </a:moveTo>
                  <a:cubicBezTo>
                    <a:pt x="252" y="1"/>
                    <a:pt x="131" y="67"/>
                    <a:pt x="78" y="183"/>
                  </a:cubicBezTo>
                  <a:cubicBezTo>
                    <a:pt x="1" y="350"/>
                    <a:pt x="90" y="557"/>
                    <a:pt x="278" y="646"/>
                  </a:cubicBezTo>
                  <a:lnTo>
                    <a:pt x="563" y="41"/>
                  </a:lnTo>
                  <a:cubicBezTo>
                    <a:pt x="504" y="14"/>
                    <a:pt x="443" y="1"/>
                    <a:pt x="385" y="1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4"/>
            <p:cNvSpPr/>
            <p:nvPr/>
          </p:nvSpPr>
          <p:spPr>
            <a:xfrm>
              <a:off x="5545642" y="2437011"/>
              <a:ext cx="134753" cy="128505"/>
            </a:xfrm>
            <a:custGeom>
              <a:avLst/>
              <a:gdLst/>
              <a:ahLst/>
              <a:cxnLst/>
              <a:rect l="l" t="t" r="r" b="b"/>
              <a:pathLst>
                <a:path w="949" h="905" extrusionOk="0">
                  <a:moveTo>
                    <a:pt x="250" y="0"/>
                  </a:moveTo>
                  <a:cubicBezTo>
                    <a:pt x="176" y="34"/>
                    <a:pt x="111" y="90"/>
                    <a:pt x="65" y="158"/>
                  </a:cubicBezTo>
                  <a:cubicBezTo>
                    <a:pt x="22" y="232"/>
                    <a:pt x="0" y="318"/>
                    <a:pt x="0" y="401"/>
                  </a:cubicBezTo>
                  <a:cubicBezTo>
                    <a:pt x="0" y="488"/>
                    <a:pt x="22" y="571"/>
                    <a:pt x="62" y="648"/>
                  </a:cubicBezTo>
                  <a:cubicBezTo>
                    <a:pt x="80" y="685"/>
                    <a:pt x="105" y="723"/>
                    <a:pt x="130" y="756"/>
                  </a:cubicBezTo>
                  <a:cubicBezTo>
                    <a:pt x="161" y="790"/>
                    <a:pt x="198" y="818"/>
                    <a:pt x="235" y="840"/>
                  </a:cubicBezTo>
                  <a:cubicBezTo>
                    <a:pt x="308" y="881"/>
                    <a:pt x="392" y="905"/>
                    <a:pt x="476" y="905"/>
                  </a:cubicBezTo>
                  <a:cubicBezTo>
                    <a:pt x="481" y="905"/>
                    <a:pt x="486" y="905"/>
                    <a:pt x="491" y="905"/>
                  </a:cubicBezTo>
                  <a:cubicBezTo>
                    <a:pt x="578" y="905"/>
                    <a:pt x="667" y="880"/>
                    <a:pt x="744" y="834"/>
                  </a:cubicBezTo>
                  <a:cubicBezTo>
                    <a:pt x="825" y="787"/>
                    <a:pt x="892" y="713"/>
                    <a:pt x="923" y="627"/>
                  </a:cubicBezTo>
                  <a:cubicBezTo>
                    <a:pt x="936" y="584"/>
                    <a:pt x="945" y="534"/>
                    <a:pt x="945" y="491"/>
                  </a:cubicBezTo>
                  <a:cubicBezTo>
                    <a:pt x="948" y="445"/>
                    <a:pt x="945" y="401"/>
                    <a:pt x="933" y="355"/>
                  </a:cubicBezTo>
                  <a:cubicBezTo>
                    <a:pt x="914" y="266"/>
                    <a:pt x="865" y="182"/>
                    <a:pt x="787" y="124"/>
                  </a:cubicBezTo>
                  <a:cubicBezTo>
                    <a:pt x="724" y="73"/>
                    <a:pt x="641" y="48"/>
                    <a:pt x="558" y="48"/>
                  </a:cubicBezTo>
                  <a:cubicBezTo>
                    <a:pt x="545" y="48"/>
                    <a:pt x="532" y="48"/>
                    <a:pt x="519" y="49"/>
                  </a:cubicBezTo>
                  <a:cubicBezTo>
                    <a:pt x="473" y="56"/>
                    <a:pt x="432" y="71"/>
                    <a:pt x="389" y="90"/>
                  </a:cubicBezTo>
                  <a:cubicBezTo>
                    <a:pt x="349" y="108"/>
                    <a:pt x="309" y="136"/>
                    <a:pt x="278" y="173"/>
                  </a:cubicBezTo>
                  <a:cubicBezTo>
                    <a:pt x="210" y="244"/>
                    <a:pt x="185" y="352"/>
                    <a:pt x="216" y="445"/>
                  </a:cubicBezTo>
                  <a:cubicBezTo>
                    <a:pt x="229" y="491"/>
                    <a:pt x="253" y="534"/>
                    <a:pt x="287" y="568"/>
                  </a:cubicBezTo>
                  <a:cubicBezTo>
                    <a:pt x="324" y="599"/>
                    <a:pt x="365" y="627"/>
                    <a:pt x="414" y="633"/>
                  </a:cubicBezTo>
                  <a:cubicBezTo>
                    <a:pt x="434" y="638"/>
                    <a:pt x="453" y="641"/>
                    <a:pt x="472" y="641"/>
                  </a:cubicBezTo>
                  <a:cubicBezTo>
                    <a:pt x="497" y="641"/>
                    <a:pt x="521" y="637"/>
                    <a:pt x="547" y="630"/>
                  </a:cubicBezTo>
                  <a:cubicBezTo>
                    <a:pt x="593" y="618"/>
                    <a:pt x="636" y="590"/>
                    <a:pt x="664" y="553"/>
                  </a:cubicBezTo>
                  <a:cubicBezTo>
                    <a:pt x="695" y="509"/>
                    <a:pt x="707" y="463"/>
                    <a:pt x="698" y="417"/>
                  </a:cubicBezTo>
                  <a:cubicBezTo>
                    <a:pt x="692" y="371"/>
                    <a:pt x="667" y="327"/>
                    <a:pt x="624" y="306"/>
                  </a:cubicBezTo>
                  <a:cubicBezTo>
                    <a:pt x="602" y="293"/>
                    <a:pt x="581" y="290"/>
                    <a:pt x="559" y="290"/>
                  </a:cubicBezTo>
                  <a:cubicBezTo>
                    <a:pt x="556" y="290"/>
                    <a:pt x="552" y="289"/>
                    <a:pt x="549" y="289"/>
                  </a:cubicBezTo>
                  <a:cubicBezTo>
                    <a:pt x="532" y="289"/>
                    <a:pt x="513" y="295"/>
                    <a:pt x="497" y="306"/>
                  </a:cubicBezTo>
                  <a:cubicBezTo>
                    <a:pt x="460" y="333"/>
                    <a:pt x="442" y="374"/>
                    <a:pt x="439" y="414"/>
                  </a:cubicBezTo>
                  <a:cubicBezTo>
                    <a:pt x="451" y="374"/>
                    <a:pt x="469" y="340"/>
                    <a:pt x="513" y="312"/>
                  </a:cubicBezTo>
                  <a:cubicBezTo>
                    <a:pt x="525" y="306"/>
                    <a:pt x="538" y="304"/>
                    <a:pt x="551" y="304"/>
                  </a:cubicBezTo>
                  <a:cubicBezTo>
                    <a:pt x="575" y="304"/>
                    <a:pt x="600" y="312"/>
                    <a:pt x="618" y="324"/>
                  </a:cubicBezTo>
                  <a:cubicBezTo>
                    <a:pt x="645" y="343"/>
                    <a:pt x="661" y="380"/>
                    <a:pt x="661" y="414"/>
                  </a:cubicBezTo>
                  <a:cubicBezTo>
                    <a:pt x="661" y="448"/>
                    <a:pt x="649" y="482"/>
                    <a:pt x="624" y="506"/>
                  </a:cubicBezTo>
                  <a:cubicBezTo>
                    <a:pt x="605" y="528"/>
                    <a:pt x="574" y="543"/>
                    <a:pt x="541" y="553"/>
                  </a:cubicBezTo>
                  <a:cubicBezTo>
                    <a:pt x="529" y="555"/>
                    <a:pt x="516" y="556"/>
                    <a:pt x="502" y="556"/>
                  </a:cubicBezTo>
                  <a:cubicBezTo>
                    <a:pt x="480" y="556"/>
                    <a:pt x="458" y="553"/>
                    <a:pt x="439" y="550"/>
                  </a:cubicBezTo>
                  <a:cubicBezTo>
                    <a:pt x="374" y="534"/>
                    <a:pt x="327" y="479"/>
                    <a:pt x="312" y="414"/>
                  </a:cubicBezTo>
                  <a:cubicBezTo>
                    <a:pt x="297" y="352"/>
                    <a:pt x="312" y="281"/>
                    <a:pt x="358" y="235"/>
                  </a:cubicBezTo>
                  <a:cubicBezTo>
                    <a:pt x="405" y="188"/>
                    <a:pt x="476" y="164"/>
                    <a:pt x="541" y="154"/>
                  </a:cubicBezTo>
                  <a:cubicBezTo>
                    <a:pt x="550" y="153"/>
                    <a:pt x="560" y="152"/>
                    <a:pt x="570" y="152"/>
                  </a:cubicBezTo>
                  <a:cubicBezTo>
                    <a:pt x="625" y="152"/>
                    <a:pt x="679" y="173"/>
                    <a:pt x="726" y="210"/>
                  </a:cubicBezTo>
                  <a:cubicBezTo>
                    <a:pt x="778" y="250"/>
                    <a:pt x="815" y="312"/>
                    <a:pt x="831" y="377"/>
                  </a:cubicBezTo>
                  <a:cubicBezTo>
                    <a:pt x="846" y="445"/>
                    <a:pt x="840" y="522"/>
                    <a:pt x="821" y="584"/>
                  </a:cubicBezTo>
                  <a:cubicBezTo>
                    <a:pt x="800" y="645"/>
                    <a:pt x="754" y="698"/>
                    <a:pt x="695" y="738"/>
                  </a:cubicBezTo>
                  <a:cubicBezTo>
                    <a:pt x="629" y="780"/>
                    <a:pt x="548" y="801"/>
                    <a:pt x="469" y="801"/>
                  </a:cubicBezTo>
                  <a:cubicBezTo>
                    <a:pt x="403" y="801"/>
                    <a:pt x="338" y="787"/>
                    <a:pt x="281" y="760"/>
                  </a:cubicBezTo>
                  <a:cubicBezTo>
                    <a:pt x="250" y="744"/>
                    <a:pt x="219" y="726"/>
                    <a:pt x="198" y="698"/>
                  </a:cubicBezTo>
                  <a:cubicBezTo>
                    <a:pt x="173" y="673"/>
                    <a:pt x="151" y="642"/>
                    <a:pt x="130" y="608"/>
                  </a:cubicBezTo>
                  <a:cubicBezTo>
                    <a:pt x="93" y="547"/>
                    <a:pt x="65" y="476"/>
                    <a:pt x="59" y="398"/>
                  </a:cubicBezTo>
                  <a:cubicBezTo>
                    <a:pt x="50" y="321"/>
                    <a:pt x="62" y="244"/>
                    <a:pt x="96" y="173"/>
                  </a:cubicBezTo>
                  <a:cubicBezTo>
                    <a:pt x="127" y="105"/>
                    <a:pt x="185" y="46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4"/>
            <p:cNvSpPr/>
            <p:nvPr/>
          </p:nvSpPr>
          <p:spPr>
            <a:xfrm>
              <a:off x="5614368" y="2303251"/>
              <a:ext cx="135179" cy="128221"/>
            </a:xfrm>
            <a:custGeom>
              <a:avLst/>
              <a:gdLst/>
              <a:ahLst/>
              <a:cxnLst/>
              <a:rect l="l" t="t" r="r" b="b"/>
              <a:pathLst>
                <a:path w="952" h="903" extrusionOk="0">
                  <a:moveTo>
                    <a:pt x="254" y="0"/>
                  </a:moveTo>
                  <a:lnTo>
                    <a:pt x="254" y="0"/>
                  </a:lnTo>
                  <a:cubicBezTo>
                    <a:pt x="180" y="34"/>
                    <a:pt x="115" y="90"/>
                    <a:pt x="69" y="158"/>
                  </a:cubicBezTo>
                  <a:cubicBezTo>
                    <a:pt x="26" y="232"/>
                    <a:pt x="1" y="315"/>
                    <a:pt x="1" y="402"/>
                  </a:cubicBezTo>
                  <a:cubicBezTo>
                    <a:pt x="1" y="485"/>
                    <a:pt x="26" y="572"/>
                    <a:pt x="63" y="649"/>
                  </a:cubicBezTo>
                  <a:cubicBezTo>
                    <a:pt x="84" y="686"/>
                    <a:pt x="106" y="723"/>
                    <a:pt x="134" y="757"/>
                  </a:cubicBezTo>
                  <a:cubicBezTo>
                    <a:pt x="165" y="791"/>
                    <a:pt x="199" y="819"/>
                    <a:pt x="239" y="840"/>
                  </a:cubicBezTo>
                  <a:cubicBezTo>
                    <a:pt x="308" y="879"/>
                    <a:pt x="385" y="903"/>
                    <a:pt x="465" y="903"/>
                  </a:cubicBezTo>
                  <a:cubicBezTo>
                    <a:pt x="474" y="903"/>
                    <a:pt x="483" y="903"/>
                    <a:pt x="492" y="902"/>
                  </a:cubicBezTo>
                  <a:cubicBezTo>
                    <a:pt x="581" y="902"/>
                    <a:pt x="671" y="880"/>
                    <a:pt x="748" y="834"/>
                  </a:cubicBezTo>
                  <a:cubicBezTo>
                    <a:pt x="828" y="788"/>
                    <a:pt x="893" y="714"/>
                    <a:pt x="924" y="624"/>
                  </a:cubicBezTo>
                  <a:cubicBezTo>
                    <a:pt x="940" y="584"/>
                    <a:pt x="949" y="535"/>
                    <a:pt x="949" y="491"/>
                  </a:cubicBezTo>
                  <a:cubicBezTo>
                    <a:pt x="952" y="445"/>
                    <a:pt x="949" y="402"/>
                    <a:pt x="936" y="355"/>
                  </a:cubicBezTo>
                  <a:cubicBezTo>
                    <a:pt x="918" y="266"/>
                    <a:pt x="865" y="183"/>
                    <a:pt x="788" y="124"/>
                  </a:cubicBezTo>
                  <a:cubicBezTo>
                    <a:pt x="727" y="73"/>
                    <a:pt x="643" y="48"/>
                    <a:pt x="561" y="48"/>
                  </a:cubicBezTo>
                  <a:cubicBezTo>
                    <a:pt x="548" y="48"/>
                    <a:pt x="535" y="49"/>
                    <a:pt x="523" y="50"/>
                  </a:cubicBezTo>
                  <a:cubicBezTo>
                    <a:pt x="476" y="56"/>
                    <a:pt x="433" y="71"/>
                    <a:pt x="393" y="90"/>
                  </a:cubicBezTo>
                  <a:cubicBezTo>
                    <a:pt x="353" y="108"/>
                    <a:pt x="310" y="136"/>
                    <a:pt x="279" y="173"/>
                  </a:cubicBezTo>
                  <a:cubicBezTo>
                    <a:pt x="214" y="244"/>
                    <a:pt x="186" y="352"/>
                    <a:pt x="217" y="445"/>
                  </a:cubicBezTo>
                  <a:cubicBezTo>
                    <a:pt x="229" y="491"/>
                    <a:pt x="257" y="535"/>
                    <a:pt x="291" y="568"/>
                  </a:cubicBezTo>
                  <a:cubicBezTo>
                    <a:pt x="325" y="599"/>
                    <a:pt x="368" y="624"/>
                    <a:pt x="415" y="633"/>
                  </a:cubicBezTo>
                  <a:cubicBezTo>
                    <a:pt x="433" y="638"/>
                    <a:pt x="451" y="640"/>
                    <a:pt x="469" y="640"/>
                  </a:cubicBezTo>
                  <a:cubicBezTo>
                    <a:pt x="496" y="640"/>
                    <a:pt x="523" y="636"/>
                    <a:pt x="550" y="630"/>
                  </a:cubicBezTo>
                  <a:cubicBezTo>
                    <a:pt x="597" y="618"/>
                    <a:pt x="640" y="590"/>
                    <a:pt x="665" y="553"/>
                  </a:cubicBezTo>
                  <a:cubicBezTo>
                    <a:pt x="696" y="510"/>
                    <a:pt x="708" y="464"/>
                    <a:pt x="702" y="417"/>
                  </a:cubicBezTo>
                  <a:cubicBezTo>
                    <a:pt x="693" y="371"/>
                    <a:pt x="671" y="328"/>
                    <a:pt x="628" y="306"/>
                  </a:cubicBezTo>
                  <a:cubicBezTo>
                    <a:pt x="603" y="294"/>
                    <a:pt x="584" y="291"/>
                    <a:pt x="563" y="291"/>
                  </a:cubicBezTo>
                  <a:cubicBezTo>
                    <a:pt x="558" y="289"/>
                    <a:pt x="553" y="289"/>
                    <a:pt x="549" y="289"/>
                  </a:cubicBezTo>
                  <a:cubicBezTo>
                    <a:pt x="532" y="289"/>
                    <a:pt x="516" y="296"/>
                    <a:pt x="501" y="306"/>
                  </a:cubicBezTo>
                  <a:cubicBezTo>
                    <a:pt x="461" y="331"/>
                    <a:pt x="446" y="374"/>
                    <a:pt x="442" y="414"/>
                  </a:cubicBezTo>
                  <a:cubicBezTo>
                    <a:pt x="449" y="374"/>
                    <a:pt x="473" y="340"/>
                    <a:pt x="517" y="312"/>
                  </a:cubicBezTo>
                  <a:cubicBezTo>
                    <a:pt x="528" y="307"/>
                    <a:pt x="542" y="304"/>
                    <a:pt x="555" y="304"/>
                  </a:cubicBezTo>
                  <a:cubicBezTo>
                    <a:pt x="579" y="304"/>
                    <a:pt x="602" y="313"/>
                    <a:pt x="618" y="325"/>
                  </a:cubicBezTo>
                  <a:cubicBezTo>
                    <a:pt x="646" y="343"/>
                    <a:pt x="662" y="380"/>
                    <a:pt x="662" y="414"/>
                  </a:cubicBezTo>
                  <a:cubicBezTo>
                    <a:pt x="662" y="448"/>
                    <a:pt x="649" y="482"/>
                    <a:pt x="628" y="507"/>
                  </a:cubicBezTo>
                  <a:cubicBezTo>
                    <a:pt x="609" y="528"/>
                    <a:pt x="578" y="544"/>
                    <a:pt x="541" y="553"/>
                  </a:cubicBezTo>
                  <a:cubicBezTo>
                    <a:pt x="529" y="555"/>
                    <a:pt x="517" y="556"/>
                    <a:pt x="504" y="556"/>
                  </a:cubicBezTo>
                  <a:cubicBezTo>
                    <a:pt x="483" y="556"/>
                    <a:pt x="462" y="554"/>
                    <a:pt x="442" y="550"/>
                  </a:cubicBezTo>
                  <a:cubicBezTo>
                    <a:pt x="378" y="535"/>
                    <a:pt x="331" y="479"/>
                    <a:pt x="316" y="414"/>
                  </a:cubicBezTo>
                  <a:cubicBezTo>
                    <a:pt x="300" y="352"/>
                    <a:pt x="316" y="281"/>
                    <a:pt x="362" y="235"/>
                  </a:cubicBezTo>
                  <a:cubicBezTo>
                    <a:pt x="408" y="189"/>
                    <a:pt x="476" y="161"/>
                    <a:pt x="541" y="155"/>
                  </a:cubicBezTo>
                  <a:cubicBezTo>
                    <a:pt x="552" y="153"/>
                    <a:pt x="562" y="153"/>
                    <a:pt x="573" y="153"/>
                  </a:cubicBezTo>
                  <a:cubicBezTo>
                    <a:pt x="629" y="153"/>
                    <a:pt x="682" y="173"/>
                    <a:pt x="726" y="207"/>
                  </a:cubicBezTo>
                  <a:cubicBezTo>
                    <a:pt x="782" y="250"/>
                    <a:pt x="816" y="312"/>
                    <a:pt x="831" y="377"/>
                  </a:cubicBezTo>
                  <a:cubicBezTo>
                    <a:pt x="847" y="445"/>
                    <a:pt x="844" y="522"/>
                    <a:pt x="825" y="584"/>
                  </a:cubicBezTo>
                  <a:cubicBezTo>
                    <a:pt x="801" y="646"/>
                    <a:pt x="754" y="698"/>
                    <a:pt x="696" y="738"/>
                  </a:cubicBezTo>
                  <a:cubicBezTo>
                    <a:pt x="631" y="781"/>
                    <a:pt x="552" y="802"/>
                    <a:pt x="472" y="802"/>
                  </a:cubicBezTo>
                  <a:cubicBezTo>
                    <a:pt x="407" y="802"/>
                    <a:pt x="342" y="788"/>
                    <a:pt x="285" y="760"/>
                  </a:cubicBezTo>
                  <a:cubicBezTo>
                    <a:pt x="254" y="744"/>
                    <a:pt x="223" y="726"/>
                    <a:pt x="199" y="698"/>
                  </a:cubicBezTo>
                  <a:cubicBezTo>
                    <a:pt x="177" y="670"/>
                    <a:pt x="152" y="639"/>
                    <a:pt x="134" y="609"/>
                  </a:cubicBezTo>
                  <a:cubicBezTo>
                    <a:pt x="94" y="547"/>
                    <a:pt x="69" y="476"/>
                    <a:pt x="60" y="399"/>
                  </a:cubicBezTo>
                  <a:cubicBezTo>
                    <a:pt x="53" y="321"/>
                    <a:pt x="63" y="244"/>
                    <a:pt x="100" y="173"/>
                  </a:cubicBezTo>
                  <a:cubicBezTo>
                    <a:pt x="131" y="105"/>
                    <a:pt x="186" y="47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4" name="Google Shape;2444;p84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Viga" panose="020B0800030000020004" pitchFamily="34" charset="0"/>
              </a:rPr>
              <a:t>Problématique :</a:t>
            </a:r>
            <a:endParaRPr dirty="0">
              <a:latin typeface="Viga" panose="020B0800030000020004" pitchFamily="34" charset="0"/>
            </a:endParaRPr>
          </a:p>
        </p:txBody>
      </p:sp>
      <p:sp>
        <p:nvSpPr>
          <p:cNvPr id="2445" name="Google Shape;2445;p84"/>
          <p:cNvSpPr txBox="1">
            <a:spLocks noGrp="1"/>
          </p:cNvSpPr>
          <p:nvPr>
            <p:ph type="subTitle" idx="1"/>
          </p:nvPr>
        </p:nvSpPr>
        <p:spPr>
          <a:xfrm>
            <a:off x="367757" y="1496054"/>
            <a:ext cx="4946297" cy="2385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>
              <a:buFont typeface="Wingdings" panose="05000000000000000000" pitchFamily="2" charset="2"/>
              <a:buChar char="v"/>
            </a:pPr>
            <a:r>
              <a:rPr lang="fr-FR" sz="1800" dirty="0">
                <a:latin typeface="Viga" panose="020B0800030000020004" pitchFamily="34" charset="0"/>
              </a:rPr>
              <a:t>Une expérience de visionnage qui correspond aux utilisateurs.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fr-FR" sz="1800" dirty="0">
              <a:latin typeface="Viga" panose="020B08000300000200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1800" dirty="0">
                <a:latin typeface="Viga" panose="020B0800030000020004" pitchFamily="34" charset="0"/>
              </a:rPr>
              <a:t>Suggérer du contenu qui plait aux utilisateurs.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fr-FR" sz="1800" dirty="0">
              <a:latin typeface="Viga" panose="020B08000300000200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1800" dirty="0">
                <a:latin typeface="Viga" panose="020B0800030000020004" pitchFamily="34" charset="0"/>
              </a:rPr>
              <a:t>Passez de réelles soirées « </a:t>
            </a:r>
            <a:r>
              <a:rPr lang="fr-FR" sz="1800" dirty="0" err="1">
                <a:latin typeface="Viga" panose="020B0800030000020004" pitchFamily="34" charset="0"/>
              </a:rPr>
              <a:t>chill</a:t>
            </a:r>
            <a:r>
              <a:rPr lang="fr-FR" sz="1800" dirty="0">
                <a:latin typeface="Viga" panose="020B0800030000020004" pitchFamily="34" charset="0"/>
              </a:rPr>
              <a:t> ».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800" dirty="0">
              <a:latin typeface="Viga" panose="020B0800030000020004" pitchFamily="34" charset="0"/>
            </a:endParaRPr>
          </a:p>
        </p:txBody>
      </p:sp>
      <p:sp>
        <p:nvSpPr>
          <p:cNvPr id="2451" name="Google Shape;2451;p84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84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84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84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5" name="Google Shape;2455;p84"/>
          <p:cNvGrpSpPr/>
          <p:nvPr/>
        </p:nvGrpSpPr>
        <p:grpSpPr>
          <a:xfrm>
            <a:off x="5630850" y="1099284"/>
            <a:ext cx="2575228" cy="2955599"/>
            <a:chOff x="5630850" y="1099284"/>
            <a:chExt cx="2575228" cy="2955599"/>
          </a:xfrm>
        </p:grpSpPr>
        <p:sp>
          <p:nvSpPr>
            <p:cNvPr id="2456" name="Google Shape;2456;p84"/>
            <p:cNvSpPr/>
            <p:nvPr/>
          </p:nvSpPr>
          <p:spPr>
            <a:xfrm>
              <a:off x="5630850" y="3694847"/>
              <a:ext cx="2575228" cy="202830"/>
            </a:xfrm>
            <a:custGeom>
              <a:avLst/>
              <a:gdLst/>
              <a:ahLst/>
              <a:cxnLst/>
              <a:rect l="l" t="t" r="r" b="b"/>
              <a:pathLst>
                <a:path w="14055" h="1107" extrusionOk="0">
                  <a:moveTo>
                    <a:pt x="553" y="1"/>
                  </a:moveTo>
                  <a:cubicBezTo>
                    <a:pt x="247" y="1"/>
                    <a:pt x="0" y="248"/>
                    <a:pt x="0" y="553"/>
                  </a:cubicBezTo>
                  <a:cubicBezTo>
                    <a:pt x="0" y="859"/>
                    <a:pt x="247" y="1106"/>
                    <a:pt x="553" y="1106"/>
                  </a:cubicBezTo>
                  <a:lnTo>
                    <a:pt x="13502" y="1106"/>
                  </a:lnTo>
                  <a:cubicBezTo>
                    <a:pt x="13807" y="1106"/>
                    <a:pt x="14054" y="859"/>
                    <a:pt x="14054" y="553"/>
                  </a:cubicBezTo>
                  <a:cubicBezTo>
                    <a:pt x="14054" y="248"/>
                    <a:pt x="13807" y="1"/>
                    <a:pt x="13502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4"/>
            <p:cNvSpPr/>
            <p:nvPr/>
          </p:nvSpPr>
          <p:spPr>
            <a:xfrm>
              <a:off x="5630850" y="3695396"/>
              <a:ext cx="2575228" cy="121845"/>
            </a:xfrm>
            <a:custGeom>
              <a:avLst/>
              <a:gdLst/>
              <a:ahLst/>
              <a:cxnLst/>
              <a:rect l="l" t="t" r="r" b="b"/>
              <a:pathLst>
                <a:path w="14055" h="665" extrusionOk="0">
                  <a:moveTo>
                    <a:pt x="553" y="1"/>
                  </a:moveTo>
                  <a:cubicBezTo>
                    <a:pt x="247" y="1"/>
                    <a:pt x="0" y="248"/>
                    <a:pt x="0" y="554"/>
                  </a:cubicBezTo>
                  <a:cubicBezTo>
                    <a:pt x="0" y="594"/>
                    <a:pt x="7" y="631"/>
                    <a:pt x="13" y="665"/>
                  </a:cubicBezTo>
                  <a:cubicBezTo>
                    <a:pt x="62" y="415"/>
                    <a:pt x="288" y="226"/>
                    <a:pt x="553" y="226"/>
                  </a:cubicBezTo>
                  <a:lnTo>
                    <a:pt x="13502" y="226"/>
                  </a:lnTo>
                  <a:cubicBezTo>
                    <a:pt x="13767" y="226"/>
                    <a:pt x="13987" y="415"/>
                    <a:pt x="14042" y="665"/>
                  </a:cubicBezTo>
                  <a:cubicBezTo>
                    <a:pt x="14048" y="631"/>
                    <a:pt x="14054" y="594"/>
                    <a:pt x="14054" y="554"/>
                  </a:cubicBezTo>
                  <a:cubicBezTo>
                    <a:pt x="14054" y="248"/>
                    <a:pt x="13807" y="1"/>
                    <a:pt x="13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4"/>
            <p:cNvSpPr/>
            <p:nvPr/>
          </p:nvSpPr>
          <p:spPr>
            <a:xfrm>
              <a:off x="6517838" y="1099284"/>
              <a:ext cx="840270" cy="770278"/>
            </a:xfrm>
            <a:custGeom>
              <a:avLst/>
              <a:gdLst/>
              <a:ahLst/>
              <a:cxnLst/>
              <a:rect l="l" t="t" r="r" b="b"/>
              <a:pathLst>
                <a:path w="4586" h="4204" extrusionOk="0">
                  <a:moveTo>
                    <a:pt x="2156" y="0"/>
                  </a:moveTo>
                  <a:cubicBezTo>
                    <a:pt x="1692" y="0"/>
                    <a:pt x="1115" y="159"/>
                    <a:pt x="769" y="832"/>
                  </a:cubicBezTo>
                  <a:cubicBezTo>
                    <a:pt x="1" y="2311"/>
                    <a:pt x="933" y="3293"/>
                    <a:pt x="424" y="3978"/>
                  </a:cubicBezTo>
                  <a:cubicBezTo>
                    <a:pt x="260" y="4204"/>
                    <a:pt x="1819" y="4204"/>
                    <a:pt x="2291" y="4204"/>
                  </a:cubicBezTo>
                  <a:cubicBezTo>
                    <a:pt x="2767" y="4204"/>
                    <a:pt x="4326" y="4204"/>
                    <a:pt x="4159" y="3978"/>
                  </a:cubicBezTo>
                  <a:cubicBezTo>
                    <a:pt x="3650" y="3293"/>
                    <a:pt x="4585" y="2311"/>
                    <a:pt x="3817" y="832"/>
                  </a:cubicBezTo>
                  <a:cubicBezTo>
                    <a:pt x="3466" y="159"/>
                    <a:pt x="2893" y="0"/>
                    <a:pt x="2428" y="0"/>
                  </a:cubicBezTo>
                  <a:cubicBezTo>
                    <a:pt x="2381" y="0"/>
                    <a:pt x="2336" y="2"/>
                    <a:pt x="2291" y="5"/>
                  </a:cubicBezTo>
                  <a:cubicBezTo>
                    <a:pt x="2248" y="2"/>
                    <a:pt x="2202" y="0"/>
                    <a:pt x="2156" y="0"/>
                  </a:cubicBezTo>
                  <a:close/>
                </a:path>
              </a:pathLst>
            </a:custGeom>
            <a:solidFill>
              <a:srgbClr val="7C4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4"/>
            <p:cNvSpPr/>
            <p:nvPr/>
          </p:nvSpPr>
          <p:spPr>
            <a:xfrm>
              <a:off x="6659836" y="1589960"/>
              <a:ext cx="552790" cy="379276"/>
            </a:xfrm>
            <a:custGeom>
              <a:avLst/>
              <a:gdLst/>
              <a:ahLst/>
              <a:cxnLst/>
              <a:rect l="l" t="t" r="r" b="b"/>
              <a:pathLst>
                <a:path w="3017" h="2070" extrusionOk="0">
                  <a:moveTo>
                    <a:pt x="1510" y="1"/>
                  </a:moveTo>
                  <a:cubicBezTo>
                    <a:pt x="677" y="1"/>
                    <a:pt x="1" y="464"/>
                    <a:pt x="1" y="1035"/>
                  </a:cubicBezTo>
                  <a:cubicBezTo>
                    <a:pt x="1" y="1606"/>
                    <a:pt x="677" y="2069"/>
                    <a:pt x="1510" y="2069"/>
                  </a:cubicBezTo>
                  <a:cubicBezTo>
                    <a:pt x="2344" y="2069"/>
                    <a:pt x="3017" y="1606"/>
                    <a:pt x="3017" y="1035"/>
                  </a:cubicBezTo>
                  <a:cubicBezTo>
                    <a:pt x="3017" y="464"/>
                    <a:pt x="2344" y="1"/>
                    <a:pt x="1510" y="1"/>
                  </a:cubicBezTo>
                  <a:close/>
                </a:path>
              </a:pathLst>
            </a:custGeom>
            <a:solidFill>
              <a:srgbClr val="643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4"/>
            <p:cNvSpPr/>
            <p:nvPr/>
          </p:nvSpPr>
          <p:spPr>
            <a:xfrm>
              <a:off x="6688603" y="1188881"/>
              <a:ext cx="622599" cy="500204"/>
            </a:xfrm>
            <a:custGeom>
              <a:avLst/>
              <a:gdLst/>
              <a:ahLst/>
              <a:cxnLst/>
              <a:rect l="l" t="t" r="r" b="b"/>
              <a:pathLst>
                <a:path w="3398" h="2730" extrusionOk="0">
                  <a:moveTo>
                    <a:pt x="2020" y="1"/>
                  </a:moveTo>
                  <a:cubicBezTo>
                    <a:pt x="2020" y="1"/>
                    <a:pt x="1952" y="278"/>
                    <a:pt x="1616" y="519"/>
                  </a:cubicBezTo>
                  <a:cubicBezTo>
                    <a:pt x="1542" y="572"/>
                    <a:pt x="1461" y="589"/>
                    <a:pt x="1379" y="589"/>
                  </a:cubicBezTo>
                  <a:cubicBezTo>
                    <a:pt x="1214" y="589"/>
                    <a:pt x="1042" y="519"/>
                    <a:pt x="897" y="519"/>
                  </a:cubicBezTo>
                  <a:cubicBezTo>
                    <a:pt x="785" y="519"/>
                    <a:pt x="689" y="561"/>
                    <a:pt x="625" y="708"/>
                  </a:cubicBezTo>
                  <a:cubicBezTo>
                    <a:pt x="433" y="1140"/>
                    <a:pt x="131" y="1192"/>
                    <a:pt x="131" y="1192"/>
                  </a:cubicBezTo>
                  <a:lnTo>
                    <a:pt x="1" y="1529"/>
                  </a:lnTo>
                  <a:lnTo>
                    <a:pt x="1551" y="1587"/>
                  </a:lnTo>
                  <a:lnTo>
                    <a:pt x="3039" y="2730"/>
                  </a:lnTo>
                  <a:lnTo>
                    <a:pt x="3082" y="2730"/>
                  </a:lnTo>
                  <a:cubicBezTo>
                    <a:pt x="3144" y="2131"/>
                    <a:pt x="3397" y="1378"/>
                    <a:pt x="2915" y="402"/>
                  </a:cubicBezTo>
                  <a:lnTo>
                    <a:pt x="2915" y="402"/>
                  </a:lnTo>
                  <a:cubicBezTo>
                    <a:pt x="2915" y="405"/>
                    <a:pt x="2962" y="751"/>
                    <a:pt x="2564" y="751"/>
                  </a:cubicBezTo>
                  <a:cubicBezTo>
                    <a:pt x="2554" y="751"/>
                    <a:pt x="2543" y="751"/>
                    <a:pt x="2533" y="751"/>
                  </a:cubicBezTo>
                  <a:cubicBezTo>
                    <a:pt x="2097" y="726"/>
                    <a:pt x="2020" y="1"/>
                    <a:pt x="2020" y="1"/>
                  </a:cubicBezTo>
                  <a:close/>
                </a:path>
              </a:pathLst>
            </a:custGeom>
            <a:solidFill>
              <a:srgbClr val="643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4"/>
            <p:cNvSpPr/>
            <p:nvPr/>
          </p:nvSpPr>
          <p:spPr>
            <a:xfrm>
              <a:off x="7068976" y="1527664"/>
              <a:ext cx="79886" cy="206128"/>
            </a:xfrm>
            <a:custGeom>
              <a:avLst/>
              <a:gdLst/>
              <a:ahLst/>
              <a:cxnLst/>
              <a:rect l="l" t="t" r="r" b="b"/>
              <a:pathLst>
                <a:path w="436" h="1125" extrusionOk="0">
                  <a:moveTo>
                    <a:pt x="140" y="0"/>
                  </a:moveTo>
                  <a:cubicBezTo>
                    <a:pt x="0" y="0"/>
                    <a:pt x="401" y="1125"/>
                    <a:pt x="401" y="1125"/>
                  </a:cubicBezTo>
                  <a:lnTo>
                    <a:pt x="435" y="202"/>
                  </a:lnTo>
                  <a:cubicBezTo>
                    <a:pt x="435" y="202"/>
                    <a:pt x="299" y="29"/>
                    <a:pt x="145" y="1"/>
                  </a:cubicBezTo>
                  <a:cubicBezTo>
                    <a:pt x="143" y="1"/>
                    <a:pt x="141" y="0"/>
                    <a:pt x="140" y="0"/>
                  </a:cubicBezTo>
                  <a:close/>
                </a:path>
              </a:pathLst>
            </a:custGeom>
            <a:solidFill>
              <a:srgbClr val="D77061"/>
            </a:solidFill>
            <a:ln w="9525" cap="flat" cmpd="sng">
              <a:solidFill>
                <a:srgbClr val="D77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4"/>
            <p:cNvSpPr/>
            <p:nvPr/>
          </p:nvSpPr>
          <p:spPr>
            <a:xfrm>
              <a:off x="6727812" y="1527664"/>
              <a:ext cx="79886" cy="206128"/>
            </a:xfrm>
            <a:custGeom>
              <a:avLst/>
              <a:gdLst/>
              <a:ahLst/>
              <a:cxnLst/>
              <a:rect l="l" t="t" r="r" b="b"/>
              <a:pathLst>
                <a:path w="436" h="1125" extrusionOk="0">
                  <a:moveTo>
                    <a:pt x="296" y="0"/>
                  </a:moveTo>
                  <a:cubicBezTo>
                    <a:pt x="294" y="0"/>
                    <a:pt x="292" y="1"/>
                    <a:pt x="290" y="1"/>
                  </a:cubicBezTo>
                  <a:cubicBezTo>
                    <a:pt x="136" y="29"/>
                    <a:pt x="0" y="202"/>
                    <a:pt x="0" y="202"/>
                  </a:cubicBezTo>
                  <a:lnTo>
                    <a:pt x="40" y="1125"/>
                  </a:lnTo>
                  <a:cubicBezTo>
                    <a:pt x="40" y="1125"/>
                    <a:pt x="435" y="0"/>
                    <a:pt x="296" y="0"/>
                  </a:cubicBezTo>
                  <a:close/>
                </a:path>
              </a:pathLst>
            </a:custGeom>
            <a:solidFill>
              <a:srgbClr val="D77061"/>
            </a:solidFill>
            <a:ln w="9525" cap="flat" cmpd="sng">
              <a:solidFill>
                <a:srgbClr val="D77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4"/>
            <p:cNvSpPr/>
            <p:nvPr/>
          </p:nvSpPr>
          <p:spPr>
            <a:xfrm>
              <a:off x="6343592" y="1850689"/>
              <a:ext cx="1188214" cy="1445646"/>
            </a:xfrm>
            <a:custGeom>
              <a:avLst/>
              <a:gdLst/>
              <a:ahLst/>
              <a:cxnLst/>
              <a:rect l="l" t="t" r="r" b="b"/>
              <a:pathLst>
                <a:path w="6485" h="7890" extrusionOk="0">
                  <a:moveTo>
                    <a:pt x="2745" y="1"/>
                  </a:moveTo>
                  <a:cubicBezTo>
                    <a:pt x="2745" y="1"/>
                    <a:pt x="1384" y="152"/>
                    <a:pt x="766" y="1785"/>
                  </a:cubicBezTo>
                  <a:cubicBezTo>
                    <a:pt x="149" y="3422"/>
                    <a:pt x="1" y="7889"/>
                    <a:pt x="1" y="7889"/>
                  </a:cubicBezTo>
                  <a:lnTo>
                    <a:pt x="6484" y="7889"/>
                  </a:lnTo>
                  <a:cubicBezTo>
                    <a:pt x="6484" y="7889"/>
                    <a:pt x="6339" y="3422"/>
                    <a:pt x="5722" y="1785"/>
                  </a:cubicBezTo>
                  <a:cubicBezTo>
                    <a:pt x="5104" y="149"/>
                    <a:pt x="3740" y="1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4"/>
            <p:cNvSpPr/>
            <p:nvPr/>
          </p:nvSpPr>
          <p:spPr>
            <a:xfrm>
              <a:off x="6344141" y="2300689"/>
              <a:ext cx="1188214" cy="995645"/>
            </a:xfrm>
            <a:custGeom>
              <a:avLst/>
              <a:gdLst/>
              <a:ahLst/>
              <a:cxnLst/>
              <a:rect l="l" t="t" r="r" b="b"/>
              <a:pathLst>
                <a:path w="6485" h="5434" extrusionOk="0">
                  <a:moveTo>
                    <a:pt x="4488" y="1"/>
                  </a:moveTo>
                  <a:cubicBezTo>
                    <a:pt x="3993" y="1"/>
                    <a:pt x="3523" y="305"/>
                    <a:pt x="3239" y="821"/>
                  </a:cubicBezTo>
                  <a:cubicBezTo>
                    <a:pt x="3224" y="851"/>
                    <a:pt x="3205" y="882"/>
                    <a:pt x="3190" y="916"/>
                  </a:cubicBezTo>
                  <a:cubicBezTo>
                    <a:pt x="3088" y="1139"/>
                    <a:pt x="2876" y="1251"/>
                    <a:pt x="2664" y="1251"/>
                  </a:cubicBezTo>
                  <a:cubicBezTo>
                    <a:pt x="2467" y="1251"/>
                    <a:pt x="2269" y="1154"/>
                    <a:pt x="2156" y="960"/>
                  </a:cubicBezTo>
                  <a:cubicBezTo>
                    <a:pt x="1790" y="326"/>
                    <a:pt x="1385" y="43"/>
                    <a:pt x="1005" y="43"/>
                  </a:cubicBezTo>
                  <a:cubicBezTo>
                    <a:pt x="836" y="43"/>
                    <a:pt x="673" y="98"/>
                    <a:pt x="519" y="203"/>
                  </a:cubicBezTo>
                  <a:cubicBezTo>
                    <a:pt x="167" y="1864"/>
                    <a:pt x="38" y="4442"/>
                    <a:pt x="7" y="5208"/>
                  </a:cubicBezTo>
                  <a:lnTo>
                    <a:pt x="7" y="5214"/>
                  </a:lnTo>
                  <a:lnTo>
                    <a:pt x="7" y="5251"/>
                  </a:lnTo>
                  <a:cubicBezTo>
                    <a:pt x="1" y="5303"/>
                    <a:pt x="1" y="5341"/>
                    <a:pt x="1" y="5368"/>
                  </a:cubicBezTo>
                  <a:lnTo>
                    <a:pt x="1" y="5375"/>
                  </a:lnTo>
                  <a:lnTo>
                    <a:pt x="1" y="5387"/>
                  </a:lnTo>
                  <a:lnTo>
                    <a:pt x="1" y="5399"/>
                  </a:lnTo>
                  <a:lnTo>
                    <a:pt x="1" y="5405"/>
                  </a:lnTo>
                  <a:lnTo>
                    <a:pt x="1" y="5415"/>
                  </a:lnTo>
                  <a:lnTo>
                    <a:pt x="1" y="5433"/>
                  </a:lnTo>
                  <a:lnTo>
                    <a:pt x="6484" y="5433"/>
                  </a:lnTo>
                  <a:lnTo>
                    <a:pt x="6484" y="5418"/>
                  </a:lnTo>
                  <a:cubicBezTo>
                    <a:pt x="6481" y="5415"/>
                    <a:pt x="6481" y="5412"/>
                    <a:pt x="6481" y="5412"/>
                  </a:cubicBezTo>
                  <a:lnTo>
                    <a:pt x="6481" y="5399"/>
                  </a:lnTo>
                  <a:lnTo>
                    <a:pt x="6481" y="5393"/>
                  </a:lnTo>
                  <a:cubicBezTo>
                    <a:pt x="6478" y="5322"/>
                    <a:pt x="6475" y="5143"/>
                    <a:pt x="6460" y="4893"/>
                  </a:cubicBezTo>
                  <a:cubicBezTo>
                    <a:pt x="6426" y="4211"/>
                    <a:pt x="6352" y="2988"/>
                    <a:pt x="6213" y="1805"/>
                  </a:cubicBezTo>
                  <a:cubicBezTo>
                    <a:pt x="5839" y="531"/>
                    <a:pt x="5141" y="1"/>
                    <a:pt x="4488" y="1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4"/>
            <p:cNvSpPr/>
            <p:nvPr/>
          </p:nvSpPr>
          <p:spPr>
            <a:xfrm>
              <a:off x="6369060" y="1902725"/>
              <a:ext cx="335668" cy="969261"/>
            </a:xfrm>
            <a:custGeom>
              <a:avLst/>
              <a:gdLst/>
              <a:ahLst/>
              <a:cxnLst/>
              <a:rect l="l" t="t" r="r" b="b"/>
              <a:pathLst>
                <a:path w="1832" h="5290" extrusionOk="0">
                  <a:moveTo>
                    <a:pt x="1831" y="1"/>
                  </a:moveTo>
                  <a:cubicBezTo>
                    <a:pt x="1770" y="44"/>
                    <a:pt x="1708" y="84"/>
                    <a:pt x="1643" y="131"/>
                  </a:cubicBezTo>
                  <a:lnTo>
                    <a:pt x="445" y="2113"/>
                  </a:lnTo>
                  <a:cubicBezTo>
                    <a:pt x="232" y="2996"/>
                    <a:pt x="93" y="4221"/>
                    <a:pt x="1" y="5290"/>
                  </a:cubicBezTo>
                  <a:cubicBezTo>
                    <a:pt x="309" y="5040"/>
                    <a:pt x="615" y="4635"/>
                    <a:pt x="856" y="3993"/>
                  </a:cubicBezTo>
                  <a:cubicBezTo>
                    <a:pt x="1544" y="2165"/>
                    <a:pt x="1770" y="575"/>
                    <a:pt x="1831" y="1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4"/>
            <p:cNvSpPr/>
            <p:nvPr/>
          </p:nvSpPr>
          <p:spPr>
            <a:xfrm>
              <a:off x="7171764" y="1902725"/>
              <a:ext cx="335668" cy="969261"/>
            </a:xfrm>
            <a:custGeom>
              <a:avLst/>
              <a:gdLst/>
              <a:ahLst/>
              <a:cxnLst/>
              <a:rect l="l" t="t" r="r" b="b"/>
              <a:pathLst>
                <a:path w="1832" h="5290" extrusionOk="0">
                  <a:moveTo>
                    <a:pt x="1" y="1"/>
                  </a:moveTo>
                  <a:cubicBezTo>
                    <a:pt x="62" y="575"/>
                    <a:pt x="288" y="2165"/>
                    <a:pt x="976" y="3993"/>
                  </a:cubicBezTo>
                  <a:cubicBezTo>
                    <a:pt x="1217" y="4635"/>
                    <a:pt x="1523" y="5040"/>
                    <a:pt x="1831" y="5290"/>
                  </a:cubicBezTo>
                  <a:cubicBezTo>
                    <a:pt x="1739" y="4221"/>
                    <a:pt x="1600" y="2996"/>
                    <a:pt x="1387" y="2113"/>
                  </a:cubicBezTo>
                  <a:lnTo>
                    <a:pt x="189" y="131"/>
                  </a:lnTo>
                  <a:cubicBezTo>
                    <a:pt x="124" y="84"/>
                    <a:pt x="62" y="44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4"/>
            <p:cNvSpPr/>
            <p:nvPr/>
          </p:nvSpPr>
          <p:spPr>
            <a:xfrm>
              <a:off x="6060694" y="1859117"/>
              <a:ext cx="742428" cy="695522"/>
            </a:xfrm>
            <a:custGeom>
              <a:avLst/>
              <a:gdLst/>
              <a:ahLst/>
              <a:cxnLst/>
              <a:rect l="l" t="t" r="r" b="b"/>
              <a:pathLst>
                <a:path w="4052" h="3796" extrusionOk="0">
                  <a:moveTo>
                    <a:pt x="3835" y="1"/>
                  </a:moveTo>
                  <a:cubicBezTo>
                    <a:pt x="1930" y="1"/>
                    <a:pt x="899" y="2327"/>
                    <a:pt x="396" y="2947"/>
                  </a:cubicBezTo>
                  <a:cubicBezTo>
                    <a:pt x="1" y="3431"/>
                    <a:pt x="1369" y="3749"/>
                    <a:pt x="1869" y="3796"/>
                  </a:cubicBezTo>
                  <a:cubicBezTo>
                    <a:pt x="2619" y="461"/>
                    <a:pt x="4052" y="10"/>
                    <a:pt x="4052" y="10"/>
                  </a:cubicBezTo>
                  <a:cubicBezTo>
                    <a:pt x="3978" y="4"/>
                    <a:pt x="3906" y="1"/>
                    <a:pt x="3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4"/>
            <p:cNvSpPr/>
            <p:nvPr/>
          </p:nvSpPr>
          <p:spPr>
            <a:xfrm>
              <a:off x="6786078" y="1850689"/>
              <a:ext cx="304520" cy="186340"/>
            </a:xfrm>
            <a:custGeom>
              <a:avLst/>
              <a:gdLst/>
              <a:ahLst/>
              <a:cxnLst/>
              <a:rect l="l" t="t" r="r" b="b"/>
              <a:pathLst>
                <a:path w="1662" h="1017" extrusionOk="0">
                  <a:moveTo>
                    <a:pt x="330" y="1"/>
                  </a:moveTo>
                  <a:cubicBezTo>
                    <a:pt x="330" y="1"/>
                    <a:pt x="238" y="13"/>
                    <a:pt x="93" y="56"/>
                  </a:cubicBezTo>
                  <a:cubicBezTo>
                    <a:pt x="86" y="75"/>
                    <a:pt x="83" y="93"/>
                    <a:pt x="80" y="109"/>
                  </a:cubicBezTo>
                  <a:cubicBezTo>
                    <a:pt x="0" y="581"/>
                    <a:pt x="349" y="1017"/>
                    <a:pt x="827" y="1017"/>
                  </a:cubicBezTo>
                  <a:cubicBezTo>
                    <a:pt x="1306" y="1017"/>
                    <a:pt x="1661" y="581"/>
                    <a:pt x="1578" y="109"/>
                  </a:cubicBezTo>
                  <a:cubicBezTo>
                    <a:pt x="1572" y="90"/>
                    <a:pt x="1568" y="72"/>
                    <a:pt x="1565" y="56"/>
                  </a:cubicBezTo>
                  <a:cubicBezTo>
                    <a:pt x="1417" y="13"/>
                    <a:pt x="1325" y="1"/>
                    <a:pt x="1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4"/>
            <p:cNvSpPr/>
            <p:nvPr/>
          </p:nvSpPr>
          <p:spPr>
            <a:xfrm>
              <a:off x="6774718" y="1967220"/>
              <a:ext cx="326507" cy="141083"/>
            </a:xfrm>
            <a:custGeom>
              <a:avLst/>
              <a:gdLst/>
              <a:ahLst/>
              <a:cxnLst/>
              <a:rect l="l" t="t" r="r" b="b"/>
              <a:pathLst>
                <a:path w="1782" h="770" fill="none" extrusionOk="0">
                  <a:moveTo>
                    <a:pt x="0" y="1"/>
                  </a:moveTo>
                  <a:cubicBezTo>
                    <a:pt x="65" y="430"/>
                    <a:pt x="432" y="770"/>
                    <a:pt x="889" y="770"/>
                  </a:cubicBezTo>
                  <a:lnTo>
                    <a:pt x="889" y="770"/>
                  </a:lnTo>
                  <a:cubicBezTo>
                    <a:pt x="1349" y="770"/>
                    <a:pt x="1717" y="430"/>
                    <a:pt x="1782" y="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4"/>
            <p:cNvSpPr/>
            <p:nvPr/>
          </p:nvSpPr>
          <p:spPr>
            <a:xfrm>
              <a:off x="6832433" y="1702460"/>
              <a:ext cx="210526" cy="283632"/>
            </a:xfrm>
            <a:custGeom>
              <a:avLst/>
              <a:gdLst/>
              <a:ahLst/>
              <a:cxnLst/>
              <a:rect l="l" t="t" r="r" b="b"/>
              <a:pathLst>
                <a:path w="1149" h="1548" extrusionOk="0">
                  <a:moveTo>
                    <a:pt x="127" y="1"/>
                  </a:moveTo>
                  <a:cubicBezTo>
                    <a:pt x="127" y="1"/>
                    <a:pt x="142" y="464"/>
                    <a:pt x="59" y="921"/>
                  </a:cubicBezTo>
                  <a:cubicBezTo>
                    <a:pt x="0" y="1245"/>
                    <a:pt x="244" y="1548"/>
                    <a:pt x="574" y="1548"/>
                  </a:cubicBezTo>
                  <a:cubicBezTo>
                    <a:pt x="908" y="1548"/>
                    <a:pt x="1149" y="1245"/>
                    <a:pt x="1093" y="921"/>
                  </a:cubicBezTo>
                  <a:cubicBezTo>
                    <a:pt x="1007" y="458"/>
                    <a:pt x="1022" y="1"/>
                    <a:pt x="1022" y="1"/>
                  </a:cubicBezTo>
                  <a:close/>
                </a:path>
              </a:pathLst>
            </a:custGeom>
            <a:solidFill>
              <a:srgbClr val="EC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4"/>
            <p:cNvSpPr/>
            <p:nvPr/>
          </p:nvSpPr>
          <p:spPr>
            <a:xfrm>
              <a:off x="6854970" y="1702460"/>
              <a:ext cx="165452" cy="74939"/>
            </a:xfrm>
            <a:custGeom>
              <a:avLst/>
              <a:gdLst/>
              <a:ahLst/>
              <a:cxnLst/>
              <a:rect l="l" t="t" r="r" b="b"/>
              <a:pathLst>
                <a:path w="903" h="409" extrusionOk="0">
                  <a:moveTo>
                    <a:pt x="4" y="1"/>
                  </a:moveTo>
                  <a:lnTo>
                    <a:pt x="4" y="66"/>
                  </a:lnTo>
                  <a:cubicBezTo>
                    <a:pt x="10" y="118"/>
                    <a:pt x="10" y="202"/>
                    <a:pt x="1" y="300"/>
                  </a:cubicBezTo>
                  <a:cubicBezTo>
                    <a:pt x="124" y="371"/>
                    <a:pt x="275" y="408"/>
                    <a:pt x="451" y="408"/>
                  </a:cubicBezTo>
                  <a:cubicBezTo>
                    <a:pt x="631" y="408"/>
                    <a:pt x="776" y="371"/>
                    <a:pt x="902" y="300"/>
                  </a:cubicBezTo>
                  <a:cubicBezTo>
                    <a:pt x="899" y="202"/>
                    <a:pt x="899" y="118"/>
                    <a:pt x="899" y="69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4"/>
            <p:cNvSpPr/>
            <p:nvPr/>
          </p:nvSpPr>
          <p:spPr>
            <a:xfrm>
              <a:off x="7128707" y="1424508"/>
              <a:ext cx="82818" cy="113050"/>
            </a:xfrm>
            <a:custGeom>
              <a:avLst/>
              <a:gdLst/>
              <a:ahLst/>
              <a:cxnLst/>
              <a:rect l="l" t="t" r="r" b="b"/>
              <a:pathLst>
                <a:path w="452" h="617" extrusionOk="0">
                  <a:moveTo>
                    <a:pt x="221" y="0"/>
                  </a:moveTo>
                  <a:cubicBezTo>
                    <a:pt x="93" y="0"/>
                    <a:pt x="50" y="107"/>
                    <a:pt x="50" y="107"/>
                  </a:cubicBezTo>
                  <a:lnTo>
                    <a:pt x="1" y="579"/>
                  </a:lnTo>
                  <a:cubicBezTo>
                    <a:pt x="37" y="605"/>
                    <a:pt x="76" y="616"/>
                    <a:pt x="114" y="616"/>
                  </a:cubicBezTo>
                  <a:cubicBezTo>
                    <a:pt x="232" y="616"/>
                    <a:pt x="349" y="510"/>
                    <a:pt x="393" y="400"/>
                  </a:cubicBezTo>
                  <a:cubicBezTo>
                    <a:pt x="452" y="258"/>
                    <a:pt x="418" y="30"/>
                    <a:pt x="270" y="5"/>
                  </a:cubicBezTo>
                  <a:cubicBezTo>
                    <a:pt x="252" y="2"/>
                    <a:pt x="236" y="0"/>
                    <a:pt x="221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4"/>
            <p:cNvSpPr/>
            <p:nvPr/>
          </p:nvSpPr>
          <p:spPr>
            <a:xfrm>
              <a:off x="7148678" y="1446312"/>
              <a:ext cx="45989" cy="67427"/>
            </a:xfrm>
            <a:custGeom>
              <a:avLst/>
              <a:gdLst/>
              <a:ahLst/>
              <a:cxnLst/>
              <a:rect l="l" t="t" r="r" b="b"/>
              <a:pathLst>
                <a:path w="251" h="368" fill="none" extrusionOk="0">
                  <a:moveTo>
                    <a:pt x="28" y="81"/>
                  </a:moveTo>
                  <a:cubicBezTo>
                    <a:pt x="28" y="81"/>
                    <a:pt x="49" y="0"/>
                    <a:pt x="142" y="28"/>
                  </a:cubicBezTo>
                  <a:cubicBezTo>
                    <a:pt x="250" y="62"/>
                    <a:pt x="250" y="368"/>
                    <a:pt x="0" y="334"/>
                  </a:cubicBezTo>
                </a:path>
              </a:pathLst>
            </a:custGeom>
            <a:noFill/>
            <a:ln w="1925" cap="rnd" cmpd="sng">
              <a:solidFill>
                <a:srgbClr val="D7706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4"/>
            <p:cNvSpPr/>
            <p:nvPr/>
          </p:nvSpPr>
          <p:spPr>
            <a:xfrm>
              <a:off x="6664417" y="1424508"/>
              <a:ext cx="82635" cy="113050"/>
            </a:xfrm>
            <a:custGeom>
              <a:avLst/>
              <a:gdLst/>
              <a:ahLst/>
              <a:cxnLst/>
              <a:rect l="l" t="t" r="r" b="b"/>
              <a:pathLst>
                <a:path w="451" h="617" extrusionOk="0">
                  <a:moveTo>
                    <a:pt x="228" y="0"/>
                  </a:moveTo>
                  <a:cubicBezTo>
                    <a:pt x="213" y="0"/>
                    <a:pt x="197" y="2"/>
                    <a:pt x="179" y="5"/>
                  </a:cubicBezTo>
                  <a:cubicBezTo>
                    <a:pt x="34" y="30"/>
                    <a:pt x="0" y="258"/>
                    <a:pt x="56" y="400"/>
                  </a:cubicBezTo>
                  <a:cubicBezTo>
                    <a:pt x="100" y="510"/>
                    <a:pt x="217" y="616"/>
                    <a:pt x="336" y="616"/>
                  </a:cubicBezTo>
                  <a:cubicBezTo>
                    <a:pt x="375" y="616"/>
                    <a:pt x="414" y="605"/>
                    <a:pt x="451" y="579"/>
                  </a:cubicBezTo>
                  <a:lnTo>
                    <a:pt x="402" y="107"/>
                  </a:lnTo>
                  <a:cubicBezTo>
                    <a:pt x="402" y="107"/>
                    <a:pt x="357" y="0"/>
                    <a:pt x="228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4"/>
            <p:cNvSpPr/>
            <p:nvPr/>
          </p:nvSpPr>
          <p:spPr>
            <a:xfrm>
              <a:off x="6681823" y="1446312"/>
              <a:ext cx="46173" cy="67427"/>
            </a:xfrm>
            <a:custGeom>
              <a:avLst/>
              <a:gdLst/>
              <a:ahLst/>
              <a:cxnLst/>
              <a:rect l="l" t="t" r="r" b="b"/>
              <a:pathLst>
                <a:path w="252" h="368" fill="none" extrusionOk="0">
                  <a:moveTo>
                    <a:pt x="223" y="81"/>
                  </a:moveTo>
                  <a:cubicBezTo>
                    <a:pt x="223" y="81"/>
                    <a:pt x="202" y="0"/>
                    <a:pt x="109" y="28"/>
                  </a:cubicBezTo>
                  <a:cubicBezTo>
                    <a:pt x="1" y="62"/>
                    <a:pt x="1" y="368"/>
                    <a:pt x="251" y="334"/>
                  </a:cubicBezTo>
                </a:path>
              </a:pathLst>
            </a:custGeom>
            <a:noFill/>
            <a:ln w="1925" cap="rnd" cmpd="sng">
              <a:solidFill>
                <a:srgbClr val="D7706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4"/>
            <p:cNvSpPr/>
            <p:nvPr/>
          </p:nvSpPr>
          <p:spPr>
            <a:xfrm>
              <a:off x="6728362" y="1215815"/>
              <a:ext cx="419769" cy="528238"/>
            </a:xfrm>
            <a:custGeom>
              <a:avLst/>
              <a:gdLst/>
              <a:ahLst/>
              <a:cxnLst/>
              <a:rect l="l" t="t" r="r" b="b"/>
              <a:pathLst>
                <a:path w="2291" h="2883" extrusionOk="0">
                  <a:moveTo>
                    <a:pt x="1148" y="1"/>
                  </a:moveTo>
                  <a:cubicBezTo>
                    <a:pt x="628" y="1"/>
                    <a:pt x="107" y="337"/>
                    <a:pt x="37" y="1008"/>
                  </a:cubicBezTo>
                  <a:cubicBezTo>
                    <a:pt x="28" y="1073"/>
                    <a:pt x="25" y="1138"/>
                    <a:pt x="25" y="1209"/>
                  </a:cubicBezTo>
                  <a:cubicBezTo>
                    <a:pt x="25" y="1209"/>
                    <a:pt x="0" y="2882"/>
                    <a:pt x="1149" y="2882"/>
                  </a:cubicBezTo>
                  <a:cubicBezTo>
                    <a:pt x="2291" y="2882"/>
                    <a:pt x="2266" y="1209"/>
                    <a:pt x="2266" y="1209"/>
                  </a:cubicBezTo>
                  <a:cubicBezTo>
                    <a:pt x="2266" y="1135"/>
                    <a:pt x="2263" y="1070"/>
                    <a:pt x="2254" y="1008"/>
                  </a:cubicBezTo>
                  <a:cubicBezTo>
                    <a:pt x="2188" y="337"/>
                    <a:pt x="1668" y="1"/>
                    <a:pt x="1148" y="1"/>
                  </a:cubicBezTo>
                  <a:close/>
                </a:path>
              </a:pathLst>
            </a:custGeom>
            <a:solidFill>
              <a:srgbClr val="EC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4"/>
            <p:cNvSpPr/>
            <p:nvPr/>
          </p:nvSpPr>
          <p:spPr>
            <a:xfrm>
              <a:off x="6699413" y="1188698"/>
              <a:ext cx="353808" cy="249736"/>
            </a:xfrm>
            <a:custGeom>
              <a:avLst/>
              <a:gdLst/>
              <a:ahLst/>
              <a:cxnLst/>
              <a:rect l="l" t="t" r="r" b="b"/>
              <a:pathLst>
                <a:path w="1931" h="1363" extrusionOk="0">
                  <a:moveTo>
                    <a:pt x="1271" y="0"/>
                  </a:moveTo>
                  <a:cubicBezTo>
                    <a:pt x="1048" y="0"/>
                    <a:pt x="797" y="66"/>
                    <a:pt x="575" y="242"/>
                  </a:cubicBezTo>
                  <a:cubicBezTo>
                    <a:pt x="1" y="696"/>
                    <a:pt x="183" y="1354"/>
                    <a:pt x="183" y="1354"/>
                  </a:cubicBezTo>
                  <a:cubicBezTo>
                    <a:pt x="189" y="1360"/>
                    <a:pt x="199" y="1363"/>
                    <a:pt x="211" y="1363"/>
                  </a:cubicBezTo>
                  <a:cubicBezTo>
                    <a:pt x="300" y="1363"/>
                    <a:pt x="530" y="1209"/>
                    <a:pt x="652" y="1005"/>
                  </a:cubicBezTo>
                  <a:cubicBezTo>
                    <a:pt x="723" y="887"/>
                    <a:pt x="815" y="853"/>
                    <a:pt x="918" y="853"/>
                  </a:cubicBezTo>
                  <a:cubicBezTo>
                    <a:pt x="1067" y="853"/>
                    <a:pt x="1240" y="925"/>
                    <a:pt x="1412" y="925"/>
                  </a:cubicBezTo>
                  <a:cubicBezTo>
                    <a:pt x="1471" y="925"/>
                    <a:pt x="1530" y="917"/>
                    <a:pt x="1588" y="894"/>
                  </a:cubicBezTo>
                  <a:cubicBezTo>
                    <a:pt x="1930" y="758"/>
                    <a:pt x="1899" y="313"/>
                    <a:pt x="1899" y="313"/>
                  </a:cubicBezTo>
                  <a:cubicBezTo>
                    <a:pt x="1911" y="166"/>
                    <a:pt x="1626" y="0"/>
                    <a:pt x="1271" y="0"/>
                  </a:cubicBezTo>
                  <a:close/>
                </a:path>
              </a:pathLst>
            </a:custGeom>
            <a:solidFill>
              <a:srgbClr val="7C4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4"/>
            <p:cNvSpPr/>
            <p:nvPr/>
          </p:nvSpPr>
          <p:spPr>
            <a:xfrm>
              <a:off x="6979929" y="1215998"/>
              <a:ext cx="180660" cy="220786"/>
            </a:xfrm>
            <a:custGeom>
              <a:avLst/>
              <a:gdLst/>
              <a:ahLst/>
              <a:cxnLst/>
              <a:rect l="l" t="t" r="r" b="b"/>
              <a:pathLst>
                <a:path w="986" h="1205" extrusionOk="0">
                  <a:moveTo>
                    <a:pt x="251" y="1"/>
                  </a:moveTo>
                  <a:cubicBezTo>
                    <a:pt x="1" y="1"/>
                    <a:pt x="356" y="359"/>
                    <a:pt x="356" y="359"/>
                  </a:cubicBezTo>
                  <a:cubicBezTo>
                    <a:pt x="356" y="359"/>
                    <a:pt x="387" y="899"/>
                    <a:pt x="890" y="1205"/>
                  </a:cubicBezTo>
                  <a:cubicBezTo>
                    <a:pt x="890" y="1205"/>
                    <a:pt x="986" y="989"/>
                    <a:pt x="915" y="658"/>
                  </a:cubicBezTo>
                  <a:cubicBezTo>
                    <a:pt x="847" y="331"/>
                    <a:pt x="628" y="41"/>
                    <a:pt x="294" y="4"/>
                  </a:cubicBezTo>
                  <a:cubicBezTo>
                    <a:pt x="278" y="2"/>
                    <a:pt x="264" y="1"/>
                    <a:pt x="251" y="1"/>
                  </a:cubicBezTo>
                  <a:close/>
                </a:path>
              </a:pathLst>
            </a:custGeom>
            <a:solidFill>
              <a:srgbClr val="7C4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4"/>
            <p:cNvSpPr/>
            <p:nvPr/>
          </p:nvSpPr>
          <p:spPr>
            <a:xfrm>
              <a:off x="6241719" y="2341731"/>
              <a:ext cx="318812" cy="441939"/>
            </a:xfrm>
            <a:custGeom>
              <a:avLst/>
              <a:gdLst/>
              <a:ahLst/>
              <a:cxnLst/>
              <a:rect l="l" t="t" r="r" b="b"/>
              <a:pathLst>
                <a:path w="1740" h="2412" extrusionOk="0">
                  <a:moveTo>
                    <a:pt x="1313" y="0"/>
                  </a:moveTo>
                  <a:cubicBezTo>
                    <a:pt x="932" y="0"/>
                    <a:pt x="577" y="283"/>
                    <a:pt x="303" y="782"/>
                  </a:cubicBezTo>
                  <a:cubicBezTo>
                    <a:pt x="103" y="1149"/>
                    <a:pt x="16" y="1702"/>
                    <a:pt x="1" y="2335"/>
                  </a:cubicBezTo>
                  <a:cubicBezTo>
                    <a:pt x="128" y="2385"/>
                    <a:pt x="241" y="2412"/>
                    <a:pt x="347" y="2412"/>
                  </a:cubicBezTo>
                  <a:cubicBezTo>
                    <a:pt x="861" y="2412"/>
                    <a:pt x="1165" y="1774"/>
                    <a:pt x="1724" y="164"/>
                  </a:cubicBezTo>
                  <a:cubicBezTo>
                    <a:pt x="1727" y="149"/>
                    <a:pt x="1736" y="133"/>
                    <a:pt x="1739" y="118"/>
                  </a:cubicBezTo>
                  <a:cubicBezTo>
                    <a:pt x="1596" y="38"/>
                    <a:pt x="1452" y="0"/>
                    <a:pt x="1313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4"/>
            <p:cNvSpPr/>
            <p:nvPr/>
          </p:nvSpPr>
          <p:spPr>
            <a:xfrm>
              <a:off x="6605052" y="1361662"/>
              <a:ext cx="130273" cy="372130"/>
            </a:xfrm>
            <a:custGeom>
              <a:avLst/>
              <a:gdLst/>
              <a:ahLst/>
              <a:cxnLst/>
              <a:rect l="l" t="t" r="r" b="b"/>
              <a:pathLst>
                <a:path w="711" h="2031" extrusionOk="0">
                  <a:moveTo>
                    <a:pt x="469" y="0"/>
                  </a:moveTo>
                  <a:cubicBezTo>
                    <a:pt x="465" y="0"/>
                    <a:pt x="461" y="1"/>
                    <a:pt x="457" y="2"/>
                  </a:cubicBezTo>
                  <a:cubicBezTo>
                    <a:pt x="235" y="86"/>
                    <a:pt x="0" y="1784"/>
                    <a:pt x="0" y="1784"/>
                  </a:cubicBezTo>
                  <a:lnTo>
                    <a:pt x="710" y="2031"/>
                  </a:lnTo>
                  <a:cubicBezTo>
                    <a:pt x="710" y="2031"/>
                    <a:pt x="683" y="0"/>
                    <a:pt x="469" y="0"/>
                  </a:cubicBezTo>
                  <a:close/>
                </a:path>
              </a:pathLst>
            </a:custGeom>
            <a:solidFill>
              <a:srgbClr val="ECB68C"/>
            </a:solidFill>
            <a:ln w="9525" cap="flat" cmpd="sng">
              <a:solidFill>
                <a:srgbClr val="ECB6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4"/>
            <p:cNvSpPr/>
            <p:nvPr/>
          </p:nvSpPr>
          <p:spPr>
            <a:xfrm>
              <a:off x="6677426" y="1362028"/>
              <a:ext cx="25102" cy="194768"/>
            </a:xfrm>
            <a:custGeom>
              <a:avLst/>
              <a:gdLst/>
              <a:ahLst/>
              <a:cxnLst/>
              <a:rect l="l" t="t" r="r" b="b"/>
              <a:pathLst>
                <a:path w="137" h="1063" fill="none" extrusionOk="0">
                  <a:moveTo>
                    <a:pt x="68" y="0"/>
                  </a:moveTo>
                  <a:cubicBezTo>
                    <a:pt x="68" y="0"/>
                    <a:pt x="0" y="615"/>
                    <a:pt x="136" y="1062"/>
                  </a:cubicBezTo>
                </a:path>
              </a:pathLst>
            </a:custGeom>
            <a:noFill/>
            <a:ln w="9525" cap="rnd" cmpd="sng">
              <a:solidFill>
                <a:srgbClr val="D7706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4"/>
            <p:cNvSpPr/>
            <p:nvPr/>
          </p:nvSpPr>
          <p:spPr>
            <a:xfrm>
              <a:off x="6647377" y="1407285"/>
              <a:ext cx="15391" cy="159589"/>
            </a:xfrm>
            <a:custGeom>
              <a:avLst/>
              <a:gdLst/>
              <a:ahLst/>
              <a:cxnLst/>
              <a:rect l="l" t="t" r="r" b="b"/>
              <a:pathLst>
                <a:path w="84" h="871" fill="none" extrusionOk="0">
                  <a:moveTo>
                    <a:pt x="84" y="0"/>
                  </a:moveTo>
                  <a:cubicBezTo>
                    <a:pt x="84" y="0"/>
                    <a:pt x="1" y="463"/>
                    <a:pt x="84" y="871"/>
                  </a:cubicBezTo>
                </a:path>
              </a:pathLst>
            </a:custGeom>
            <a:noFill/>
            <a:ln w="9525" cap="rnd" cmpd="sng">
              <a:solidFill>
                <a:srgbClr val="D7706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4"/>
            <p:cNvSpPr/>
            <p:nvPr/>
          </p:nvSpPr>
          <p:spPr>
            <a:xfrm>
              <a:off x="7072823" y="1859117"/>
              <a:ext cx="741695" cy="695522"/>
            </a:xfrm>
            <a:custGeom>
              <a:avLst/>
              <a:gdLst/>
              <a:ahLst/>
              <a:cxnLst/>
              <a:rect l="l" t="t" r="r" b="b"/>
              <a:pathLst>
                <a:path w="4048" h="3796" extrusionOk="0">
                  <a:moveTo>
                    <a:pt x="216" y="1"/>
                  </a:moveTo>
                  <a:cubicBezTo>
                    <a:pt x="145" y="1"/>
                    <a:pt x="73" y="4"/>
                    <a:pt x="0" y="10"/>
                  </a:cubicBezTo>
                  <a:cubicBezTo>
                    <a:pt x="0" y="10"/>
                    <a:pt x="1436" y="461"/>
                    <a:pt x="2180" y="3796"/>
                  </a:cubicBezTo>
                  <a:cubicBezTo>
                    <a:pt x="2683" y="3749"/>
                    <a:pt x="4048" y="3431"/>
                    <a:pt x="3656" y="2947"/>
                  </a:cubicBezTo>
                  <a:cubicBezTo>
                    <a:pt x="3153" y="2327"/>
                    <a:pt x="2119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4"/>
            <p:cNvSpPr/>
            <p:nvPr/>
          </p:nvSpPr>
          <p:spPr>
            <a:xfrm>
              <a:off x="7141166" y="1361662"/>
              <a:ext cx="129723" cy="371031"/>
            </a:xfrm>
            <a:custGeom>
              <a:avLst/>
              <a:gdLst/>
              <a:ahLst/>
              <a:cxnLst/>
              <a:rect l="l" t="t" r="r" b="b"/>
              <a:pathLst>
                <a:path w="708" h="2025" extrusionOk="0">
                  <a:moveTo>
                    <a:pt x="236" y="0"/>
                  </a:moveTo>
                  <a:cubicBezTo>
                    <a:pt x="25" y="0"/>
                    <a:pt x="1" y="2025"/>
                    <a:pt x="1" y="2025"/>
                  </a:cubicBezTo>
                  <a:lnTo>
                    <a:pt x="708" y="1784"/>
                  </a:lnTo>
                  <a:cubicBezTo>
                    <a:pt x="708" y="1784"/>
                    <a:pt x="473" y="86"/>
                    <a:pt x="248" y="2"/>
                  </a:cubicBezTo>
                  <a:cubicBezTo>
                    <a:pt x="244" y="1"/>
                    <a:pt x="240" y="0"/>
                    <a:pt x="236" y="0"/>
                  </a:cubicBezTo>
                  <a:close/>
                </a:path>
              </a:pathLst>
            </a:custGeom>
            <a:solidFill>
              <a:srgbClr val="ECB68C"/>
            </a:solidFill>
            <a:ln w="9525" cap="flat" cmpd="sng">
              <a:solidFill>
                <a:srgbClr val="ECB6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4"/>
            <p:cNvSpPr/>
            <p:nvPr/>
          </p:nvSpPr>
          <p:spPr>
            <a:xfrm>
              <a:off x="7173963" y="1362028"/>
              <a:ext cx="24552" cy="194768"/>
            </a:xfrm>
            <a:custGeom>
              <a:avLst/>
              <a:gdLst/>
              <a:ahLst/>
              <a:cxnLst/>
              <a:rect l="l" t="t" r="r" b="b"/>
              <a:pathLst>
                <a:path w="134" h="1063" fill="none" extrusionOk="0">
                  <a:moveTo>
                    <a:pt x="69" y="0"/>
                  </a:moveTo>
                  <a:cubicBezTo>
                    <a:pt x="69" y="0"/>
                    <a:pt x="134" y="615"/>
                    <a:pt x="1" y="1062"/>
                  </a:cubicBezTo>
                </a:path>
              </a:pathLst>
            </a:custGeom>
            <a:noFill/>
            <a:ln w="9525" cap="rnd" cmpd="sng">
              <a:solidFill>
                <a:srgbClr val="D7706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4"/>
            <p:cNvSpPr/>
            <p:nvPr/>
          </p:nvSpPr>
          <p:spPr>
            <a:xfrm>
              <a:off x="7213173" y="1407285"/>
              <a:ext cx="15391" cy="159589"/>
            </a:xfrm>
            <a:custGeom>
              <a:avLst/>
              <a:gdLst/>
              <a:ahLst/>
              <a:cxnLst/>
              <a:rect l="l" t="t" r="r" b="b"/>
              <a:pathLst>
                <a:path w="84" h="871" fill="none" extrusionOk="0">
                  <a:moveTo>
                    <a:pt x="0" y="0"/>
                  </a:moveTo>
                  <a:cubicBezTo>
                    <a:pt x="0" y="0"/>
                    <a:pt x="83" y="463"/>
                    <a:pt x="0" y="871"/>
                  </a:cubicBezTo>
                </a:path>
              </a:pathLst>
            </a:custGeom>
            <a:noFill/>
            <a:ln w="9525" cap="rnd" cmpd="sng">
              <a:solidFill>
                <a:srgbClr val="D7706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4"/>
            <p:cNvSpPr/>
            <p:nvPr/>
          </p:nvSpPr>
          <p:spPr>
            <a:xfrm>
              <a:off x="6727812" y="1218930"/>
              <a:ext cx="432778" cy="219504"/>
            </a:xfrm>
            <a:custGeom>
              <a:avLst/>
              <a:gdLst/>
              <a:ahLst/>
              <a:cxnLst/>
              <a:rect l="l" t="t" r="r" b="b"/>
              <a:pathLst>
                <a:path w="2362" h="1198" extrusionOk="0">
                  <a:moveTo>
                    <a:pt x="1732" y="0"/>
                  </a:moveTo>
                  <a:cubicBezTo>
                    <a:pt x="1676" y="99"/>
                    <a:pt x="1572" y="232"/>
                    <a:pt x="1402" y="355"/>
                  </a:cubicBezTo>
                  <a:cubicBezTo>
                    <a:pt x="1328" y="407"/>
                    <a:pt x="1248" y="424"/>
                    <a:pt x="1166" y="424"/>
                  </a:cubicBezTo>
                  <a:cubicBezTo>
                    <a:pt x="1002" y="424"/>
                    <a:pt x="829" y="355"/>
                    <a:pt x="684" y="355"/>
                  </a:cubicBezTo>
                  <a:cubicBezTo>
                    <a:pt x="571" y="355"/>
                    <a:pt x="475" y="396"/>
                    <a:pt x="411" y="544"/>
                  </a:cubicBezTo>
                  <a:cubicBezTo>
                    <a:pt x="281" y="834"/>
                    <a:pt x="105" y="951"/>
                    <a:pt x="0" y="997"/>
                  </a:cubicBezTo>
                  <a:cubicBezTo>
                    <a:pt x="3" y="1115"/>
                    <a:pt x="28" y="1189"/>
                    <a:pt x="28" y="1189"/>
                  </a:cubicBezTo>
                  <a:cubicBezTo>
                    <a:pt x="34" y="1195"/>
                    <a:pt x="43" y="1198"/>
                    <a:pt x="55" y="1198"/>
                  </a:cubicBezTo>
                  <a:cubicBezTo>
                    <a:pt x="144" y="1198"/>
                    <a:pt x="372" y="1044"/>
                    <a:pt x="497" y="840"/>
                  </a:cubicBezTo>
                  <a:cubicBezTo>
                    <a:pt x="569" y="721"/>
                    <a:pt x="662" y="686"/>
                    <a:pt x="766" y="686"/>
                  </a:cubicBezTo>
                  <a:cubicBezTo>
                    <a:pt x="916" y="686"/>
                    <a:pt x="1089" y="758"/>
                    <a:pt x="1262" y="758"/>
                  </a:cubicBezTo>
                  <a:cubicBezTo>
                    <a:pt x="1319" y="758"/>
                    <a:pt x="1376" y="750"/>
                    <a:pt x="1433" y="729"/>
                  </a:cubicBezTo>
                  <a:cubicBezTo>
                    <a:pt x="1624" y="652"/>
                    <a:pt x="1701" y="479"/>
                    <a:pt x="1729" y="340"/>
                  </a:cubicBezTo>
                  <a:lnTo>
                    <a:pt x="1732" y="343"/>
                  </a:lnTo>
                  <a:cubicBezTo>
                    <a:pt x="1732" y="343"/>
                    <a:pt x="1763" y="883"/>
                    <a:pt x="2266" y="1189"/>
                  </a:cubicBezTo>
                  <a:cubicBezTo>
                    <a:pt x="2266" y="1189"/>
                    <a:pt x="2362" y="973"/>
                    <a:pt x="2294" y="642"/>
                  </a:cubicBezTo>
                  <a:cubicBezTo>
                    <a:pt x="2288" y="624"/>
                    <a:pt x="2285" y="602"/>
                    <a:pt x="2279" y="581"/>
                  </a:cubicBezTo>
                  <a:cubicBezTo>
                    <a:pt x="2019" y="540"/>
                    <a:pt x="1899" y="238"/>
                    <a:pt x="1846" y="34"/>
                  </a:cubicBezTo>
                  <a:cubicBezTo>
                    <a:pt x="1809" y="19"/>
                    <a:pt x="1772" y="6"/>
                    <a:pt x="1732" y="0"/>
                  </a:cubicBezTo>
                  <a:close/>
                </a:path>
              </a:pathLst>
            </a:custGeom>
            <a:solidFill>
              <a:srgbClr val="643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4"/>
            <p:cNvSpPr/>
            <p:nvPr/>
          </p:nvSpPr>
          <p:spPr>
            <a:xfrm>
              <a:off x="6181255" y="2371231"/>
              <a:ext cx="876365" cy="1403137"/>
            </a:xfrm>
            <a:custGeom>
              <a:avLst/>
              <a:gdLst/>
              <a:ahLst/>
              <a:cxnLst/>
              <a:rect l="l" t="t" r="r" b="b"/>
              <a:pathLst>
                <a:path w="4783" h="7658" extrusionOk="0">
                  <a:moveTo>
                    <a:pt x="1896" y="0"/>
                  </a:moveTo>
                  <a:cubicBezTo>
                    <a:pt x="1517" y="0"/>
                    <a:pt x="1160" y="282"/>
                    <a:pt x="887" y="778"/>
                  </a:cubicBezTo>
                  <a:cubicBezTo>
                    <a:pt x="1" y="2396"/>
                    <a:pt x="1344" y="7657"/>
                    <a:pt x="1344" y="7657"/>
                  </a:cubicBezTo>
                  <a:lnTo>
                    <a:pt x="3147" y="7657"/>
                  </a:lnTo>
                  <a:lnTo>
                    <a:pt x="3147" y="7225"/>
                  </a:lnTo>
                  <a:lnTo>
                    <a:pt x="4783" y="7225"/>
                  </a:lnTo>
                  <a:lnTo>
                    <a:pt x="4128" y="5048"/>
                  </a:lnTo>
                  <a:cubicBezTo>
                    <a:pt x="3720" y="1426"/>
                    <a:pt x="2750" y="0"/>
                    <a:pt x="1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4"/>
            <p:cNvSpPr/>
            <p:nvPr/>
          </p:nvSpPr>
          <p:spPr>
            <a:xfrm>
              <a:off x="6592593" y="2662008"/>
              <a:ext cx="206678" cy="1012685"/>
            </a:xfrm>
            <a:custGeom>
              <a:avLst/>
              <a:gdLst/>
              <a:ahLst/>
              <a:cxnLst/>
              <a:rect l="l" t="t" r="r" b="b"/>
              <a:pathLst>
                <a:path w="1128" h="5527" fill="none" extrusionOk="0">
                  <a:moveTo>
                    <a:pt x="547" y="5527"/>
                  </a:moveTo>
                  <a:cubicBezTo>
                    <a:pt x="145" y="2242"/>
                    <a:pt x="0" y="300"/>
                    <a:pt x="368" y="111"/>
                  </a:cubicBezTo>
                  <a:cubicBezTo>
                    <a:pt x="587" y="0"/>
                    <a:pt x="855" y="297"/>
                    <a:pt x="1127" y="942"/>
                  </a:cubicBezTo>
                </a:path>
              </a:pathLst>
            </a:custGeom>
            <a:noFill/>
            <a:ln w="9525" cap="rnd" cmpd="sng">
              <a:solidFill>
                <a:srgbClr val="507690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4"/>
            <p:cNvSpPr/>
            <p:nvPr/>
          </p:nvSpPr>
          <p:spPr>
            <a:xfrm>
              <a:off x="6841411" y="2806756"/>
              <a:ext cx="215106" cy="888275"/>
            </a:xfrm>
            <a:custGeom>
              <a:avLst/>
              <a:gdLst/>
              <a:ahLst/>
              <a:cxnLst/>
              <a:rect l="l" t="t" r="r" b="b"/>
              <a:pathLst>
                <a:path w="1174" h="4848" extrusionOk="0">
                  <a:moveTo>
                    <a:pt x="28" y="1"/>
                  </a:moveTo>
                  <a:lnTo>
                    <a:pt x="28" y="1"/>
                  </a:lnTo>
                  <a:cubicBezTo>
                    <a:pt x="1" y="1680"/>
                    <a:pt x="470" y="3918"/>
                    <a:pt x="680" y="4848"/>
                  </a:cubicBezTo>
                  <a:lnTo>
                    <a:pt x="1174" y="4848"/>
                  </a:lnTo>
                  <a:lnTo>
                    <a:pt x="525" y="2671"/>
                  </a:lnTo>
                  <a:cubicBezTo>
                    <a:pt x="402" y="1594"/>
                    <a:pt x="232" y="711"/>
                    <a:pt x="28" y="1"/>
                  </a:cubicBezTo>
                  <a:close/>
                </a:path>
              </a:pathLst>
            </a:custGeom>
            <a:solidFill>
              <a:srgbClr val="507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4"/>
            <p:cNvSpPr/>
            <p:nvPr/>
          </p:nvSpPr>
          <p:spPr>
            <a:xfrm>
              <a:off x="6457924" y="3717017"/>
              <a:ext cx="246804" cy="183"/>
            </a:xfrm>
            <a:custGeom>
              <a:avLst/>
              <a:gdLst/>
              <a:ahLst/>
              <a:cxnLst/>
              <a:rect l="l" t="t" r="r" b="b"/>
              <a:pathLst>
                <a:path w="1347" h="1" fill="none" extrusionOk="0">
                  <a:moveTo>
                    <a:pt x="0" y="0"/>
                  </a:moveTo>
                  <a:lnTo>
                    <a:pt x="1346" y="0"/>
                  </a:lnTo>
                </a:path>
              </a:pathLst>
            </a:custGeom>
            <a:noFill/>
            <a:ln w="9525" cap="rnd" cmpd="sng">
              <a:solidFill>
                <a:srgbClr val="507690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4"/>
            <p:cNvSpPr/>
            <p:nvPr/>
          </p:nvSpPr>
          <p:spPr>
            <a:xfrm>
              <a:off x="6704543" y="2885909"/>
              <a:ext cx="137052" cy="889008"/>
            </a:xfrm>
            <a:custGeom>
              <a:avLst/>
              <a:gdLst/>
              <a:ahLst/>
              <a:cxnLst/>
              <a:rect l="l" t="t" r="r" b="b"/>
              <a:pathLst>
                <a:path w="748" h="4852" extrusionOk="0">
                  <a:moveTo>
                    <a:pt x="0" y="1"/>
                  </a:moveTo>
                  <a:lnTo>
                    <a:pt x="291" y="4851"/>
                  </a:lnTo>
                  <a:lnTo>
                    <a:pt x="748" y="48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07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4"/>
            <p:cNvSpPr/>
            <p:nvPr/>
          </p:nvSpPr>
          <p:spPr>
            <a:xfrm>
              <a:off x="6775267" y="2371231"/>
              <a:ext cx="756536" cy="1403137"/>
            </a:xfrm>
            <a:custGeom>
              <a:avLst/>
              <a:gdLst/>
              <a:ahLst/>
              <a:cxnLst/>
              <a:rect l="l" t="t" r="r" b="b"/>
              <a:pathLst>
                <a:path w="4129" h="7658" extrusionOk="0">
                  <a:moveTo>
                    <a:pt x="1896" y="0"/>
                  </a:moveTo>
                  <a:cubicBezTo>
                    <a:pt x="1517" y="0"/>
                    <a:pt x="1160" y="282"/>
                    <a:pt x="886" y="778"/>
                  </a:cubicBezTo>
                  <a:cubicBezTo>
                    <a:pt x="0" y="2396"/>
                    <a:pt x="1343" y="7657"/>
                    <a:pt x="1343" y="7657"/>
                  </a:cubicBezTo>
                  <a:lnTo>
                    <a:pt x="3146" y="7657"/>
                  </a:lnTo>
                  <a:lnTo>
                    <a:pt x="3146" y="7228"/>
                  </a:lnTo>
                  <a:lnTo>
                    <a:pt x="3393" y="7228"/>
                  </a:lnTo>
                  <a:cubicBezTo>
                    <a:pt x="3801" y="7228"/>
                    <a:pt x="4128" y="6898"/>
                    <a:pt x="4128" y="6493"/>
                  </a:cubicBezTo>
                  <a:lnTo>
                    <a:pt x="4128" y="5048"/>
                  </a:lnTo>
                  <a:cubicBezTo>
                    <a:pt x="3720" y="1426"/>
                    <a:pt x="2750" y="0"/>
                    <a:pt x="1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4"/>
            <p:cNvSpPr/>
            <p:nvPr/>
          </p:nvSpPr>
          <p:spPr>
            <a:xfrm>
              <a:off x="7186422" y="2662008"/>
              <a:ext cx="206678" cy="1012685"/>
            </a:xfrm>
            <a:custGeom>
              <a:avLst/>
              <a:gdLst/>
              <a:ahLst/>
              <a:cxnLst/>
              <a:rect l="l" t="t" r="r" b="b"/>
              <a:pathLst>
                <a:path w="1128" h="5527" fill="none" extrusionOk="0">
                  <a:moveTo>
                    <a:pt x="547" y="5527"/>
                  </a:moveTo>
                  <a:cubicBezTo>
                    <a:pt x="146" y="2242"/>
                    <a:pt x="1" y="300"/>
                    <a:pt x="368" y="111"/>
                  </a:cubicBezTo>
                  <a:cubicBezTo>
                    <a:pt x="588" y="0"/>
                    <a:pt x="856" y="297"/>
                    <a:pt x="1128" y="942"/>
                  </a:cubicBezTo>
                </a:path>
              </a:pathLst>
            </a:custGeom>
            <a:noFill/>
            <a:ln w="9525" cap="rnd" cmpd="sng">
              <a:solidFill>
                <a:srgbClr val="507690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4"/>
            <p:cNvSpPr/>
            <p:nvPr/>
          </p:nvSpPr>
          <p:spPr>
            <a:xfrm>
              <a:off x="7060914" y="3717017"/>
              <a:ext cx="246254" cy="183"/>
            </a:xfrm>
            <a:custGeom>
              <a:avLst/>
              <a:gdLst/>
              <a:ahLst/>
              <a:cxnLst/>
              <a:rect l="l" t="t" r="r" b="b"/>
              <a:pathLst>
                <a:path w="1344" h="1" fill="none" extrusionOk="0">
                  <a:moveTo>
                    <a:pt x="0" y="0"/>
                  </a:moveTo>
                  <a:lnTo>
                    <a:pt x="1344" y="0"/>
                  </a:lnTo>
                </a:path>
              </a:pathLst>
            </a:custGeom>
            <a:noFill/>
            <a:ln w="9525" cap="rnd" cmpd="sng">
              <a:solidFill>
                <a:srgbClr val="507690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4"/>
            <p:cNvSpPr/>
            <p:nvPr/>
          </p:nvSpPr>
          <p:spPr>
            <a:xfrm>
              <a:off x="7298555" y="2885909"/>
              <a:ext cx="124593" cy="887725"/>
            </a:xfrm>
            <a:custGeom>
              <a:avLst/>
              <a:gdLst/>
              <a:ahLst/>
              <a:cxnLst/>
              <a:rect l="l" t="t" r="r" b="b"/>
              <a:pathLst>
                <a:path w="680" h="4845" extrusionOk="0">
                  <a:moveTo>
                    <a:pt x="0" y="1"/>
                  </a:moveTo>
                  <a:lnTo>
                    <a:pt x="290" y="4845"/>
                  </a:lnTo>
                  <a:lnTo>
                    <a:pt x="290" y="4416"/>
                  </a:lnTo>
                  <a:lnTo>
                    <a:pt x="537" y="4416"/>
                  </a:lnTo>
                  <a:cubicBezTo>
                    <a:pt x="587" y="4416"/>
                    <a:pt x="633" y="4413"/>
                    <a:pt x="679" y="44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07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4"/>
            <p:cNvSpPr/>
            <p:nvPr/>
          </p:nvSpPr>
          <p:spPr>
            <a:xfrm>
              <a:off x="6469283" y="3774733"/>
              <a:ext cx="247354" cy="126242"/>
            </a:xfrm>
            <a:custGeom>
              <a:avLst/>
              <a:gdLst/>
              <a:ahLst/>
              <a:cxnLst/>
              <a:rect l="l" t="t" r="r" b="b"/>
              <a:pathLst>
                <a:path w="1350" h="689" extrusionOk="0">
                  <a:moveTo>
                    <a:pt x="0" y="0"/>
                  </a:moveTo>
                  <a:lnTo>
                    <a:pt x="139" y="689"/>
                  </a:lnTo>
                  <a:lnTo>
                    <a:pt x="1349" y="689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EC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4"/>
            <p:cNvSpPr/>
            <p:nvPr/>
          </p:nvSpPr>
          <p:spPr>
            <a:xfrm>
              <a:off x="6469283" y="3774733"/>
              <a:ext cx="241124" cy="58449"/>
            </a:xfrm>
            <a:custGeom>
              <a:avLst/>
              <a:gdLst/>
              <a:ahLst/>
              <a:cxnLst/>
              <a:rect l="l" t="t" r="r" b="b"/>
              <a:pathLst>
                <a:path w="1316" h="319" extrusionOk="0">
                  <a:moveTo>
                    <a:pt x="0" y="0"/>
                  </a:moveTo>
                  <a:lnTo>
                    <a:pt x="1315" y="318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DE8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4"/>
            <p:cNvSpPr/>
            <p:nvPr/>
          </p:nvSpPr>
          <p:spPr>
            <a:xfrm>
              <a:off x="7063662" y="3774733"/>
              <a:ext cx="246987" cy="126242"/>
            </a:xfrm>
            <a:custGeom>
              <a:avLst/>
              <a:gdLst/>
              <a:ahLst/>
              <a:cxnLst/>
              <a:rect l="l" t="t" r="r" b="b"/>
              <a:pathLst>
                <a:path w="1348" h="689" extrusionOk="0">
                  <a:moveTo>
                    <a:pt x="1" y="0"/>
                  </a:moveTo>
                  <a:lnTo>
                    <a:pt x="140" y="689"/>
                  </a:lnTo>
                  <a:lnTo>
                    <a:pt x="1347" y="689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EC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4"/>
            <p:cNvSpPr/>
            <p:nvPr/>
          </p:nvSpPr>
          <p:spPr>
            <a:xfrm>
              <a:off x="7063662" y="3774733"/>
              <a:ext cx="241307" cy="58449"/>
            </a:xfrm>
            <a:custGeom>
              <a:avLst/>
              <a:gdLst/>
              <a:ahLst/>
              <a:cxnLst/>
              <a:rect l="l" t="t" r="r" b="b"/>
              <a:pathLst>
                <a:path w="1317" h="319" extrusionOk="0">
                  <a:moveTo>
                    <a:pt x="1" y="0"/>
                  </a:moveTo>
                  <a:lnTo>
                    <a:pt x="1316" y="318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DE8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4"/>
            <p:cNvSpPr/>
            <p:nvPr/>
          </p:nvSpPr>
          <p:spPr>
            <a:xfrm>
              <a:off x="6235490" y="3900791"/>
              <a:ext cx="518527" cy="154092"/>
            </a:xfrm>
            <a:custGeom>
              <a:avLst/>
              <a:gdLst/>
              <a:ahLst/>
              <a:cxnLst/>
              <a:rect l="l" t="t" r="r" b="b"/>
              <a:pathLst>
                <a:path w="2830" h="841" extrusionOk="0">
                  <a:moveTo>
                    <a:pt x="1415" y="1"/>
                  </a:moveTo>
                  <a:cubicBezTo>
                    <a:pt x="1" y="1"/>
                    <a:pt x="233" y="840"/>
                    <a:pt x="233" y="840"/>
                  </a:cubicBezTo>
                  <a:lnTo>
                    <a:pt x="2829" y="840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4"/>
            <p:cNvSpPr/>
            <p:nvPr/>
          </p:nvSpPr>
          <p:spPr>
            <a:xfrm>
              <a:off x="6017819" y="1688352"/>
              <a:ext cx="717509" cy="1095136"/>
            </a:xfrm>
            <a:custGeom>
              <a:avLst/>
              <a:gdLst/>
              <a:ahLst/>
              <a:cxnLst/>
              <a:rect l="l" t="t" r="r" b="b"/>
              <a:pathLst>
                <a:path w="3916" h="5977" extrusionOk="0">
                  <a:moveTo>
                    <a:pt x="3205" y="1"/>
                  </a:moveTo>
                  <a:cubicBezTo>
                    <a:pt x="3205" y="1"/>
                    <a:pt x="0" y="5336"/>
                    <a:pt x="1136" y="5861"/>
                  </a:cubicBezTo>
                  <a:cubicBezTo>
                    <a:pt x="1299" y="5936"/>
                    <a:pt x="1442" y="5977"/>
                    <a:pt x="1571" y="5977"/>
                  </a:cubicBezTo>
                  <a:cubicBezTo>
                    <a:pt x="2083" y="5977"/>
                    <a:pt x="2388" y="5338"/>
                    <a:pt x="2946" y="3730"/>
                  </a:cubicBezTo>
                  <a:cubicBezTo>
                    <a:pt x="3730" y="1461"/>
                    <a:pt x="3915" y="248"/>
                    <a:pt x="3915" y="248"/>
                  </a:cubicBezTo>
                  <a:lnTo>
                    <a:pt x="3205" y="1"/>
                  </a:lnTo>
                  <a:close/>
                </a:path>
              </a:pathLst>
            </a:custGeom>
            <a:solidFill>
              <a:srgbClr val="ECB68C"/>
            </a:solidFill>
            <a:ln w="9525" cap="flat" cmpd="sng">
              <a:solidFill>
                <a:srgbClr val="ECB6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4"/>
            <p:cNvSpPr/>
            <p:nvPr/>
          </p:nvSpPr>
          <p:spPr>
            <a:xfrm>
              <a:off x="6235490" y="3900791"/>
              <a:ext cx="382024" cy="154092"/>
            </a:xfrm>
            <a:custGeom>
              <a:avLst/>
              <a:gdLst/>
              <a:ahLst/>
              <a:cxnLst/>
              <a:rect l="l" t="t" r="r" b="b"/>
              <a:pathLst>
                <a:path w="2085" h="841" extrusionOk="0">
                  <a:moveTo>
                    <a:pt x="1415" y="1"/>
                  </a:moveTo>
                  <a:cubicBezTo>
                    <a:pt x="1" y="1"/>
                    <a:pt x="233" y="840"/>
                    <a:pt x="233" y="840"/>
                  </a:cubicBezTo>
                  <a:lnTo>
                    <a:pt x="2085" y="840"/>
                  </a:lnTo>
                  <a:cubicBezTo>
                    <a:pt x="2085" y="130"/>
                    <a:pt x="1693" y="16"/>
                    <a:pt x="150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4"/>
            <p:cNvSpPr/>
            <p:nvPr/>
          </p:nvSpPr>
          <p:spPr>
            <a:xfrm>
              <a:off x="6316475" y="4011093"/>
              <a:ext cx="383124" cy="183"/>
            </a:xfrm>
            <a:custGeom>
              <a:avLst/>
              <a:gdLst/>
              <a:ahLst/>
              <a:cxnLst/>
              <a:rect l="l" t="t" r="r" b="b"/>
              <a:pathLst>
                <a:path w="2091" h="1" fill="none" extrusionOk="0">
                  <a:moveTo>
                    <a:pt x="0" y="1"/>
                  </a:moveTo>
                  <a:lnTo>
                    <a:pt x="209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4"/>
            <p:cNvSpPr/>
            <p:nvPr/>
          </p:nvSpPr>
          <p:spPr>
            <a:xfrm>
              <a:off x="6830051" y="3900791"/>
              <a:ext cx="518893" cy="154092"/>
            </a:xfrm>
            <a:custGeom>
              <a:avLst/>
              <a:gdLst/>
              <a:ahLst/>
              <a:cxnLst/>
              <a:rect l="l" t="t" r="r" b="b"/>
              <a:pathLst>
                <a:path w="2832" h="841" extrusionOk="0">
                  <a:moveTo>
                    <a:pt x="1415" y="1"/>
                  </a:moveTo>
                  <a:cubicBezTo>
                    <a:pt x="1" y="1"/>
                    <a:pt x="232" y="840"/>
                    <a:pt x="232" y="840"/>
                  </a:cubicBezTo>
                  <a:lnTo>
                    <a:pt x="2832" y="840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4"/>
            <p:cNvSpPr/>
            <p:nvPr/>
          </p:nvSpPr>
          <p:spPr>
            <a:xfrm>
              <a:off x="6830051" y="3900791"/>
              <a:ext cx="382024" cy="154092"/>
            </a:xfrm>
            <a:custGeom>
              <a:avLst/>
              <a:gdLst/>
              <a:ahLst/>
              <a:cxnLst/>
              <a:rect l="l" t="t" r="r" b="b"/>
              <a:pathLst>
                <a:path w="2085" h="841" extrusionOk="0">
                  <a:moveTo>
                    <a:pt x="1415" y="1"/>
                  </a:moveTo>
                  <a:cubicBezTo>
                    <a:pt x="1" y="1"/>
                    <a:pt x="232" y="840"/>
                    <a:pt x="232" y="840"/>
                  </a:cubicBezTo>
                  <a:lnTo>
                    <a:pt x="2085" y="840"/>
                  </a:lnTo>
                  <a:cubicBezTo>
                    <a:pt x="2085" y="130"/>
                    <a:pt x="1690" y="16"/>
                    <a:pt x="1507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4"/>
            <p:cNvSpPr/>
            <p:nvPr/>
          </p:nvSpPr>
          <p:spPr>
            <a:xfrm>
              <a:off x="6911036" y="4011093"/>
              <a:ext cx="383124" cy="183"/>
            </a:xfrm>
            <a:custGeom>
              <a:avLst/>
              <a:gdLst/>
              <a:ahLst/>
              <a:cxnLst/>
              <a:rect l="l" t="t" r="r" b="b"/>
              <a:pathLst>
                <a:path w="2091" h="1" fill="none" extrusionOk="0">
                  <a:moveTo>
                    <a:pt x="0" y="1"/>
                  </a:moveTo>
                  <a:lnTo>
                    <a:pt x="209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4"/>
            <p:cNvSpPr/>
            <p:nvPr/>
          </p:nvSpPr>
          <p:spPr>
            <a:xfrm>
              <a:off x="7140616" y="1688352"/>
              <a:ext cx="717509" cy="1095136"/>
            </a:xfrm>
            <a:custGeom>
              <a:avLst/>
              <a:gdLst/>
              <a:ahLst/>
              <a:cxnLst/>
              <a:rect l="l" t="t" r="r" b="b"/>
              <a:pathLst>
                <a:path w="3916" h="5977" extrusionOk="0">
                  <a:moveTo>
                    <a:pt x="711" y="1"/>
                  </a:moveTo>
                  <a:lnTo>
                    <a:pt x="1" y="248"/>
                  </a:lnTo>
                  <a:cubicBezTo>
                    <a:pt x="1" y="248"/>
                    <a:pt x="186" y="1461"/>
                    <a:pt x="970" y="3730"/>
                  </a:cubicBezTo>
                  <a:cubicBezTo>
                    <a:pt x="1528" y="5338"/>
                    <a:pt x="1833" y="5977"/>
                    <a:pt x="2345" y="5977"/>
                  </a:cubicBezTo>
                  <a:cubicBezTo>
                    <a:pt x="2474" y="5977"/>
                    <a:pt x="2617" y="5936"/>
                    <a:pt x="2779" y="5861"/>
                  </a:cubicBezTo>
                  <a:cubicBezTo>
                    <a:pt x="3916" y="5336"/>
                    <a:pt x="711" y="1"/>
                    <a:pt x="711" y="1"/>
                  </a:cubicBezTo>
                  <a:close/>
                </a:path>
              </a:pathLst>
            </a:custGeom>
            <a:solidFill>
              <a:srgbClr val="ECB68C"/>
            </a:solidFill>
            <a:ln w="9525" cap="flat" cmpd="sng">
              <a:solidFill>
                <a:srgbClr val="ECB6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4"/>
            <p:cNvSpPr/>
            <p:nvPr/>
          </p:nvSpPr>
          <p:spPr>
            <a:xfrm rot="10800000" flipH="1">
              <a:off x="6818922" y="1459711"/>
              <a:ext cx="63905" cy="43514"/>
            </a:xfrm>
            <a:custGeom>
              <a:avLst/>
              <a:gdLst/>
              <a:ahLst/>
              <a:cxnLst/>
              <a:rect l="l" t="t" r="r" b="b"/>
              <a:pathLst>
                <a:path w="2398" h="1633" extrusionOk="0">
                  <a:moveTo>
                    <a:pt x="1323" y="0"/>
                  </a:moveTo>
                  <a:cubicBezTo>
                    <a:pt x="1210" y="0"/>
                    <a:pt x="1098" y="15"/>
                    <a:pt x="995" y="38"/>
                  </a:cubicBezTo>
                  <a:cubicBezTo>
                    <a:pt x="899" y="65"/>
                    <a:pt x="818" y="93"/>
                    <a:pt x="736" y="134"/>
                  </a:cubicBezTo>
                  <a:cubicBezTo>
                    <a:pt x="723" y="147"/>
                    <a:pt x="696" y="161"/>
                    <a:pt x="681" y="161"/>
                  </a:cubicBezTo>
                  <a:cubicBezTo>
                    <a:pt x="654" y="174"/>
                    <a:pt x="641" y="189"/>
                    <a:pt x="627" y="202"/>
                  </a:cubicBezTo>
                  <a:lnTo>
                    <a:pt x="559" y="243"/>
                  </a:lnTo>
                  <a:cubicBezTo>
                    <a:pt x="545" y="243"/>
                    <a:pt x="532" y="256"/>
                    <a:pt x="505" y="270"/>
                  </a:cubicBezTo>
                  <a:cubicBezTo>
                    <a:pt x="369" y="379"/>
                    <a:pt x="246" y="515"/>
                    <a:pt x="164" y="665"/>
                  </a:cubicBezTo>
                  <a:cubicBezTo>
                    <a:pt x="151" y="679"/>
                    <a:pt x="137" y="706"/>
                    <a:pt x="124" y="719"/>
                  </a:cubicBezTo>
                  <a:cubicBezTo>
                    <a:pt x="124" y="733"/>
                    <a:pt x="109" y="761"/>
                    <a:pt x="96" y="774"/>
                  </a:cubicBezTo>
                  <a:lnTo>
                    <a:pt x="69" y="842"/>
                  </a:lnTo>
                  <a:cubicBezTo>
                    <a:pt x="69" y="855"/>
                    <a:pt x="55" y="883"/>
                    <a:pt x="55" y="897"/>
                  </a:cubicBezTo>
                  <a:cubicBezTo>
                    <a:pt x="42" y="924"/>
                    <a:pt x="42" y="937"/>
                    <a:pt x="28" y="964"/>
                  </a:cubicBezTo>
                  <a:cubicBezTo>
                    <a:pt x="28" y="978"/>
                    <a:pt x="28" y="1006"/>
                    <a:pt x="15" y="1019"/>
                  </a:cubicBezTo>
                  <a:cubicBezTo>
                    <a:pt x="15" y="1060"/>
                    <a:pt x="0" y="1115"/>
                    <a:pt x="0" y="1155"/>
                  </a:cubicBezTo>
                  <a:lnTo>
                    <a:pt x="0" y="1182"/>
                  </a:lnTo>
                  <a:lnTo>
                    <a:pt x="0" y="1209"/>
                  </a:lnTo>
                  <a:lnTo>
                    <a:pt x="0" y="1278"/>
                  </a:lnTo>
                  <a:cubicBezTo>
                    <a:pt x="0" y="1318"/>
                    <a:pt x="0" y="1360"/>
                    <a:pt x="15" y="1400"/>
                  </a:cubicBezTo>
                  <a:cubicBezTo>
                    <a:pt x="28" y="1482"/>
                    <a:pt x="69" y="1564"/>
                    <a:pt x="109" y="1632"/>
                  </a:cubicBezTo>
                  <a:cubicBezTo>
                    <a:pt x="151" y="1564"/>
                    <a:pt x="191" y="1496"/>
                    <a:pt x="233" y="1442"/>
                  </a:cubicBezTo>
                  <a:lnTo>
                    <a:pt x="300" y="1373"/>
                  </a:lnTo>
                  <a:lnTo>
                    <a:pt x="341" y="1333"/>
                  </a:lnTo>
                  <a:cubicBezTo>
                    <a:pt x="355" y="1318"/>
                    <a:pt x="355" y="1305"/>
                    <a:pt x="369" y="1305"/>
                  </a:cubicBezTo>
                  <a:cubicBezTo>
                    <a:pt x="464" y="1209"/>
                    <a:pt x="559" y="1142"/>
                    <a:pt x="641" y="1087"/>
                  </a:cubicBezTo>
                  <a:cubicBezTo>
                    <a:pt x="736" y="1019"/>
                    <a:pt x="832" y="978"/>
                    <a:pt x="927" y="937"/>
                  </a:cubicBezTo>
                  <a:cubicBezTo>
                    <a:pt x="941" y="924"/>
                    <a:pt x="954" y="924"/>
                    <a:pt x="954" y="910"/>
                  </a:cubicBezTo>
                  <a:lnTo>
                    <a:pt x="995" y="897"/>
                  </a:lnTo>
                  <a:cubicBezTo>
                    <a:pt x="1008" y="897"/>
                    <a:pt x="1022" y="897"/>
                    <a:pt x="1036" y="883"/>
                  </a:cubicBezTo>
                  <a:cubicBezTo>
                    <a:pt x="1036" y="883"/>
                    <a:pt x="1050" y="883"/>
                    <a:pt x="1063" y="869"/>
                  </a:cubicBezTo>
                  <a:lnTo>
                    <a:pt x="1104" y="869"/>
                  </a:lnTo>
                  <a:lnTo>
                    <a:pt x="1131" y="855"/>
                  </a:lnTo>
                  <a:cubicBezTo>
                    <a:pt x="1144" y="842"/>
                    <a:pt x="1159" y="842"/>
                    <a:pt x="1172" y="842"/>
                  </a:cubicBezTo>
                  <a:cubicBezTo>
                    <a:pt x="1172" y="842"/>
                    <a:pt x="1186" y="842"/>
                    <a:pt x="1199" y="828"/>
                  </a:cubicBezTo>
                  <a:lnTo>
                    <a:pt x="1226" y="828"/>
                  </a:lnTo>
                  <a:lnTo>
                    <a:pt x="1268" y="815"/>
                  </a:lnTo>
                  <a:cubicBezTo>
                    <a:pt x="1281" y="815"/>
                    <a:pt x="1308" y="815"/>
                    <a:pt x="1335" y="801"/>
                  </a:cubicBezTo>
                  <a:lnTo>
                    <a:pt x="1458" y="801"/>
                  </a:lnTo>
                  <a:cubicBezTo>
                    <a:pt x="1480" y="797"/>
                    <a:pt x="1503" y="796"/>
                    <a:pt x="1526" y="796"/>
                  </a:cubicBezTo>
                  <a:cubicBezTo>
                    <a:pt x="1590" y="796"/>
                    <a:pt x="1657" y="808"/>
                    <a:pt x="1717" y="828"/>
                  </a:cubicBezTo>
                  <a:cubicBezTo>
                    <a:pt x="1812" y="842"/>
                    <a:pt x="1907" y="883"/>
                    <a:pt x="2016" y="951"/>
                  </a:cubicBezTo>
                  <a:lnTo>
                    <a:pt x="2180" y="1073"/>
                  </a:lnTo>
                  <a:cubicBezTo>
                    <a:pt x="2234" y="1128"/>
                    <a:pt x="2289" y="1169"/>
                    <a:pt x="2343" y="1237"/>
                  </a:cubicBezTo>
                  <a:cubicBezTo>
                    <a:pt x="2398" y="1073"/>
                    <a:pt x="2398" y="910"/>
                    <a:pt x="2357" y="733"/>
                  </a:cubicBezTo>
                  <a:cubicBezTo>
                    <a:pt x="2316" y="570"/>
                    <a:pt x="2207" y="406"/>
                    <a:pt x="2071" y="283"/>
                  </a:cubicBezTo>
                  <a:cubicBezTo>
                    <a:pt x="1934" y="161"/>
                    <a:pt x="1758" y="65"/>
                    <a:pt x="1567" y="25"/>
                  </a:cubicBezTo>
                  <a:cubicBezTo>
                    <a:pt x="1487" y="8"/>
                    <a:pt x="1405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4"/>
            <p:cNvSpPr/>
            <p:nvPr/>
          </p:nvSpPr>
          <p:spPr>
            <a:xfrm rot="10800000" flipH="1">
              <a:off x="7011670" y="1459965"/>
              <a:ext cx="66410" cy="39944"/>
            </a:xfrm>
            <a:custGeom>
              <a:avLst/>
              <a:gdLst/>
              <a:ahLst/>
              <a:cxnLst/>
              <a:rect l="l" t="t" r="r" b="b"/>
              <a:pathLst>
                <a:path w="2492" h="1499" extrusionOk="0">
                  <a:moveTo>
                    <a:pt x="1253" y="0"/>
                  </a:moveTo>
                  <a:cubicBezTo>
                    <a:pt x="1226" y="0"/>
                    <a:pt x="1199" y="0"/>
                    <a:pt x="1171" y="13"/>
                  </a:cubicBezTo>
                  <a:lnTo>
                    <a:pt x="1103" y="13"/>
                  </a:lnTo>
                  <a:cubicBezTo>
                    <a:pt x="1048" y="28"/>
                    <a:pt x="1008" y="28"/>
                    <a:pt x="953" y="41"/>
                  </a:cubicBezTo>
                  <a:cubicBezTo>
                    <a:pt x="858" y="68"/>
                    <a:pt x="776" y="109"/>
                    <a:pt x="681" y="150"/>
                  </a:cubicBezTo>
                  <a:cubicBezTo>
                    <a:pt x="518" y="246"/>
                    <a:pt x="367" y="368"/>
                    <a:pt x="258" y="504"/>
                  </a:cubicBezTo>
                  <a:cubicBezTo>
                    <a:pt x="231" y="545"/>
                    <a:pt x="204" y="572"/>
                    <a:pt x="191" y="613"/>
                  </a:cubicBezTo>
                  <a:cubicBezTo>
                    <a:pt x="177" y="627"/>
                    <a:pt x="163" y="654"/>
                    <a:pt x="149" y="667"/>
                  </a:cubicBezTo>
                  <a:cubicBezTo>
                    <a:pt x="136" y="694"/>
                    <a:pt x="136" y="709"/>
                    <a:pt x="122" y="736"/>
                  </a:cubicBezTo>
                  <a:cubicBezTo>
                    <a:pt x="82" y="803"/>
                    <a:pt x="55" y="885"/>
                    <a:pt x="27" y="967"/>
                  </a:cubicBezTo>
                  <a:cubicBezTo>
                    <a:pt x="13" y="1049"/>
                    <a:pt x="0" y="1144"/>
                    <a:pt x="0" y="1226"/>
                  </a:cubicBezTo>
                  <a:cubicBezTo>
                    <a:pt x="0" y="1308"/>
                    <a:pt x="0" y="1390"/>
                    <a:pt x="27" y="1471"/>
                  </a:cubicBezTo>
                  <a:cubicBezTo>
                    <a:pt x="95" y="1417"/>
                    <a:pt x="149" y="1362"/>
                    <a:pt x="204" y="1321"/>
                  </a:cubicBezTo>
                  <a:cubicBezTo>
                    <a:pt x="258" y="1266"/>
                    <a:pt x="313" y="1226"/>
                    <a:pt x="367" y="1185"/>
                  </a:cubicBezTo>
                  <a:cubicBezTo>
                    <a:pt x="422" y="1144"/>
                    <a:pt x="476" y="1103"/>
                    <a:pt x="531" y="1076"/>
                  </a:cubicBezTo>
                  <a:cubicBezTo>
                    <a:pt x="585" y="1035"/>
                    <a:pt x="640" y="1008"/>
                    <a:pt x="694" y="981"/>
                  </a:cubicBezTo>
                  <a:cubicBezTo>
                    <a:pt x="899" y="872"/>
                    <a:pt x="1090" y="818"/>
                    <a:pt x="1266" y="818"/>
                  </a:cubicBezTo>
                  <a:lnTo>
                    <a:pt x="1375" y="818"/>
                  </a:lnTo>
                  <a:cubicBezTo>
                    <a:pt x="1375" y="831"/>
                    <a:pt x="1389" y="831"/>
                    <a:pt x="1402" y="831"/>
                  </a:cubicBezTo>
                  <a:cubicBezTo>
                    <a:pt x="1444" y="831"/>
                    <a:pt x="1484" y="845"/>
                    <a:pt x="1539" y="845"/>
                  </a:cubicBezTo>
                  <a:cubicBezTo>
                    <a:pt x="1553" y="858"/>
                    <a:pt x="1553" y="858"/>
                    <a:pt x="1566" y="858"/>
                  </a:cubicBezTo>
                  <a:cubicBezTo>
                    <a:pt x="1580" y="858"/>
                    <a:pt x="1593" y="872"/>
                    <a:pt x="1607" y="872"/>
                  </a:cubicBezTo>
                  <a:cubicBezTo>
                    <a:pt x="1620" y="872"/>
                    <a:pt x="1620" y="885"/>
                    <a:pt x="1634" y="885"/>
                  </a:cubicBezTo>
                  <a:lnTo>
                    <a:pt x="1662" y="885"/>
                  </a:lnTo>
                  <a:lnTo>
                    <a:pt x="1675" y="899"/>
                  </a:lnTo>
                  <a:cubicBezTo>
                    <a:pt x="1716" y="912"/>
                    <a:pt x="1771" y="940"/>
                    <a:pt x="1811" y="967"/>
                  </a:cubicBezTo>
                  <a:cubicBezTo>
                    <a:pt x="1920" y="1008"/>
                    <a:pt x="2016" y="1090"/>
                    <a:pt x="2111" y="1172"/>
                  </a:cubicBezTo>
                  <a:cubicBezTo>
                    <a:pt x="2165" y="1212"/>
                    <a:pt x="2206" y="1266"/>
                    <a:pt x="2261" y="1321"/>
                  </a:cubicBezTo>
                  <a:cubicBezTo>
                    <a:pt x="2315" y="1375"/>
                    <a:pt x="2356" y="1430"/>
                    <a:pt x="2424" y="1499"/>
                  </a:cubicBezTo>
                  <a:cubicBezTo>
                    <a:pt x="2452" y="1417"/>
                    <a:pt x="2479" y="1335"/>
                    <a:pt x="2479" y="1253"/>
                  </a:cubicBezTo>
                  <a:cubicBezTo>
                    <a:pt x="2492" y="1226"/>
                    <a:pt x="2492" y="1212"/>
                    <a:pt x="2492" y="1185"/>
                  </a:cubicBezTo>
                  <a:lnTo>
                    <a:pt x="2492" y="1158"/>
                  </a:lnTo>
                  <a:lnTo>
                    <a:pt x="2492" y="1130"/>
                  </a:lnTo>
                  <a:cubicBezTo>
                    <a:pt x="2492" y="1103"/>
                    <a:pt x="2492" y="1076"/>
                    <a:pt x="2479" y="1063"/>
                  </a:cubicBezTo>
                  <a:lnTo>
                    <a:pt x="2479" y="994"/>
                  </a:lnTo>
                  <a:cubicBezTo>
                    <a:pt x="2465" y="912"/>
                    <a:pt x="2437" y="818"/>
                    <a:pt x="2397" y="736"/>
                  </a:cubicBezTo>
                  <a:cubicBezTo>
                    <a:pt x="2370" y="654"/>
                    <a:pt x="2328" y="572"/>
                    <a:pt x="2274" y="504"/>
                  </a:cubicBezTo>
                  <a:cubicBezTo>
                    <a:pt x="2220" y="422"/>
                    <a:pt x="2152" y="354"/>
                    <a:pt x="2070" y="300"/>
                  </a:cubicBezTo>
                  <a:cubicBezTo>
                    <a:pt x="2070" y="286"/>
                    <a:pt x="2056" y="273"/>
                    <a:pt x="2043" y="273"/>
                  </a:cubicBezTo>
                  <a:lnTo>
                    <a:pt x="2016" y="246"/>
                  </a:lnTo>
                  <a:cubicBezTo>
                    <a:pt x="2002" y="231"/>
                    <a:pt x="1974" y="218"/>
                    <a:pt x="1961" y="204"/>
                  </a:cubicBezTo>
                  <a:cubicBezTo>
                    <a:pt x="1934" y="191"/>
                    <a:pt x="1920" y="177"/>
                    <a:pt x="1893" y="164"/>
                  </a:cubicBezTo>
                  <a:cubicBezTo>
                    <a:pt x="1880" y="150"/>
                    <a:pt x="1852" y="150"/>
                    <a:pt x="1838" y="137"/>
                  </a:cubicBezTo>
                  <a:cubicBezTo>
                    <a:pt x="1662" y="41"/>
                    <a:pt x="1457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4"/>
            <p:cNvSpPr/>
            <p:nvPr/>
          </p:nvSpPr>
          <p:spPr>
            <a:xfrm>
              <a:off x="6801147" y="1380144"/>
              <a:ext cx="74083" cy="66084"/>
            </a:xfrm>
            <a:custGeom>
              <a:avLst/>
              <a:gdLst/>
              <a:ahLst/>
              <a:cxnLst/>
              <a:rect l="l" t="t" r="r" b="b"/>
              <a:pathLst>
                <a:path w="2780" h="2480" extrusionOk="0">
                  <a:moveTo>
                    <a:pt x="1485" y="1"/>
                  </a:moveTo>
                  <a:cubicBezTo>
                    <a:pt x="1457" y="15"/>
                    <a:pt x="1430" y="15"/>
                    <a:pt x="1403" y="15"/>
                  </a:cubicBezTo>
                  <a:lnTo>
                    <a:pt x="1363" y="28"/>
                  </a:lnTo>
                  <a:lnTo>
                    <a:pt x="1321" y="28"/>
                  </a:lnTo>
                  <a:cubicBezTo>
                    <a:pt x="1212" y="55"/>
                    <a:pt x="1103" y="82"/>
                    <a:pt x="994" y="137"/>
                  </a:cubicBezTo>
                  <a:cubicBezTo>
                    <a:pt x="967" y="151"/>
                    <a:pt x="940" y="151"/>
                    <a:pt x="927" y="164"/>
                  </a:cubicBezTo>
                  <a:lnTo>
                    <a:pt x="845" y="205"/>
                  </a:lnTo>
                  <a:cubicBezTo>
                    <a:pt x="804" y="233"/>
                    <a:pt x="749" y="273"/>
                    <a:pt x="709" y="300"/>
                  </a:cubicBezTo>
                  <a:cubicBezTo>
                    <a:pt x="654" y="327"/>
                    <a:pt x="613" y="369"/>
                    <a:pt x="573" y="409"/>
                  </a:cubicBezTo>
                  <a:cubicBezTo>
                    <a:pt x="531" y="436"/>
                    <a:pt x="491" y="478"/>
                    <a:pt x="464" y="518"/>
                  </a:cubicBezTo>
                  <a:cubicBezTo>
                    <a:pt x="422" y="560"/>
                    <a:pt x="382" y="600"/>
                    <a:pt x="355" y="641"/>
                  </a:cubicBezTo>
                  <a:cubicBezTo>
                    <a:pt x="327" y="682"/>
                    <a:pt x="286" y="723"/>
                    <a:pt x="259" y="777"/>
                  </a:cubicBezTo>
                  <a:cubicBezTo>
                    <a:pt x="232" y="818"/>
                    <a:pt x="204" y="859"/>
                    <a:pt x="177" y="914"/>
                  </a:cubicBezTo>
                  <a:cubicBezTo>
                    <a:pt x="164" y="954"/>
                    <a:pt x="137" y="1008"/>
                    <a:pt x="123" y="1050"/>
                  </a:cubicBezTo>
                  <a:cubicBezTo>
                    <a:pt x="82" y="1145"/>
                    <a:pt x="55" y="1241"/>
                    <a:pt x="41" y="1349"/>
                  </a:cubicBezTo>
                  <a:cubicBezTo>
                    <a:pt x="14" y="1444"/>
                    <a:pt x="1" y="1540"/>
                    <a:pt x="14" y="1649"/>
                  </a:cubicBezTo>
                  <a:cubicBezTo>
                    <a:pt x="14" y="1744"/>
                    <a:pt x="14" y="1840"/>
                    <a:pt x="41" y="1949"/>
                  </a:cubicBezTo>
                  <a:cubicBezTo>
                    <a:pt x="82" y="2139"/>
                    <a:pt x="164" y="2316"/>
                    <a:pt x="313" y="2479"/>
                  </a:cubicBezTo>
                  <a:cubicBezTo>
                    <a:pt x="382" y="2398"/>
                    <a:pt x="436" y="2316"/>
                    <a:pt x="504" y="2248"/>
                  </a:cubicBezTo>
                  <a:cubicBezTo>
                    <a:pt x="558" y="2180"/>
                    <a:pt x="613" y="2125"/>
                    <a:pt x="654" y="2058"/>
                  </a:cubicBezTo>
                  <a:lnTo>
                    <a:pt x="954" y="1758"/>
                  </a:lnTo>
                  <a:cubicBezTo>
                    <a:pt x="1145" y="1595"/>
                    <a:pt x="1308" y="1458"/>
                    <a:pt x="1457" y="1349"/>
                  </a:cubicBezTo>
                  <a:cubicBezTo>
                    <a:pt x="1499" y="1322"/>
                    <a:pt x="1526" y="1295"/>
                    <a:pt x="1566" y="1268"/>
                  </a:cubicBezTo>
                  <a:cubicBezTo>
                    <a:pt x="1608" y="1254"/>
                    <a:pt x="1648" y="1226"/>
                    <a:pt x="1675" y="1199"/>
                  </a:cubicBezTo>
                  <a:cubicBezTo>
                    <a:pt x="1689" y="1199"/>
                    <a:pt x="1689" y="1199"/>
                    <a:pt x="1703" y="1186"/>
                  </a:cubicBezTo>
                  <a:lnTo>
                    <a:pt x="1717" y="1186"/>
                  </a:lnTo>
                  <a:cubicBezTo>
                    <a:pt x="1717" y="1172"/>
                    <a:pt x="1730" y="1172"/>
                    <a:pt x="1744" y="1159"/>
                  </a:cubicBezTo>
                  <a:cubicBezTo>
                    <a:pt x="1757" y="1159"/>
                    <a:pt x="1757" y="1159"/>
                    <a:pt x="1771" y="1145"/>
                  </a:cubicBezTo>
                  <a:lnTo>
                    <a:pt x="1784" y="1145"/>
                  </a:lnTo>
                  <a:lnTo>
                    <a:pt x="1798" y="1132"/>
                  </a:lnTo>
                  <a:cubicBezTo>
                    <a:pt x="1839" y="1104"/>
                    <a:pt x="1880" y="1090"/>
                    <a:pt x="1935" y="1063"/>
                  </a:cubicBezTo>
                  <a:cubicBezTo>
                    <a:pt x="2029" y="1023"/>
                    <a:pt x="2138" y="995"/>
                    <a:pt x="2275" y="968"/>
                  </a:cubicBezTo>
                  <a:cubicBezTo>
                    <a:pt x="2343" y="954"/>
                    <a:pt x="2411" y="954"/>
                    <a:pt x="2492" y="954"/>
                  </a:cubicBezTo>
                  <a:cubicBezTo>
                    <a:pt x="2574" y="968"/>
                    <a:pt x="2670" y="968"/>
                    <a:pt x="2779" y="995"/>
                  </a:cubicBezTo>
                  <a:cubicBezTo>
                    <a:pt x="2779" y="886"/>
                    <a:pt x="2765" y="791"/>
                    <a:pt x="2738" y="682"/>
                  </a:cubicBezTo>
                  <a:cubicBezTo>
                    <a:pt x="2697" y="587"/>
                    <a:pt x="2643" y="491"/>
                    <a:pt x="2561" y="409"/>
                  </a:cubicBezTo>
                  <a:cubicBezTo>
                    <a:pt x="2425" y="246"/>
                    <a:pt x="2220" y="124"/>
                    <a:pt x="2002" y="55"/>
                  </a:cubicBezTo>
                  <a:cubicBezTo>
                    <a:pt x="1893" y="15"/>
                    <a:pt x="1784" y="1"/>
                    <a:pt x="1662" y="1"/>
                  </a:cubicBezTo>
                  <a:close/>
                </a:path>
              </a:pathLst>
            </a:custGeom>
            <a:solidFill>
              <a:srgbClr val="7C4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4"/>
            <p:cNvSpPr/>
            <p:nvPr/>
          </p:nvSpPr>
          <p:spPr>
            <a:xfrm rot="10800000" flipH="1">
              <a:off x="6894790" y="1606967"/>
              <a:ext cx="128130" cy="75171"/>
            </a:xfrm>
            <a:custGeom>
              <a:avLst/>
              <a:gdLst/>
              <a:ahLst/>
              <a:cxnLst/>
              <a:rect l="l" t="t" r="r" b="b"/>
              <a:pathLst>
                <a:path w="4808" h="2821" extrusionOk="0">
                  <a:moveTo>
                    <a:pt x="4808" y="0"/>
                  </a:moveTo>
                  <a:lnTo>
                    <a:pt x="4808" y="0"/>
                  </a:lnTo>
                  <a:cubicBezTo>
                    <a:pt x="4658" y="96"/>
                    <a:pt x="4522" y="191"/>
                    <a:pt x="4386" y="273"/>
                  </a:cubicBezTo>
                  <a:cubicBezTo>
                    <a:pt x="4250" y="368"/>
                    <a:pt x="4114" y="463"/>
                    <a:pt x="3977" y="572"/>
                  </a:cubicBezTo>
                  <a:cubicBezTo>
                    <a:pt x="3705" y="763"/>
                    <a:pt x="3433" y="968"/>
                    <a:pt x="3173" y="1172"/>
                  </a:cubicBezTo>
                  <a:cubicBezTo>
                    <a:pt x="3106" y="1226"/>
                    <a:pt x="3051" y="1280"/>
                    <a:pt x="2983" y="1335"/>
                  </a:cubicBezTo>
                  <a:cubicBezTo>
                    <a:pt x="2915" y="1376"/>
                    <a:pt x="2846" y="1431"/>
                    <a:pt x="2792" y="1485"/>
                  </a:cubicBezTo>
                  <a:cubicBezTo>
                    <a:pt x="2656" y="1594"/>
                    <a:pt x="2534" y="1703"/>
                    <a:pt x="2411" y="1812"/>
                  </a:cubicBezTo>
                  <a:cubicBezTo>
                    <a:pt x="2180" y="1989"/>
                    <a:pt x="1962" y="2179"/>
                    <a:pt x="1757" y="2384"/>
                  </a:cubicBezTo>
                  <a:cubicBezTo>
                    <a:pt x="1717" y="2357"/>
                    <a:pt x="1675" y="2330"/>
                    <a:pt x="1648" y="2316"/>
                  </a:cubicBezTo>
                  <a:cubicBezTo>
                    <a:pt x="1566" y="2261"/>
                    <a:pt x="1499" y="2221"/>
                    <a:pt x="1417" y="2179"/>
                  </a:cubicBezTo>
                  <a:lnTo>
                    <a:pt x="1308" y="2112"/>
                  </a:lnTo>
                  <a:lnTo>
                    <a:pt x="1185" y="2043"/>
                  </a:lnTo>
                  <a:cubicBezTo>
                    <a:pt x="1117" y="1989"/>
                    <a:pt x="1036" y="1948"/>
                    <a:pt x="954" y="1907"/>
                  </a:cubicBezTo>
                  <a:cubicBezTo>
                    <a:pt x="804" y="1812"/>
                    <a:pt x="640" y="1730"/>
                    <a:pt x="491" y="1649"/>
                  </a:cubicBezTo>
                  <a:cubicBezTo>
                    <a:pt x="327" y="1567"/>
                    <a:pt x="164" y="1471"/>
                    <a:pt x="1" y="1404"/>
                  </a:cubicBezTo>
                  <a:lnTo>
                    <a:pt x="1" y="1404"/>
                  </a:lnTo>
                  <a:cubicBezTo>
                    <a:pt x="137" y="1526"/>
                    <a:pt x="273" y="1649"/>
                    <a:pt x="409" y="1758"/>
                  </a:cubicBezTo>
                  <a:cubicBezTo>
                    <a:pt x="545" y="1880"/>
                    <a:pt x="681" y="1989"/>
                    <a:pt x="818" y="2098"/>
                  </a:cubicBezTo>
                  <a:cubicBezTo>
                    <a:pt x="885" y="2152"/>
                    <a:pt x="967" y="2207"/>
                    <a:pt x="1036" y="2261"/>
                  </a:cubicBezTo>
                  <a:lnTo>
                    <a:pt x="1130" y="2357"/>
                  </a:lnTo>
                  <a:lnTo>
                    <a:pt x="1239" y="2425"/>
                  </a:lnTo>
                  <a:cubicBezTo>
                    <a:pt x="1308" y="2479"/>
                    <a:pt x="1390" y="2533"/>
                    <a:pt x="1457" y="2588"/>
                  </a:cubicBezTo>
                  <a:cubicBezTo>
                    <a:pt x="1526" y="2642"/>
                    <a:pt x="1593" y="2697"/>
                    <a:pt x="1675" y="2751"/>
                  </a:cubicBezTo>
                  <a:lnTo>
                    <a:pt x="1784" y="2820"/>
                  </a:lnTo>
                  <a:lnTo>
                    <a:pt x="1893" y="2738"/>
                  </a:lnTo>
                  <a:cubicBezTo>
                    <a:pt x="2152" y="2533"/>
                    <a:pt x="2411" y="2316"/>
                    <a:pt x="2656" y="2098"/>
                  </a:cubicBezTo>
                  <a:cubicBezTo>
                    <a:pt x="2779" y="1989"/>
                    <a:pt x="2901" y="1880"/>
                    <a:pt x="3037" y="1771"/>
                  </a:cubicBezTo>
                  <a:cubicBezTo>
                    <a:pt x="3092" y="1716"/>
                    <a:pt x="3160" y="1662"/>
                    <a:pt x="3215" y="1607"/>
                  </a:cubicBezTo>
                  <a:cubicBezTo>
                    <a:pt x="3282" y="1553"/>
                    <a:pt x="3337" y="1498"/>
                    <a:pt x="3405" y="1431"/>
                  </a:cubicBezTo>
                  <a:cubicBezTo>
                    <a:pt x="3651" y="1213"/>
                    <a:pt x="3882" y="981"/>
                    <a:pt x="4127" y="750"/>
                  </a:cubicBezTo>
                  <a:cubicBezTo>
                    <a:pt x="4236" y="627"/>
                    <a:pt x="4359" y="505"/>
                    <a:pt x="4468" y="382"/>
                  </a:cubicBezTo>
                  <a:cubicBezTo>
                    <a:pt x="4577" y="260"/>
                    <a:pt x="4699" y="136"/>
                    <a:pt x="48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4"/>
            <p:cNvSpPr/>
            <p:nvPr/>
          </p:nvSpPr>
          <p:spPr>
            <a:xfrm>
              <a:off x="6940143" y="1482121"/>
              <a:ext cx="14204" cy="68242"/>
            </a:xfrm>
            <a:custGeom>
              <a:avLst/>
              <a:gdLst/>
              <a:ahLst/>
              <a:cxnLst/>
              <a:rect l="l" t="t" r="r" b="b"/>
              <a:pathLst>
                <a:path w="533" h="2561" extrusionOk="0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4"/>
            <p:cNvSpPr/>
            <p:nvPr/>
          </p:nvSpPr>
          <p:spPr>
            <a:xfrm flipH="1">
              <a:off x="7007162" y="1380144"/>
              <a:ext cx="74085" cy="66084"/>
            </a:xfrm>
            <a:custGeom>
              <a:avLst/>
              <a:gdLst/>
              <a:ahLst/>
              <a:cxnLst/>
              <a:rect l="l" t="t" r="r" b="b"/>
              <a:pathLst>
                <a:path w="2780" h="2480" extrusionOk="0">
                  <a:moveTo>
                    <a:pt x="1485" y="1"/>
                  </a:moveTo>
                  <a:cubicBezTo>
                    <a:pt x="1457" y="15"/>
                    <a:pt x="1430" y="15"/>
                    <a:pt x="1403" y="15"/>
                  </a:cubicBezTo>
                  <a:lnTo>
                    <a:pt x="1363" y="28"/>
                  </a:lnTo>
                  <a:lnTo>
                    <a:pt x="1321" y="28"/>
                  </a:lnTo>
                  <a:cubicBezTo>
                    <a:pt x="1212" y="55"/>
                    <a:pt x="1103" y="82"/>
                    <a:pt x="994" y="137"/>
                  </a:cubicBezTo>
                  <a:cubicBezTo>
                    <a:pt x="967" y="151"/>
                    <a:pt x="940" y="151"/>
                    <a:pt x="927" y="164"/>
                  </a:cubicBezTo>
                  <a:lnTo>
                    <a:pt x="845" y="205"/>
                  </a:lnTo>
                  <a:cubicBezTo>
                    <a:pt x="804" y="233"/>
                    <a:pt x="749" y="273"/>
                    <a:pt x="709" y="300"/>
                  </a:cubicBezTo>
                  <a:cubicBezTo>
                    <a:pt x="654" y="327"/>
                    <a:pt x="613" y="369"/>
                    <a:pt x="573" y="409"/>
                  </a:cubicBezTo>
                  <a:cubicBezTo>
                    <a:pt x="531" y="436"/>
                    <a:pt x="491" y="478"/>
                    <a:pt x="464" y="518"/>
                  </a:cubicBezTo>
                  <a:cubicBezTo>
                    <a:pt x="422" y="560"/>
                    <a:pt x="382" y="600"/>
                    <a:pt x="355" y="641"/>
                  </a:cubicBezTo>
                  <a:cubicBezTo>
                    <a:pt x="327" y="682"/>
                    <a:pt x="286" y="723"/>
                    <a:pt x="259" y="777"/>
                  </a:cubicBezTo>
                  <a:cubicBezTo>
                    <a:pt x="232" y="818"/>
                    <a:pt x="204" y="859"/>
                    <a:pt x="177" y="914"/>
                  </a:cubicBezTo>
                  <a:cubicBezTo>
                    <a:pt x="164" y="954"/>
                    <a:pt x="137" y="1008"/>
                    <a:pt x="123" y="1050"/>
                  </a:cubicBezTo>
                  <a:cubicBezTo>
                    <a:pt x="82" y="1145"/>
                    <a:pt x="55" y="1241"/>
                    <a:pt x="41" y="1349"/>
                  </a:cubicBezTo>
                  <a:cubicBezTo>
                    <a:pt x="14" y="1444"/>
                    <a:pt x="1" y="1540"/>
                    <a:pt x="14" y="1649"/>
                  </a:cubicBezTo>
                  <a:cubicBezTo>
                    <a:pt x="14" y="1744"/>
                    <a:pt x="14" y="1840"/>
                    <a:pt x="41" y="1949"/>
                  </a:cubicBezTo>
                  <a:cubicBezTo>
                    <a:pt x="82" y="2139"/>
                    <a:pt x="164" y="2316"/>
                    <a:pt x="313" y="2479"/>
                  </a:cubicBezTo>
                  <a:cubicBezTo>
                    <a:pt x="382" y="2398"/>
                    <a:pt x="436" y="2316"/>
                    <a:pt x="504" y="2248"/>
                  </a:cubicBezTo>
                  <a:cubicBezTo>
                    <a:pt x="558" y="2180"/>
                    <a:pt x="613" y="2125"/>
                    <a:pt x="654" y="2058"/>
                  </a:cubicBezTo>
                  <a:lnTo>
                    <a:pt x="954" y="1758"/>
                  </a:lnTo>
                  <a:cubicBezTo>
                    <a:pt x="1145" y="1595"/>
                    <a:pt x="1308" y="1458"/>
                    <a:pt x="1457" y="1349"/>
                  </a:cubicBezTo>
                  <a:cubicBezTo>
                    <a:pt x="1499" y="1322"/>
                    <a:pt x="1526" y="1295"/>
                    <a:pt x="1566" y="1268"/>
                  </a:cubicBezTo>
                  <a:cubicBezTo>
                    <a:pt x="1608" y="1254"/>
                    <a:pt x="1648" y="1226"/>
                    <a:pt x="1675" y="1199"/>
                  </a:cubicBezTo>
                  <a:cubicBezTo>
                    <a:pt x="1689" y="1199"/>
                    <a:pt x="1689" y="1199"/>
                    <a:pt x="1703" y="1186"/>
                  </a:cubicBezTo>
                  <a:lnTo>
                    <a:pt x="1717" y="1186"/>
                  </a:lnTo>
                  <a:cubicBezTo>
                    <a:pt x="1717" y="1172"/>
                    <a:pt x="1730" y="1172"/>
                    <a:pt x="1744" y="1159"/>
                  </a:cubicBezTo>
                  <a:cubicBezTo>
                    <a:pt x="1757" y="1159"/>
                    <a:pt x="1757" y="1159"/>
                    <a:pt x="1771" y="1145"/>
                  </a:cubicBezTo>
                  <a:lnTo>
                    <a:pt x="1784" y="1145"/>
                  </a:lnTo>
                  <a:lnTo>
                    <a:pt x="1798" y="1132"/>
                  </a:lnTo>
                  <a:cubicBezTo>
                    <a:pt x="1839" y="1104"/>
                    <a:pt x="1880" y="1090"/>
                    <a:pt x="1935" y="1063"/>
                  </a:cubicBezTo>
                  <a:cubicBezTo>
                    <a:pt x="2029" y="1023"/>
                    <a:pt x="2138" y="995"/>
                    <a:pt x="2275" y="968"/>
                  </a:cubicBezTo>
                  <a:cubicBezTo>
                    <a:pt x="2343" y="954"/>
                    <a:pt x="2411" y="954"/>
                    <a:pt x="2492" y="954"/>
                  </a:cubicBezTo>
                  <a:cubicBezTo>
                    <a:pt x="2574" y="968"/>
                    <a:pt x="2670" y="968"/>
                    <a:pt x="2779" y="995"/>
                  </a:cubicBezTo>
                  <a:cubicBezTo>
                    <a:pt x="2779" y="886"/>
                    <a:pt x="2765" y="791"/>
                    <a:pt x="2738" y="682"/>
                  </a:cubicBezTo>
                  <a:cubicBezTo>
                    <a:pt x="2697" y="587"/>
                    <a:pt x="2643" y="491"/>
                    <a:pt x="2561" y="409"/>
                  </a:cubicBezTo>
                  <a:cubicBezTo>
                    <a:pt x="2425" y="246"/>
                    <a:pt x="2220" y="124"/>
                    <a:pt x="2002" y="55"/>
                  </a:cubicBezTo>
                  <a:cubicBezTo>
                    <a:pt x="1893" y="15"/>
                    <a:pt x="1784" y="1"/>
                    <a:pt x="1662" y="1"/>
                  </a:cubicBezTo>
                  <a:close/>
                </a:path>
              </a:pathLst>
            </a:custGeom>
            <a:solidFill>
              <a:srgbClr val="7C4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604994F-CDAD-4CE0-B189-EEA4BFF0B344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103" name="Google Shape;946;p51">
              <a:extLst>
                <a:ext uri="{FF2B5EF4-FFF2-40B4-BE49-F238E27FC236}">
                  <a16:creationId xmlns:a16="http://schemas.microsoft.com/office/drawing/2014/main" id="{48227B01-D238-4141-890E-C0B84C893AAC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106" name="Google Shape;947;p51">
                <a:extLst>
                  <a:ext uri="{FF2B5EF4-FFF2-40B4-BE49-F238E27FC236}">
                    <a16:creationId xmlns:a16="http://schemas.microsoft.com/office/drawing/2014/main" id="{F3B2B343-F652-4F87-9252-E421AB9B8676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113" name="Google Shape;948;p51">
                <a:extLst>
                  <a:ext uri="{FF2B5EF4-FFF2-40B4-BE49-F238E27FC236}">
                    <a16:creationId xmlns:a16="http://schemas.microsoft.com/office/drawing/2014/main" id="{AFDF103A-7B61-40FC-9FA8-617814BE48A0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rgbClr val="E20812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rgbClr val="E20812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949;p51">
                <a:extLst>
                  <a:ext uri="{FF2B5EF4-FFF2-40B4-BE49-F238E27FC236}">
                    <a16:creationId xmlns:a16="http://schemas.microsoft.com/office/drawing/2014/main" id="{267421AA-D4DC-4AF0-91CD-B2544504A121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950;p51">
                <a:extLst>
                  <a:ext uri="{FF2B5EF4-FFF2-40B4-BE49-F238E27FC236}">
                    <a16:creationId xmlns:a16="http://schemas.microsoft.com/office/drawing/2014/main" id="{30FB2364-F8C9-4F44-8164-57A275F644D0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4" name="Google Shape;948;p51">
              <a:extLst>
                <a:ext uri="{FF2B5EF4-FFF2-40B4-BE49-F238E27FC236}">
                  <a16:creationId xmlns:a16="http://schemas.microsoft.com/office/drawing/2014/main" id="{AE36FDB4-7639-4638-958E-D9852F4BA1F3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948;p51">
              <a:extLst>
                <a:ext uri="{FF2B5EF4-FFF2-40B4-BE49-F238E27FC236}">
                  <a16:creationId xmlns:a16="http://schemas.microsoft.com/office/drawing/2014/main" id="{489B2D94-634F-461D-BCD3-DD9390EA2D82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3888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977;p53">
            <a:hlinkClick r:id="rId3" action="ppaction://hlinksldjump"/>
            <a:extLst>
              <a:ext uri="{FF2B5EF4-FFF2-40B4-BE49-F238E27FC236}">
                <a16:creationId xmlns:a16="http://schemas.microsoft.com/office/drawing/2014/main" id="{C872EFA9-7785-4D4B-8AD4-2E9856F879C9}"/>
              </a:ext>
            </a:extLst>
          </p:cNvPr>
          <p:cNvSpPr txBox="1">
            <a:spLocks/>
          </p:cNvSpPr>
          <p:nvPr/>
        </p:nvSpPr>
        <p:spPr>
          <a:xfrm>
            <a:off x="1269425" y="1430498"/>
            <a:ext cx="2540188" cy="24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16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iga" panose="020B0800030000020004" pitchFamily="34" charset="0"/>
              </a:rPr>
              <a:t>03</a:t>
            </a:r>
            <a:endParaRPr lang="fr-FR" sz="1660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  <p:pic>
        <p:nvPicPr>
          <p:cNvPr id="17" name="Picture 2" descr="https://fontmeme.com/temporary/aa7566ecb48c634472d3fe2f9d93e755.png">
            <a:extLst>
              <a:ext uri="{FF2B5EF4-FFF2-40B4-BE49-F238E27FC236}">
                <a16:creationId xmlns:a16="http://schemas.microsoft.com/office/drawing/2014/main" id="{4D907234-A27E-48E2-94D4-DFB83FEA6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02" y="2134684"/>
            <a:ext cx="5069903" cy="8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0A64F7C3-E312-4CF3-A5EA-BB29FC86791D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0" name="Google Shape;946;p51">
              <a:extLst>
                <a:ext uri="{FF2B5EF4-FFF2-40B4-BE49-F238E27FC236}">
                  <a16:creationId xmlns:a16="http://schemas.microsoft.com/office/drawing/2014/main" id="{6FD93E43-8989-4309-BA3A-C87A189E9E13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3" name="Google Shape;947;p51">
                <a:extLst>
                  <a:ext uri="{FF2B5EF4-FFF2-40B4-BE49-F238E27FC236}">
                    <a16:creationId xmlns:a16="http://schemas.microsoft.com/office/drawing/2014/main" id="{87FE2067-D00F-4942-83A8-C07D7A40CFD9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4" name="Google Shape;948;p51">
                <a:extLst>
                  <a:ext uri="{FF2B5EF4-FFF2-40B4-BE49-F238E27FC236}">
                    <a16:creationId xmlns:a16="http://schemas.microsoft.com/office/drawing/2014/main" id="{4C21A0F3-C3BB-462E-A887-F2DBD74A62DA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949;p51">
                <a:extLst>
                  <a:ext uri="{FF2B5EF4-FFF2-40B4-BE49-F238E27FC236}">
                    <a16:creationId xmlns:a16="http://schemas.microsoft.com/office/drawing/2014/main" id="{E56FCEE9-A3B8-461C-B6B3-30188F537781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950;p51">
                <a:extLst>
                  <a:ext uri="{FF2B5EF4-FFF2-40B4-BE49-F238E27FC236}">
                    <a16:creationId xmlns:a16="http://schemas.microsoft.com/office/drawing/2014/main" id="{2F89B81E-2B5B-4D16-9F39-22A5D66E4883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" name="Google Shape;948;p51">
              <a:extLst>
                <a:ext uri="{FF2B5EF4-FFF2-40B4-BE49-F238E27FC236}">
                  <a16:creationId xmlns:a16="http://schemas.microsoft.com/office/drawing/2014/main" id="{259E419D-8D6A-4756-9201-CB7F35FD5EF6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48;p51">
              <a:extLst>
                <a:ext uri="{FF2B5EF4-FFF2-40B4-BE49-F238E27FC236}">
                  <a16:creationId xmlns:a16="http://schemas.microsoft.com/office/drawing/2014/main" id="{FF6A7174-7451-4FF3-A4B6-CAD234B19E8D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8270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437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666;p104">
            <a:extLst>
              <a:ext uri="{FF2B5EF4-FFF2-40B4-BE49-F238E27FC236}">
                <a16:creationId xmlns:a16="http://schemas.microsoft.com/office/drawing/2014/main" id="{8F73785D-333A-4401-B5D8-B5D249561ADA}"/>
              </a:ext>
            </a:extLst>
          </p:cNvPr>
          <p:cNvGrpSpPr/>
          <p:nvPr/>
        </p:nvGrpSpPr>
        <p:grpSpPr>
          <a:xfrm>
            <a:off x="545027" y="3267646"/>
            <a:ext cx="1891965" cy="992769"/>
            <a:chOff x="2696476" y="2586489"/>
            <a:chExt cx="2802289" cy="1470442"/>
          </a:xfrm>
        </p:grpSpPr>
        <p:sp>
          <p:nvSpPr>
            <p:cNvPr id="41" name="Google Shape;4667;p104">
              <a:extLst>
                <a:ext uri="{FF2B5EF4-FFF2-40B4-BE49-F238E27FC236}">
                  <a16:creationId xmlns:a16="http://schemas.microsoft.com/office/drawing/2014/main" id="{913557A3-D2CE-4630-808F-F7BF600E5AE2}"/>
                </a:ext>
              </a:extLst>
            </p:cNvPr>
            <p:cNvSpPr/>
            <p:nvPr/>
          </p:nvSpPr>
          <p:spPr>
            <a:xfrm>
              <a:off x="2701486" y="3294835"/>
              <a:ext cx="2797279" cy="760511"/>
            </a:xfrm>
            <a:custGeom>
              <a:avLst/>
              <a:gdLst/>
              <a:ahLst/>
              <a:cxnLst/>
              <a:rect l="l" t="t" r="r" b="b"/>
              <a:pathLst>
                <a:path w="12333" h="3353" extrusionOk="0">
                  <a:moveTo>
                    <a:pt x="12332" y="304"/>
                  </a:moveTo>
                  <a:cubicBezTo>
                    <a:pt x="12332" y="304"/>
                    <a:pt x="12332" y="304"/>
                    <a:pt x="12332" y="304"/>
                  </a:cubicBezTo>
                  <a:cubicBezTo>
                    <a:pt x="12332" y="304"/>
                    <a:pt x="12332" y="304"/>
                    <a:pt x="12332" y="304"/>
                  </a:cubicBezTo>
                  <a:close/>
                  <a:moveTo>
                    <a:pt x="6371" y="1"/>
                  </a:moveTo>
                  <a:cubicBezTo>
                    <a:pt x="6241" y="1"/>
                    <a:pt x="6113" y="9"/>
                    <a:pt x="5987" y="35"/>
                  </a:cubicBezTo>
                  <a:cubicBezTo>
                    <a:pt x="5802" y="72"/>
                    <a:pt x="5626" y="147"/>
                    <a:pt x="5450" y="221"/>
                  </a:cubicBezTo>
                  <a:cubicBezTo>
                    <a:pt x="3592" y="1008"/>
                    <a:pt x="1631" y="1743"/>
                    <a:pt x="1" y="2959"/>
                  </a:cubicBezTo>
                  <a:cubicBezTo>
                    <a:pt x="1619" y="3049"/>
                    <a:pt x="3237" y="3126"/>
                    <a:pt x="4857" y="3169"/>
                  </a:cubicBezTo>
                  <a:cubicBezTo>
                    <a:pt x="6315" y="3206"/>
                    <a:pt x="7763" y="3265"/>
                    <a:pt x="9217" y="3348"/>
                  </a:cubicBezTo>
                  <a:cubicBezTo>
                    <a:pt x="9246" y="3351"/>
                    <a:pt x="9275" y="3352"/>
                    <a:pt x="9305" y="3352"/>
                  </a:cubicBezTo>
                  <a:cubicBezTo>
                    <a:pt x="9354" y="3352"/>
                    <a:pt x="9403" y="3347"/>
                    <a:pt x="9445" y="3330"/>
                  </a:cubicBezTo>
                  <a:cubicBezTo>
                    <a:pt x="9708" y="3225"/>
                    <a:pt x="9831" y="2925"/>
                    <a:pt x="9998" y="2721"/>
                  </a:cubicBezTo>
                  <a:cubicBezTo>
                    <a:pt x="10230" y="2434"/>
                    <a:pt x="10523" y="2181"/>
                    <a:pt x="10776" y="1919"/>
                  </a:cubicBezTo>
                  <a:cubicBezTo>
                    <a:pt x="11035" y="1650"/>
                    <a:pt x="11298" y="1382"/>
                    <a:pt x="11557" y="1110"/>
                  </a:cubicBezTo>
                  <a:cubicBezTo>
                    <a:pt x="11652" y="1003"/>
                    <a:pt x="12204" y="304"/>
                    <a:pt x="12327" y="304"/>
                  </a:cubicBezTo>
                  <a:cubicBezTo>
                    <a:pt x="12329" y="304"/>
                    <a:pt x="12330" y="304"/>
                    <a:pt x="12332" y="304"/>
                  </a:cubicBezTo>
                  <a:lnTo>
                    <a:pt x="12332" y="304"/>
                  </a:lnTo>
                  <a:cubicBezTo>
                    <a:pt x="11307" y="150"/>
                    <a:pt x="10291" y="131"/>
                    <a:pt x="9257" y="97"/>
                  </a:cubicBezTo>
                  <a:cubicBezTo>
                    <a:pt x="8377" y="66"/>
                    <a:pt x="7494" y="39"/>
                    <a:pt x="6614" y="8"/>
                  </a:cubicBezTo>
                  <a:cubicBezTo>
                    <a:pt x="6533" y="4"/>
                    <a:pt x="6452" y="1"/>
                    <a:pt x="6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68;p104">
              <a:extLst>
                <a:ext uri="{FF2B5EF4-FFF2-40B4-BE49-F238E27FC236}">
                  <a16:creationId xmlns:a16="http://schemas.microsoft.com/office/drawing/2014/main" id="{C80CE29E-5695-4A4A-9D11-92962F567486}"/>
                </a:ext>
              </a:extLst>
            </p:cNvPr>
            <p:cNvSpPr/>
            <p:nvPr/>
          </p:nvSpPr>
          <p:spPr>
            <a:xfrm>
              <a:off x="3553852" y="2599418"/>
              <a:ext cx="326610" cy="519406"/>
            </a:xfrm>
            <a:custGeom>
              <a:avLst/>
              <a:gdLst/>
              <a:ahLst/>
              <a:cxnLst/>
              <a:rect l="l" t="t" r="r" b="b"/>
              <a:pathLst>
                <a:path w="1440" h="2290" extrusionOk="0">
                  <a:moveTo>
                    <a:pt x="865" y="2228"/>
                  </a:moveTo>
                  <a:lnTo>
                    <a:pt x="865" y="2228"/>
                  </a:lnTo>
                  <a:cubicBezTo>
                    <a:pt x="863" y="2228"/>
                    <a:pt x="862" y="2228"/>
                    <a:pt x="860" y="2229"/>
                  </a:cubicBezTo>
                  <a:lnTo>
                    <a:pt x="860" y="2229"/>
                  </a:lnTo>
                  <a:cubicBezTo>
                    <a:pt x="862" y="2228"/>
                    <a:pt x="863" y="2228"/>
                    <a:pt x="865" y="2228"/>
                  </a:cubicBezTo>
                  <a:close/>
                  <a:moveTo>
                    <a:pt x="753" y="1"/>
                  </a:moveTo>
                  <a:cubicBezTo>
                    <a:pt x="468" y="1"/>
                    <a:pt x="174" y="155"/>
                    <a:pt x="65" y="425"/>
                  </a:cubicBezTo>
                  <a:cubicBezTo>
                    <a:pt x="0" y="585"/>
                    <a:pt x="10" y="770"/>
                    <a:pt x="68" y="931"/>
                  </a:cubicBezTo>
                  <a:cubicBezTo>
                    <a:pt x="124" y="1098"/>
                    <a:pt x="223" y="1240"/>
                    <a:pt x="334" y="1372"/>
                  </a:cubicBezTo>
                  <a:cubicBezTo>
                    <a:pt x="510" y="1579"/>
                    <a:pt x="362" y="1934"/>
                    <a:pt x="139" y="2042"/>
                  </a:cubicBezTo>
                  <a:cubicBezTo>
                    <a:pt x="192" y="2178"/>
                    <a:pt x="328" y="2277"/>
                    <a:pt x="473" y="2289"/>
                  </a:cubicBezTo>
                  <a:cubicBezTo>
                    <a:pt x="479" y="2290"/>
                    <a:pt x="486" y="2290"/>
                    <a:pt x="492" y="2290"/>
                  </a:cubicBezTo>
                  <a:cubicBezTo>
                    <a:pt x="560" y="2290"/>
                    <a:pt x="630" y="2276"/>
                    <a:pt x="698" y="2262"/>
                  </a:cubicBezTo>
                  <a:cubicBezTo>
                    <a:pt x="749" y="2253"/>
                    <a:pt x="806" y="2241"/>
                    <a:pt x="860" y="2229"/>
                  </a:cubicBezTo>
                  <a:lnTo>
                    <a:pt x="860" y="2229"/>
                  </a:lnTo>
                  <a:cubicBezTo>
                    <a:pt x="859" y="2229"/>
                    <a:pt x="857" y="2229"/>
                    <a:pt x="856" y="2229"/>
                  </a:cubicBezTo>
                  <a:cubicBezTo>
                    <a:pt x="827" y="2229"/>
                    <a:pt x="795" y="2193"/>
                    <a:pt x="775" y="2154"/>
                  </a:cubicBezTo>
                  <a:cubicBezTo>
                    <a:pt x="751" y="2117"/>
                    <a:pt x="735" y="2070"/>
                    <a:pt x="735" y="2042"/>
                  </a:cubicBezTo>
                  <a:cubicBezTo>
                    <a:pt x="720" y="1953"/>
                    <a:pt x="760" y="1860"/>
                    <a:pt x="781" y="1777"/>
                  </a:cubicBezTo>
                  <a:cubicBezTo>
                    <a:pt x="791" y="1752"/>
                    <a:pt x="797" y="1728"/>
                    <a:pt x="812" y="1706"/>
                  </a:cubicBezTo>
                  <a:cubicBezTo>
                    <a:pt x="832" y="1689"/>
                    <a:pt x="839" y="1659"/>
                    <a:pt x="859" y="1659"/>
                  </a:cubicBezTo>
                  <a:cubicBezTo>
                    <a:pt x="861" y="1659"/>
                    <a:pt x="863" y="1659"/>
                    <a:pt x="865" y="1660"/>
                  </a:cubicBezTo>
                  <a:cubicBezTo>
                    <a:pt x="916" y="1680"/>
                    <a:pt x="1013" y="1701"/>
                    <a:pt x="1104" y="1701"/>
                  </a:cubicBezTo>
                  <a:cubicBezTo>
                    <a:pt x="1224" y="1701"/>
                    <a:pt x="1334" y="1664"/>
                    <a:pt x="1319" y="1536"/>
                  </a:cubicBezTo>
                  <a:cubicBezTo>
                    <a:pt x="1316" y="1499"/>
                    <a:pt x="1291" y="1456"/>
                    <a:pt x="1300" y="1419"/>
                  </a:cubicBezTo>
                  <a:cubicBezTo>
                    <a:pt x="1303" y="1394"/>
                    <a:pt x="1316" y="1376"/>
                    <a:pt x="1319" y="1357"/>
                  </a:cubicBezTo>
                  <a:cubicBezTo>
                    <a:pt x="1331" y="1298"/>
                    <a:pt x="1291" y="1243"/>
                    <a:pt x="1288" y="1187"/>
                  </a:cubicBezTo>
                  <a:cubicBezTo>
                    <a:pt x="1285" y="1178"/>
                    <a:pt x="1288" y="1166"/>
                    <a:pt x="1291" y="1159"/>
                  </a:cubicBezTo>
                  <a:cubicBezTo>
                    <a:pt x="1300" y="1147"/>
                    <a:pt x="1316" y="1144"/>
                    <a:pt x="1331" y="1141"/>
                  </a:cubicBezTo>
                  <a:cubicBezTo>
                    <a:pt x="1362" y="1132"/>
                    <a:pt x="1393" y="1116"/>
                    <a:pt x="1421" y="1092"/>
                  </a:cubicBezTo>
                  <a:cubicBezTo>
                    <a:pt x="1430" y="1085"/>
                    <a:pt x="1439" y="1073"/>
                    <a:pt x="1439" y="1064"/>
                  </a:cubicBezTo>
                  <a:cubicBezTo>
                    <a:pt x="1439" y="1048"/>
                    <a:pt x="1424" y="1039"/>
                    <a:pt x="1411" y="1033"/>
                  </a:cubicBezTo>
                  <a:cubicBezTo>
                    <a:pt x="1204" y="903"/>
                    <a:pt x="1312" y="641"/>
                    <a:pt x="1272" y="440"/>
                  </a:cubicBezTo>
                  <a:cubicBezTo>
                    <a:pt x="1235" y="236"/>
                    <a:pt x="1112" y="54"/>
                    <a:pt x="896" y="14"/>
                  </a:cubicBezTo>
                  <a:cubicBezTo>
                    <a:pt x="849" y="5"/>
                    <a:pt x="801" y="1"/>
                    <a:pt x="753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69;p104">
              <a:extLst>
                <a:ext uri="{FF2B5EF4-FFF2-40B4-BE49-F238E27FC236}">
                  <a16:creationId xmlns:a16="http://schemas.microsoft.com/office/drawing/2014/main" id="{A06E9DE2-5779-4334-AEAC-60829B904D85}"/>
                </a:ext>
              </a:extLst>
            </p:cNvPr>
            <p:cNvSpPr/>
            <p:nvPr/>
          </p:nvSpPr>
          <p:spPr>
            <a:xfrm>
              <a:off x="3525727" y="2586489"/>
              <a:ext cx="305516" cy="413937"/>
            </a:xfrm>
            <a:custGeom>
              <a:avLst/>
              <a:gdLst/>
              <a:ahLst/>
              <a:cxnLst/>
              <a:rect l="l" t="t" r="r" b="b"/>
              <a:pathLst>
                <a:path w="1347" h="1825" extrusionOk="0">
                  <a:moveTo>
                    <a:pt x="841" y="1"/>
                  </a:moveTo>
                  <a:cubicBezTo>
                    <a:pt x="739" y="1"/>
                    <a:pt x="638" y="18"/>
                    <a:pt x="550" y="52"/>
                  </a:cubicBezTo>
                  <a:cubicBezTo>
                    <a:pt x="455" y="93"/>
                    <a:pt x="390" y="170"/>
                    <a:pt x="300" y="216"/>
                  </a:cubicBezTo>
                  <a:cubicBezTo>
                    <a:pt x="278" y="230"/>
                    <a:pt x="270" y="234"/>
                    <a:pt x="264" y="234"/>
                  </a:cubicBezTo>
                  <a:cubicBezTo>
                    <a:pt x="256" y="234"/>
                    <a:pt x="250" y="226"/>
                    <a:pt x="217" y="219"/>
                  </a:cubicBezTo>
                  <a:cubicBezTo>
                    <a:pt x="188" y="214"/>
                    <a:pt x="164" y="211"/>
                    <a:pt x="145" y="211"/>
                  </a:cubicBezTo>
                  <a:cubicBezTo>
                    <a:pt x="59" y="211"/>
                    <a:pt x="74" y="264"/>
                    <a:pt x="164" y="343"/>
                  </a:cubicBezTo>
                  <a:cubicBezTo>
                    <a:pt x="127" y="352"/>
                    <a:pt x="1" y="386"/>
                    <a:pt x="19" y="448"/>
                  </a:cubicBezTo>
                  <a:cubicBezTo>
                    <a:pt x="24" y="465"/>
                    <a:pt x="36" y="470"/>
                    <a:pt x="52" y="470"/>
                  </a:cubicBezTo>
                  <a:cubicBezTo>
                    <a:pt x="74" y="470"/>
                    <a:pt x="102" y="460"/>
                    <a:pt x="125" y="460"/>
                  </a:cubicBezTo>
                  <a:cubicBezTo>
                    <a:pt x="127" y="460"/>
                    <a:pt x="129" y="460"/>
                    <a:pt x="130" y="460"/>
                  </a:cubicBezTo>
                  <a:cubicBezTo>
                    <a:pt x="130" y="460"/>
                    <a:pt x="130" y="460"/>
                    <a:pt x="130" y="460"/>
                  </a:cubicBezTo>
                  <a:cubicBezTo>
                    <a:pt x="87" y="460"/>
                    <a:pt x="84" y="735"/>
                    <a:pt x="81" y="769"/>
                  </a:cubicBezTo>
                  <a:cubicBezTo>
                    <a:pt x="75" y="898"/>
                    <a:pt x="81" y="1007"/>
                    <a:pt x="137" y="1127"/>
                  </a:cubicBezTo>
                  <a:cubicBezTo>
                    <a:pt x="195" y="1250"/>
                    <a:pt x="285" y="1358"/>
                    <a:pt x="377" y="1460"/>
                  </a:cubicBezTo>
                  <a:cubicBezTo>
                    <a:pt x="405" y="1491"/>
                    <a:pt x="430" y="1516"/>
                    <a:pt x="442" y="1556"/>
                  </a:cubicBezTo>
                  <a:cubicBezTo>
                    <a:pt x="455" y="1593"/>
                    <a:pt x="452" y="1639"/>
                    <a:pt x="421" y="1664"/>
                  </a:cubicBezTo>
                  <a:cubicBezTo>
                    <a:pt x="396" y="1683"/>
                    <a:pt x="359" y="1686"/>
                    <a:pt x="350" y="1717"/>
                  </a:cubicBezTo>
                  <a:cubicBezTo>
                    <a:pt x="344" y="1744"/>
                    <a:pt x="374" y="1766"/>
                    <a:pt x="399" y="1766"/>
                  </a:cubicBezTo>
                  <a:cubicBezTo>
                    <a:pt x="427" y="1766"/>
                    <a:pt x="455" y="1747"/>
                    <a:pt x="473" y="1732"/>
                  </a:cubicBezTo>
                  <a:lnTo>
                    <a:pt x="473" y="1732"/>
                  </a:lnTo>
                  <a:cubicBezTo>
                    <a:pt x="439" y="1775"/>
                    <a:pt x="427" y="1825"/>
                    <a:pt x="486" y="1825"/>
                  </a:cubicBezTo>
                  <a:cubicBezTo>
                    <a:pt x="519" y="1825"/>
                    <a:pt x="600" y="1738"/>
                    <a:pt x="628" y="1714"/>
                  </a:cubicBezTo>
                  <a:cubicBezTo>
                    <a:pt x="640" y="1744"/>
                    <a:pt x="674" y="1760"/>
                    <a:pt x="705" y="1760"/>
                  </a:cubicBezTo>
                  <a:cubicBezTo>
                    <a:pt x="736" y="1760"/>
                    <a:pt x="766" y="1747"/>
                    <a:pt x="794" y="1738"/>
                  </a:cubicBezTo>
                  <a:cubicBezTo>
                    <a:pt x="837" y="1723"/>
                    <a:pt x="878" y="1707"/>
                    <a:pt x="915" y="1673"/>
                  </a:cubicBezTo>
                  <a:cubicBezTo>
                    <a:pt x="983" y="1621"/>
                    <a:pt x="1013" y="1534"/>
                    <a:pt x="1023" y="1451"/>
                  </a:cubicBezTo>
                  <a:cubicBezTo>
                    <a:pt x="1029" y="1371"/>
                    <a:pt x="1017" y="1278"/>
                    <a:pt x="995" y="1201"/>
                  </a:cubicBezTo>
                  <a:cubicBezTo>
                    <a:pt x="990" y="1202"/>
                    <a:pt x="986" y="1202"/>
                    <a:pt x="981" y="1202"/>
                  </a:cubicBezTo>
                  <a:cubicBezTo>
                    <a:pt x="870" y="1202"/>
                    <a:pt x="854" y="951"/>
                    <a:pt x="871" y="883"/>
                  </a:cubicBezTo>
                  <a:cubicBezTo>
                    <a:pt x="885" y="826"/>
                    <a:pt x="936" y="747"/>
                    <a:pt x="988" y="747"/>
                  </a:cubicBezTo>
                  <a:cubicBezTo>
                    <a:pt x="1008" y="747"/>
                    <a:pt x="1029" y="760"/>
                    <a:pt x="1047" y="790"/>
                  </a:cubicBezTo>
                  <a:cubicBezTo>
                    <a:pt x="1084" y="849"/>
                    <a:pt x="1103" y="914"/>
                    <a:pt x="1106" y="979"/>
                  </a:cubicBezTo>
                  <a:cubicBezTo>
                    <a:pt x="1106" y="1010"/>
                    <a:pt x="1106" y="1047"/>
                    <a:pt x="1122" y="1071"/>
                  </a:cubicBezTo>
                  <a:cubicBezTo>
                    <a:pt x="1132" y="1094"/>
                    <a:pt x="1158" y="1115"/>
                    <a:pt x="1183" y="1115"/>
                  </a:cubicBezTo>
                  <a:cubicBezTo>
                    <a:pt x="1188" y="1115"/>
                    <a:pt x="1194" y="1114"/>
                    <a:pt x="1199" y="1111"/>
                  </a:cubicBezTo>
                  <a:cubicBezTo>
                    <a:pt x="1168" y="991"/>
                    <a:pt x="1162" y="868"/>
                    <a:pt x="1134" y="753"/>
                  </a:cubicBezTo>
                  <a:cubicBezTo>
                    <a:pt x="1134" y="747"/>
                    <a:pt x="1131" y="741"/>
                    <a:pt x="1134" y="738"/>
                  </a:cubicBezTo>
                  <a:cubicBezTo>
                    <a:pt x="1143" y="729"/>
                    <a:pt x="1146" y="726"/>
                    <a:pt x="1149" y="726"/>
                  </a:cubicBezTo>
                  <a:cubicBezTo>
                    <a:pt x="1152" y="726"/>
                    <a:pt x="1152" y="722"/>
                    <a:pt x="1159" y="722"/>
                  </a:cubicBezTo>
                  <a:cubicBezTo>
                    <a:pt x="1199" y="698"/>
                    <a:pt x="1202" y="642"/>
                    <a:pt x="1196" y="590"/>
                  </a:cubicBezTo>
                  <a:cubicBezTo>
                    <a:pt x="1189" y="537"/>
                    <a:pt x="1168" y="479"/>
                    <a:pt x="1146" y="429"/>
                  </a:cubicBezTo>
                  <a:cubicBezTo>
                    <a:pt x="1137" y="417"/>
                    <a:pt x="1131" y="401"/>
                    <a:pt x="1134" y="386"/>
                  </a:cubicBezTo>
                  <a:cubicBezTo>
                    <a:pt x="1137" y="352"/>
                    <a:pt x="1180" y="340"/>
                    <a:pt x="1211" y="340"/>
                  </a:cubicBezTo>
                  <a:cubicBezTo>
                    <a:pt x="1245" y="337"/>
                    <a:pt x="1276" y="330"/>
                    <a:pt x="1313" y="330"/>
                  </a:cubicBezTo>
                  <a:cubicBezTo>
                    <a:pt x="1322" y="330"/>
                    <a:pt x="1338" y="327"/>
                    <a:pt x="1344" y="315"/>
                  </a:cubicBezTo>
                  <a:cubicBezTo>
                    <a:pt x="1347" y="309"/>
                    <a:pt x="1344" y="299"/>
                    <a:pt x="1344" y="293"/>
                  </a:cubicBezTo>
                  <a:cubicBezTo>
                    <a:pt x="1313" y="188"/>
                    <a:pt x="1254" y="111"/>
                    <a:pt x="1152" y="65"/>
                  </a:cubicBezTo>
                  <a:cubicBezTo>
                    <a:pt x="1061" y="21"/>
                    <a:pt x="951" y="1"/>
                    <a:pt x="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70;p104">
              <a:extLst>
                <a:ext uri="{FF2B5EF4-FFF2-40B4-BE49-F238E27FC236}">
                  <a16:creationId xmlns:a16="http://schemas.microsoft.com/office/drawing/2014/main" id="{A019D8C0-93BB-4CBC-A9B1-BE9224DD270D}"/>
                </a:ext>
              </a:extLst>
            </p:cNvPr>
            <p:cNvSpPr/>
            <p:nvPr/>
          </p:nvSpPr>
          <p:spPr>
            <a:xfrm>
              <a:off x="3392814" y="3229512"/>
              <a:ext cx="806092" cy="674548"/>
            </a:xfrm>
            <a:custGeom>
              <a:avLst/>
              <a:gdLst/>
              <a:ahLst/>
              <a:cxnLst/>
              <a:rect l="l" t="t" r="r" b="b"/>
              <a:pathLst>
                <a:path w="3554" h="2974" extrusionOk="0">
                  <a:moveTo>
                    <a:pt x="2376" y="0"/>
                  </a:moveTo>
                  <a:cubicBezTo>
                    <a:pt x="2310" y="0"/>
                    <a:pt x="2242" y="32"/>
                    <a:pt x="2183" y="70"/>
                  </a:cubicBezTo>
                  <a:cubicBezTo>
                    <a:pt x="2029" y="172"/>
                    <a:pt x="1908" y="317"/>
                    <a:pt x="1797" y="465"/>
                  </a:cubicBezTo>
                  <a:cubicBezTo>
                    <a:pt x="1646" y="669"/>
                    <a:pt x="1513" y="882"/>
                    <a:pt x="1393" y="1105"/>
                  </a:cubicBezTo>
                  <a:cubicBezTo>
                    <a:pt x="1365" y="1160"/>
                    <a:pt x="1334" y="1213"/>
                    <a:pt x="1328" y="1274"/>
                  </a:cubicBezTo>
                  <a:cubicBezTo>
                    <a:pt x="1315" y="1352"/>
                    <a:pt x="1343" y="1435"/>
                    <a:pt x="1365" y="1506"/>
                  </a:cubicBezTo>
                  <a:cubicBezTo>
                    <a:pt x="1390" y="1583"/>
                    <a:pt x="1411" y="1660"/>
                    <a:pt x="1393" y="1744"/>
                  </a:cubicBezTo>
                  <a:cubicBezTo>
                    <a:pt x="1364" y="1873"/>
                    <a:pt x="1225" y="1898"/>
                    <a:pt x="1091" y="1898"/>
                  </a:cubicBezTo>
                  <a:cubicBezTo>
                    <a:pt x="1023" y="1898"/>
                    <a:pt x="956" y="1892"/>
                    <a:pt x="905" y="1889"/>
                  </a:cubicBezTo>
                  <a:cubicBezTo>
                    <a:pt x="608" y="1873"/>
                    <a:pt x="312" y="1796"/>
                    <a:pt x="40" y="1670"/>
                  </a:cubicBezTo>
                  <a:cubicBezTo>
                    <a:pt x="37" y="1670"/>
                    <a:pt x="3" y="1963"/>
                    <a:pt x="3" y="1997"/>
                  </a:cubicBezTo>
                  <a:cubicBezTo>
                    <a:pt x="0" y="2145"/>
                    <a:pt x="3" y="2287"/>
                    <a:pt x="6" y="2432"/>
                  </a:cubicBezTo>
                  <a:cubicBezTo>
                    <a:pt x="9" y="2522"/>
                    <a:pt x="16" y="2614"/>
                    <a:pt x="56" y="2688"/>
                  </a:cubicBezTo>
                  <a:cubicBezTo>
                    <a:pt x="108" y="2772"/>
                    <a:pt x="204" y="2824"/>
                    <a:pt x="297" y="2858"/>
                  </a:cubicBezTo>
                  <a:cubicBezTo>
                    <a:pt x="463" y="2911"/>
                    <a:pt x="649" y="2951"/>
                    <a:pt x="837" y="2966"/>
                  </a:cubicBezTo>
                  <a:cubicBezTo>
                    <a:pt x="896" y="2971"/>
                    <a:pt x="955" y="2973"/>
                    <a:pt x="1014" y="2973"/>
                  </a:cubicBezTo>
                  <a:cubicBezTo>
                    <a:pt x="1143" y="2973"/>
                    <a:pt x="1271" y="2962"/>
                    <a:pt x="1390" y="2938"/>
                  </a:cubicBezTo>
                  <a:cubicBezTo>
                    <a:pt x="1686" y="2880"/>
                    <a:pt x="1951" y="2710"/>
                    <a:pt x="2174" y="2506"/>
                  </a:cubicBezTo>
                  <a:cubicBezTo>
                    <a:pt x="2399" y="2299"/>
                    <a:pt x="2575" y="2055"/>
                    <a:pt x="2757" y="1808"/>
                  </a:cubicBezTo>
                  <a:cubicBezTo>
                    <a:pt x="2788" y="1917"/>
                    <a:pt x="2813" y="2028"/>
                    <a:pt x="2878" y="2120"/>
                  </a:cubicBezTo>
                  <a:cubicBezTo>
                    <a:pt x="2956" y="2233"/>
                    <a:pt x="3097" y="2304"/>
                    <a:pt x="3236" y="2304"/>
                  </a:cubicBezTo>
                  <a:cubicBezTo>
                    <a:pt x="3257" y="2304"/>
                    <a:pt x="3277" y="2303"/>
                    <a:pt x="3298" y="2299"/>
                  </a:cubicBezTo>
                  <a:cubicBezTo>
                    <a:pt x="3332" y="1836"/>
                    <a:pt x="3464" y="1385"/>
                    <a:pt x="3498" y="929"/>
                  </a:cubicBezTo>
                  <a:cubicBezTo>
                    <a:pt x="3511" y="762"/>
                    <a:pt x="3554" y="475"/>
                    <a:pt x="3461" y="330"/>
                  </a:cubicBezTo>
                  <a:cubicBezTo>
                    <a:pt x="3401" y="235"/>
                    <a:pt x="3308" y="198"/>
                    <a:pt x="3211" y="198"/>
                  </a:cubicBezTo>
                  <a:cubicBezTo>
                    <a:pt x="3140" y="198"/>
                    <a:pt x="3066" y="218"/>
                    <a:pt x="3001" y="249"/>
                  </a:cubicBezTo>
                  <a:cubicBezTo>
                    <a:pt x="2875" y="311"/>
                    <a:pt x="2757" y="391"/>
                    <a:pt x="2655" y="487"/>
                  </a:cubicBezTo>
                  <a:cubicBezTo>
                    <a:pt x="2628" y="333"/>
                    <a:pt x="2631" y="83"/>
                    <a:pt x="2449" y="15"/>
                  </a:cubicBezTo>
                  <a:cubicBezTo>
                    <a:pt x="2425" y="5"/>
                    <a:pt x="2401" y="0"/>
                    <a:pt x="2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71;p104">
              <a:extLst>
                <a:ext uri="{FF2B5EF4-FFF2-40B4-BE49-F238E27FC236}">
                  <a16:creationId xmlns:a16="http://schemas.microsoft.com/office/drawing/2014/main" id="{0F370596-A211-4073-B52D-3CA52B365ECC}"/>
                </a:ext>
              </a:extLst>
            </p:cNvPr>
            <p:cNvSpPr/>
            <p:nvPr/>
          </p:nvSpPr>
          <p:spPr>
            <a:xfrm>
              <a:off x="3727364" y="3309805"/>
              <a:ext cx="304156" cy="308922"/>
            </a:xfrm>
            <a:custGeom>
              <a:avLst/>
              <a:gdLst/>
              <a:ahLst/>
              <a:cxnLst/>
              <a:rect l="l" t="t" r="r" b="b"/>
              <a:pathLst>
                <a:path w="1341" h="1362" extrusionOk="0">
                  <a:moveTo>
                    <a:pt x="1341" y="0"/>
                  </a:moveTo>
                  <a:cubicBezTo>
                    <a:pt x="1341" y="0"/>
                    <a:pt x="1335" y="3"/>
                    <a:pt x="1322" y="10"/>
                  </a:cubicBezTo>
                  <a:cubicBezTo>
                    <a:pt x="1310" y="19"/>
                    <a:pt x="1292" y="31"/>
                    <a:pt x="1273" y="47"/>
                  </a:cubicBezTo>
                  <a:cubicBezTo>
                    <a:pt x="1230" y="77"/>
                    <a:pt x="1168" y="118"/>
                    <a:pt x="1103" y="179"/>
                  </a:cubicBezTo>
                  <a:cubicBezTo>
                    <a:pt x="1035" y="238"/>
                    <a:pt x="958" y="312"/>
                    <a:pt x="881" y="392"/>
                  </a:cubicBezTo>
                  <a:cubicBezTo>
                    <a:pt x="801" y="473"/>
                    <a:pt x="720" y="559"/>
                    <a:pt x="640" y="649"/>
                  </a:cubicBezTo>
                  <a:cubicBezTo>
                    <a:pt x="557" y="735"/>
                    <a:pt x="476" y="822"/>
                    <a:pt x="402" y="905"/>
                  </a:cubicBezTo>
                  <a:cubicBezTo>
                    <a:pt x="325" y="988"/>
                    <a:pt x="257" y="1069"/>
                    <a:pt x="199" y="1133"/>
                  </a:cubicBezTo>
                  <a:cubicBezTo>
                    <a:pt x="137" y="1204"/>
                    <a:pt x="91" y="1260"/>
                    <a:pt x="57" y="1300"/>
                  </a:cubicBezTo>
                  <a:cubicBezTo>
                    <a:pt x="23" y="1337"/>
                    <a:pt x="1" y="1362"/>
                    <a:pt x="1" y="1362"/>
                  </a:cubicBezTo>
                  <a:cubicBezTo>
                    <a:pt x="1" y="1362"/>
                    <a:pt x="23" y="1337"/>
                    <a:pt x="63" y="1312"/>
                  </a:cubicBezTo>
                  <a:cubicBezTo>
                    <a:pt x="103" y="1275"/>
                    <a:pt x="155" y="1226"/>
                    <a:pt x="217" y="1161"/>
                  </a:cubicBezTo>
                  <a:cubicBezTo>
                    <a:pt x="285" y="1096"/>
                    <a:pt x="356" y="1022"/>
                    <a:pt x="433" y="942"/>
                  </a:cubicBezTo>
                  <a:cubicBezTo>
                    <a:pt x="517" y="859"/>
                    <a:pt x="597" y="775"/>
                    <a:pt x="677" y="686"/>
                  </a:cubicBezTo>
                  <a:cubicBezTo>
                    <a:pt x="764" y="596"/>
                    <a:pt x="844" y="510"/>
                    <a:pt x="918" y="426"/>
                  </a:cubicBezTo>
                  <a:cubicBezTo>
                    <a:pt x="989" y="343"/>
                    <a:pt x="1063" y="266"/>
                    <a:pt x="1125" y="204"/>
                  </a:cubicBezTo>
                  <a:cubicBezTo>
                    <a:pt x="1187" y="139"/>
                    <a:pt x="1239" y="87"/>
                    <a:pt x="1279" y="53"/>
                  </a:cubicBezTo>
                  <a:cubicBezTo>
                    <a:pt x="1316" y="19"/>
                    <a:pt x="1341" y="0"/>
                    <a:pt x="1341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72;p104">
              <a:extLst>
                <a:ext uri="{FF2B5EF4-FFF2-40B4-BE49-F238E27FC236}">
                  <a16:creationId xmlns:a16="http://schemas.microsoft.com/office/drawing/2014/main" id="{290A6BB3-5CCC-46C0-8F9A-4EE1201E083A}"/>
                </a:ext>
              </a:extLst>
            </p:cNvPr>
            <p:cNvSpPr/>
            <p:nvPr/>
          </p:nvSpPr>
          <p:spPr>
            <a:xfrm>
              <a:off x="3929228" y="3386015"/>
              <a:ext cx="251535" cy="365853"/>
            </a:xfrm>
            <a:custGeom>
              <a:avLst/>
              <a:gdLst/>
              <a:ahLst/>
              <a:cxnLst/>
              <a:rect l="l" t="t" r="r" b="b"/>
              <a:pathLst>
                <a:path w="1109" h="1613" extrusionOk="0">
                  <a:moveTo>
                    <a:pt x="1109" y="1"/>
                  </a:moveTo>
                  <a:cubicBezTo>
                    <a:pt x="1109" y="1"/>
                    <a:pt x="1096" y="29"/>
                    <a:pt x="1078" y="78"/>
                  </a:cubicBezTo>
                  <a:cubicBezTo>
                    <a:pt x="1056" y="131"/>
                    <a:pt x="1022" y="198"/>
                    <a:pt x="976" y="276"/>
                  </a:cubicBezTo>
                  <a:cubicBezTo>
                    <a:pt x="929" y="356"/>
                    <a:pt x="865" y="442"/>
                    <a:pt x="797" y="535"/>
                  </a:cubicBezTo>
                  <a:cubicBezTo>
                    <a:pt x="732" y="628"/>
                    <a:pt x="664" y="726"/>
                    <a:pt x="590" y="828"/>
                  </a:cubicBezTo>
                  <a:cubicBezTo>
                    <a:pt x="522" y="927"/>
                    <a:pt x="451" y="1029"/>
                    <a:pt x="383" y="1122"/>
                  </a:cubicBezTo>
                  <a:cubicBezTo>
                    <a:pt x="312" y="1214"/>
                    <a:pt x="250" y="1301"/>
                    <a:pt x="192" y="1372"/>
                  </a:cubicBezTo>
                  <a:cubicBezTo>
                    <a:pt x="136" y="1443"/>
                    <a:pt x="87" y="1504"/>
                    <a:pt x="53" y="1545"/>
                  </a:cubicBezTo>
                  <a:cubicBezTo>
                    <a:pt x="19" y="1588"/>
                    <a:pt x="0" y="1612"/>
                    <a:pt x="0" y="1612"/>
                  </a:cubicBezTo>
                  <a:cubicBezTo>
                    <a:pt x="0" y="1612"/>
                    <a:pt x="22" y="1594"/>
                    <a:pt x="62" y="1557"/>
                  </a:cubicBezTo>
                  <a:cubicBezTo>
                    <a:pt x="96" y="1514"/>
                    <a:pt x="148" y="1461"/>
                    <a:pt x="210" y="1390"/>
                  </a:cubicBezTo>
                  <a:cubicBezTo>
                    <a:pt x="272" y="1322"/>
                    <a:pt x="343" y="1242"/>
                    <a:pt x="411" y="1149"/>
                  </a:cubicBezTo>
                  <a:cubicBezTo>
                    <a:pt x="448" y="1103"/>
                    <a:pt x="485" y="1057"/>
                    <a:pt x="519" y="1004"/>
                  </a:cubicBezTo>
                  <a:cubicBezTo>
                    <a:pt x="556" y="958"/>
                    <a:pt x="593" y="909"/>
                    <a:pt x="627" y="859"/>
                  </a:cubicBezTo>
                  <a:cubicBezTo>
                    <a:pt x="698" y="757"/>
                    <a:pt x="769" y="658"/>
                    <a:pt x="834" y="563"/>
                  </a:cubicBezTo>
                  <a:cubicBezTo>
                    <a:pt x="899" y="464"/>
                    <a:pt x="957" y="371"/>
                    <a:pt x="1000" y="291"/>
                  </a:cubicBezTo>
                  <a:cubicBezTo>
                    <a:pt x="1044" y="211"/>
                    <a:pt x="1071" y="137"/>
                    <a:pt x="1087" y="87"/>
                  </a:cubicBezTo>
                  <a:cubicBezTo>
                    <a:pt x="1096" y="59"/>
                    <a:pt x="1099" y="41"/>
                    <a:pt x="1102" y="26"/>
                  </a:cubicBezTo>
                  <a:cubicBezTo>
                    <a:pt x="1109" y="10"/>
                    <a:pt x="1109" y="1"/>
                    <a:pt x="1109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73;p104">
              <a:extLst>
                <a:ext uri="{FF2B5EF4-FFF2-40B4-BE49-F238E27FC236}">
                  <a16:creationId xmlns:a16="http://schemas.microsoft.com/office/drawing/2014/main" id="{8ABEF75D-AD30-4031-BEDC-8AD3822EE404}"/>
                </a:ext>
              </a:extLst>
            </p:cNvPr>
            <p:cNvSpPr/>
            <p:nvPr/>
          </p:nvSpPr>
          <p:spPr>
            <a:xfrm>
              <a:off x="3148989" y="3670442"/>
              <a:ext cx="1005233" cy="319129"/>
            </a:xfrm>
            <a:custGeom>
              <a:avLst/>
              <a:gdLst/>
              <a:ahLst/>
              <a:cxnLst/>
              <a:rect l="l" t="t" r="r" b="b"/>
              <a:pathLst>
                <a:path w="4432" h="1407" extrusionOk="0">
                  <a:moveTo>
                    <a:pt x="1097" y="0"/>
                  </a:moveTo>
                  <a:lnTo>
                    <a:pt x="1097" y="0"/>
                  </a:lnTo>
                  <a:cubicBezTo>
                    <a:pt x="683" y="56"/>
                    <a:pt x="260" y="516"/>
                    <a:pt x="47" y="849"/>
                  </a:cubicBezTo>
                  <a:cubicBezTo>
                    <a:pt x="25" y="883"/>
                    <a:pt x="1" y="927"/>
                    <a:pt x="16" y="964"/>
                  </a:cubicBezTo>
                  <a:cubicBezTo>
                    <a:pt x="29" y="1007"/>
                    <a:pt x="75" y="1028"/>
                    <a:pt x="118" y="1044"/>
                  </a:cubicBezTo>
                  <a:cubicBezTo>
                    <a:pt x="729" y="1286"/>
                    <a:pt x="1388" y="1407"/>
                    <a:pt x="2048" y="1407"/>
                  </a:cubicBezTo>
                  <a:cubicBezTo>
                    <a:pt x="2095" y="1407"/>
                    <a:pt x="2143" y="1406"/>
                    <a:pt x="2190" y="1405"/>
                  </a:cubicBezTo>
                  <a:cubicBezTo>
                    <a:pt x="2542" y="1393"/>
                    <a:pt x="2897" y="1350"/>
                    <a:pt x="3239" y="1269"/>
                  </a:cubicBezTo>
                  <a:cubicBezTo>
                    <a:pt x="3545" y="1198"/>
                    <a:pt x="4431" y="865"/>
                    <a:pt x="4326" y="436"/>
                  </a:cubicBezTo>
                  <a:cubicBezTo>
                    <a:pt x="4271" y="202"/>
                    <a:pt x="4044" y="95"/>
                    <a:pt x="3823" y="95"/>
                  </a:cubicBezTo>
                  <a:cubicBezTo>
                    <a:pt x="3773" y="95"/>
                    <a:pt x="3722" y="101"/>
                    <a:pt x="3675" y="111"/>
                  </a:cubicBezTo>
                  <a:cubicBezTo>
                    <a:pt x="3514" y="145"/>
                    <a:pt x="3366" y="220"/>
                    <a:pt x="3252" y="340"/>
                  </a:cubicBezTo>
                  <a:cubicBezTo>
                    <a:pt x="3201" y="391"/>
                    <a:pt x="3023" y="696"/>
                    <a:pt x="2930" y="696"/>
                  </a:cubicBezTo>
                  <a:cubicBezTo>
                    <a:pt x="2927" y="696"/>
                    <a:pt x="2924" y="696"/>
                    <a:pt x="2921" y="695"/>
                  </a:cubicBezTo>
                  <a:cubicBezTo>
                    <a:pt x="2786" y="652"/>
                    <a:pt x="2630" y="626"/>
                    <a:pt x="2477" y="626"/>
                  </a:cubicBezTo>
                  <a:cubicBezTo>
                    <a:pt x="2323" y="626"/>
                    <a:pt x="2170" y="652"/>
                    <a:pt x="2038" y="714"/>
                  </a:cubicBezTo>
                  <a:cubicBezTo>
                    <a:pt x="1995" y="732"/>
                    <a:pt x="1955" y="757"/>
                    <a:pt x="1903" y="760"/>
                  </a:cubicBezTo>
                  <a:cubicBezTo>
                    <a:pt x="1901" y="760"/>
                    <a:pt x="1899" y="760"/>
                    <a:pt x="1897" y="760"/>
                  </a:cubicBezTo>
                  <a:cubicBezTo>
                    <a:pt x="1813" y="760"/>
                    <a:pt x="1740" y="697"/>
                    <a:pt x="1671" y="642"/>
                  </a:cubicBezTo>
                  <a:cubicBezTo>
                    <a:pt x="1501" y="513"/>
                    <a:pt x="1294" y="436"/>
                    <a:pt x="1078" y="426"/>
                  </a:cubicBezTo>
                  <a:cubicBezTo>
                    <a:pt x="1084" y="284"/>
                    <a:pt x="1094" y="142"/>
                    <a:pt x="10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74;p104">
              <a:extLst>
                <a:ext uri="{FF2B5EF4-FFF2-40B4-BE49-F238E27FC236}">
                  <a16:creationId xmlns:a16="http://schemas.microsoft.com/office/drawing/2014/main" id="{A50971AE-815E-45B0-A014-CEB7BFD62211}"/>
                </a:ext>
              </a:extLst>
            </p:cNvPr>
            <p:cNvSpPr/>
            <p:nvPr/>
          </p:nvSpPr>
          <p:spPr>
            <a:xfrm>
              <a:off x="3177795" y="3777500"/>
              <a:ext cx="916096" cy="178050"/>
            </a:xfrm>
            <a:custGeom>
              <a:avLst/>
              <a:gdLst/>
              <a:ahLst/>
              <a:cxnLst/>
              <a:rect l="l" t="t" r="r" b="b"/>
              <a:pathLst>
                <a:path w="4039" h="785" extrusionOk="0">
                  <a:moveTo>
                    <a:pt x="4039" y="1"/>
                  </a:moveTo>
                  <a:cubicBezTo>
                    <a:pt x="4038" y="1"/>
                    <a:pt x="4026" y="17"/>
                    <a:pt x="4008" y="41"/>
                  </a:cubicBezTo>
                  <a:cubicBezTo>
                    <a:pt x="3989" y="62"/>
                    <a:pt x="3958" y="99"/>
                    <a:pt x="3915" y="140"/>
                  </a:cubicBezTo>
                  <a:cubicBezTo>
                    <a:pt x="3872" y="183"/>
                    <a:pt x="3819" y="229"/>
                    <a:pt x="3752" y="275"/>
                  </a:cubicBezTo>
                  <a:cubicBezTo>
                    <a:pt x="3684" y="325"/>
                    <a:pt x="3606" y="371"/>
                    <a:pt x="3517" y="417"/>
                  </a:cubicBezTo>
                  <a:cubicBezTo>
                    <a:pt x="3427" y="464"/>
                    <a:pt x="3329" y="507"/>
                    <a:pt x="3221" y="547"/>
                  </a:cubicBezTo>
                  <a:cubicBezTo>
                    <a:pt x="3193" y="556"/>
                    <a:pt x="3165" y="569"/>
                    <a:pt x="3140" y="578"/>
                  </a:cubicBezTo>
                  <a:cubicBezTo>
                    <a:pt x="3112" y="584"/>
                    <a:pt x="3082" y="597"/>
                    <a:pt x="3054" y="603"/>
                  </a:cubicBezTo>
                  <a:cubicBezTo>
                    <a:pt x="2995" y="624"/>
                    <a:pt x="2940" y="640"/>
                    <a:pt x="2878" y="655"/>
                  </a:cubicBezTo>
                  <a:cubicBezTo>
                    <a:pt x="2819" y="671"/>
                    <a:pt x="2754" y="677"/>
                    <a:pt x="2693" y="692"/>
                  </a:cubicBezTo>
                  <a:cubicBezTo>
                    <a:pt x="2628" y="705"/>
                    <a:pt x="2563" y="711"/>
                    <a:pt x="2498" y="723"/>
                  </a:cubicBezTo>
                  <a:cubicBezTo>
                    <a:pt x="2433" y="732"/>
                    <a:pt x="2365" y="739"/>
                    <a:pt x="2300" y="742"/>
                  </a:cubicBezTo>
                  <a:cubicBezTo>
                    <a:pt x="2236" y="748"/>
                    <a:pt x="2165" y="751"/>
                    <a:pt x="2100" y="751"/>
                  </a:cubicBezTo>
                  <a:lnTo>
                    <a:pt x="2001" y="751"/>
                  </a:lnTo>
                  <a:cubicBezTo>
                    <a:pt x="1964" y="751"/>
                    <a:pt x="1933" y="748"/>
                    <a:pt x="1899" y="748"/>
                  </a:cubicBezTo>
                  <a:lnTo>
                    <a:pt x="1702" y="735"/>
                  </a:lnTo>
                  <a:cubicBezTo>
                    <a:pt x="1572" y="726"/>
                    <a:pt x="1445" y="708"/>
                    <a:pt x="1322" y="689"/>
                  </a:cubicBezTo>
                  <a:cubicBezTo>
                    <a:pt x="1260" y="677"/>
                    <a:pt x="1198" y="664"/>
                    <a:pt x="1140" y="655"/>
                  </a:cubicBezTo>
                  <a:cubicBezTo>
                    <a:pt x="1081" y="643"/>
                    <a:pt x="1022" y="627"/>
                    <a:pt x="967" y="615"/>
                  </a:cubicBezTo>
                  <a:cubicBezTo>
                    <a:pt x="911" y="600"/>
                    <a:pt x="859" y="587"/>
                    <a:pt x="803" y="572"/>
                  </a:cubicBezTo>
                  <a:lnTo>
                    <a:pt x="652" y="526"/>
                  </a:lnTo>
                  <a:cubicBezTo>
                    <a:pt x="559" y="495"/>
                    <a:pt x="473" y="464"/>
                    <a:pt x="389" y="445"/>
                  </a:cubicBezTo>
                  <a:cubicBezTo>
                    <a:pt x="312" y="427"/>
                    <a:pt x="241" y="411"/>
                    <a:pt x="183" y="408"/>
                  </a:cubicBezTo>
                  <a:cubicBezTo>
                    <a:pt x="145" y="402"/>
                    <a:pt x="113" y="400"/>
                    <a:pt x="87" y="400"/>
                  </a:cubicBezTo>
                  <a:cubicBezTo>
                    <a:pt x="71" y="400"/>
                    <a:pt x="58" y="401"/>
                    <a:pt x="47" y="402"/>
                  </a:cubicBezTo>
                  <a:cubicBezTo>
                    <a:pt x="16" y="402"/>
                    <a:pt x="0" y="408"/>
                    <a:pt x="0" y="408"/>
                  </a:cubicBezTo>
                  <a:lnTo>
                    <a:pt x="47" y="408"/>
                  </a:lnTo>
                  <a:cubicBezTo>
                    <a:pt x="78" y="408"/>
                    <a:pt x="124" y="408"/>
                    <a:pt x="183" y="414"/>
                  </a:cubicBezTo>
                  <a:cubicBezTo>
                    <a:pt x="241" y="424"/>
                    <a:pt x="309" y="439"/>
                    <a:pt x="386" y="461"/>
                  </a:cubicBezTo>
                  <a:cubicBezTo>
                    <a:pt x="470" y="485"/>
                    <a:pt x="553" y="519"/>
                    <a:pt x="649" y="550"/>
                  </a:cubicBezTo>
                  <a:lnTo>
                    <a:pt x="800" y="597"/>
                  </a:lnTo>
                  <a:cubicBezTo>
                    <a:pt x="849" y="612"/>
                    <a:pt x="908" y="627"/>
                    <a:pt x="961" y="643"/>
                  </a:cubicBezTo>
                  <a:cubicBezTo>
                    <a:pt x="1019" y="658"/>
                    <a:pt x="1078" y="671"/>
                    <a:pt x="1137" y="686"/>
                  </a:cubicBezTo>
                  <a:cubicBezTo>
                    <a:pt x="1192" y="695"/>
                    <a:pt x="1254" y="708"/>
                    <a:pt x="1316" y="720"/>
                  </a:cubicBezTo>
                  <a:cubicBezTo>
                    <a:pt x="1439" y="739"/>
                    <a:pt x="1572" y="757"/>
                    <a:pt x="1702" y="769"/>
                  </a:cubicBezTo>
                  <a:cubicBezTo>
                    <a:pt x="1769" y="773"/>
                    <a:pt x="1837" y="782"/>
                    <a:pt x="1902" y="782"/>
                  </a:cubicBezTo>
                  <a:cubicBezTo>
                    <a:pt x="1939" y="782"/>
                    <a:pt x="1970" y="785"/>
                    <a:pt x="2004" y="785"/>
                  </a:cubicBezTo>
                  <a:lnTo>
                    <a:pt x="2106" y="785"/>
                  </a:lnTo>
                  <a:cubicBezTo>
                    <a:pt x="2171" y="785"/>
                    <a:pt x="2239" y="779"/>
                    <a:pt x="2307" y="773"/>
                  </a:cubicBezTo>
                  <a:cubicBezTo>
                    <a:pt x="2375" y="769"/>
                    <a:pt x="2439" y="763"/>
                    <a:pt x="2504" y="754"/>
                  </a:cubicBezTo>
                  <a:cubicBezTo>
                    <a:pt x="2572" y="748"/>
                    <a:pt x="2637" y="735"/>
                    <a:pt x="2702" y="723"/>
                  </a:cubicBezTo>
                  <a:cubicBezTo>
                    <a:pt x="2770" y="708"/>
                    <a:pt x="2828" y="702"/>
                    <a:pt x="2890" y="680"/>
                  </a:cubicBezTo>
                  <a:cubicBezTo>
                    <a:pt x="2949" y="664"/>
                    <a:pt x="3011" y="649"/>
                    <a:pt x="3069" y="631"/>
                  </a:cubicBezTo>
                  <a:cubicBezTo>
                    <a:pt x="3097" y="624"/>
                    <a:pt x="3128" y="612"/>
                    <a:pt x="3156" y="603"/>
                  </a:cubicBezTo>
                  <a:cubicBezTo>
                    <a:pt x="3180" y="597"/>
                    <a:pt x="3208" y="584"/>
                    <a:pt x="3236" y="572"/>
                  </a:cubicBezTo>
                  <a:cubicBezTo>
                    <a:pt x="3344" y="535"/>
                    <a:pt x="3443" y="489"/>
                    <a:pt x="3532" y="439"/>
                  </a:cubicBezTo>
                  <a:cubicBezTo>
                    <a:pt x="3711" y="340"/>
                    <a:pt x="3841" y="229"/>
                    <a:pt x="3921" y="146"/>
                  </a:cubicBezTo>
                  <a:cubicBezTo>
                    <a:pt x="3965" y="103"/>
                    <a:pt x="3992" y="69"/>
                    <a:pt x="4011" y="41"/>
                  </a:cubicBezTo>
                  <a:cubicBezTo>
                    <a:pt x="4026" y="17"/>
                    <a:pt x="4038" y="1"/>
                    <a:pt x="4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75;p104">
              <a:extLst>
                <a:ext uri="{FF2B5EF4-FFF2-40B4-BE49-F238E27FC236}">
                  <a16:creationId xmlns:a16="http://schemas.microsoft.com/office/drawing/2014/main" id="{190DC6D1-64B1-4649-B203-343AE355ED7A}"/>
                </a:ext>
              </a:extLst>
            </p:cNvPr>
            <p:cNvSpPr/>
            <p:nvPr/>
          </p:nvSpPr>
          <p:spPr>
            <a:xfrm>
              <a:off x="3553435" y="3762757"/>
              <a:ext cx="163532" cy="74622"/>
            </a:xfrm>
            <a:custGeom>
              <a:avLst/>
              <a:gdLst/>
              <a:ahLst/>
              <a:cxnLst/>
              <a:rect l="l" t="t" r="r" b="b"/>
              <a:pathLst>
                <a:path w="721" h="329" extrusionOk="0">
                  <a:moveTo>
                    <a:pt x="590" y="1"/>
                  </a:moveTo>
                  <a:cubicBezTo>
                    <a:pt x="572" y="1"/>
                    <a:pt x="553" y="1"/>
                    <a:pt x="529" y="4"/>
                  </a:cubicBezTo>
                  <a:cubicBezTo>
                    <a:pt x="507" y="4"/>
                    <a:pt x="482" y="13"/>
                    <a:pt x="461" y="16"/>
                  </a:cubicBezTo>
                  <a:cubicBezTo>
                    <a:pt x="436" y="26"/>
                    <a:pt x="411" y="29"/>
                    <a:pt x="387" y="38"/>
                  </a:cubicBezTo>
                  <a:cubicBezTo>
                    <a:pt x="365" y="47"/>
                    <a:pt x="340" y="60"/>
                    <a:pt x="319" y="69"/>
                  </a:cubicBezTo>
                  <a:cubicBezTo>
                    <a:pt x="294" y="81"/>
                    <a:pt x="272" y="93"/>
                    <a:pt x="251" y="109"/>
                  </a:cubicBezTo>
                  <a:cubicBezTo>
                    <a:pt x="229" y="121"/>
                    <a:pt x="211" y="137"/>
                    <a:pt x="189" y="152"/>
                  </a:cubicBezTo>
                  <a:cubicBezTo>
                    <a:pt x="152" y="183"/>
                    <a:pt x="118" y="208"/>
                    <a:pt x="90" y="235"/>
                  </a:cubicBezTo>
                  <a:cubicBezTo>
                    <a:pt x="32" y="291"/>
                    <a:pt x="1" y="328"/>
                    <a:pt x="1" y="328"/>
                  </a:cubicBezTo>
                  <a:cubicBezTo>
                    <a:pt x="1" y="328"/>
                    <a:pt x="13" y="322"/>
                    <a:pt x="32" y="310"/>
                  </a:cubicBezTo>
                  <a:cubicBezTo>
                    <a:pt x="47" y="294"/>
                    <a:pt x="75" y="279"/>
                    <a:pt x="106" y="257"/>
                  </a:cubicBezTo>
                  <a:cubicBezTo>
                    <a:pt x="121" y="245"/>
                    <a:pt x="137" y="232"/>
                    <a:pt x="155" y="220"/>
                  </a:cubicBezTo>
                  <a:cubicBezTo>
                    <a:pt x="174" y="205"/>
                    <a:pt x="195" y="192"/>
                    <a:pt x="214" y="183"/>
                  </a:cubicBezTo>
                  <a:cubicBezTo>
                    <a:pt x="257" y="155"/>
                    <a:pt x="297" y="134"/>
                    <a:pt x="340" y="109"/>
                  </a:cubicBezTo>
                  <a:cubicBezTo>
                    <a:pt x="365" y="97"/>
                    <a:pt x="384" y="87"/>
                    <a:pt x="405" y="78"/>
                  </a:cubicBezTo>
                  <a:cubicBezTo>
                    <a:pt x="430" y="66"/>
                    <a:pt x="448" y="60"/>
                    <a:pt x="473" y="50"/>
                  </a:cubicBezTo>
                  <a:cubicBezTo>
                    <a:pt x="495" y="47"/>
                    <a:pt x="519" y="41"/>
                    <a:pt x="538" y="35"/>
                  </a:cubicBezTo>
                  <a:cubicBezTo>
                    <a:pt x="556" y="32"/>
                    <a:pt x="575" y="26"/>
                    <a:pt x="597" y="26"/>
                  </a:cubicBezTo>
                  <a:cubicBezTo>
                    <a:pt x="615" y="19"/>
                    <a:pt x="631" y="19"/>
                    <a:pt x="646" y="19"/>
                  </a:cubicBezTo>
                  <a:lnTo>
                    <a:pt x="720" y="19"/>
                  </a:lnTo>
                  <a:cubicBezTo>
                    <a:pt x="720" y="19"/>
                    <a:pt x="708" y="16"/>
                    <a:pt x="683" y="13"/>
                  </a:cubicBezTo>
                  <a:cubicBezTo>
                    <a:pt x="677" y="10"/>
                    <a:pt x="661" y="4"/>
                    <a:pt x="646" y="4"/>
                  </a:cubicBezTo>
                  <a:cubicBezTo>
                    <a:pt x="631" y="1"/>
                    <a:pt x="612" y="1"/>
                    <a:pt x="590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76;p104">
              <a:extLst>
                <a:ext uri="{FF2B5EF4-FFF2-40B4-BE49-F238E27FC236}">
                  <a16:creationId xmlns:a16="http://schemas.microsoft.com/office/drawing/2014/main" id="{D1ADDC1A-5D42-400E-B13B-5667B28A8C9D}"/>
                </a:ext>
              </a:extLst>
            </p:cNvPr>
            <p:cNvSpPr/>
            <p:nvPr/>
          </p:nvSpPr>
          <p:spPr>
            <a:xfrm>
              <a:off x="3521644" y="3823090"/>
              <a:ext cx="113633" cy="66003"/>
            </a:xfrm>
            <a:custGeom>
              <a:avLst/>
              <a:gdLst/>
              <a:ahLst/>
              <a:cxnLst/>
              <a:rect l="l" t="t" r="r" b="b"/>
              <a:pathLst>
                <a:path w="501" h="291" extrusionOk="0">
                  <a:moveTo>
                    <a:pt x="500" y="0"/>
                  </a:moveTo>
                  <a:cubicBezTo>
                    <a:pt x="500" y="0"/>
                    <a:pt x="488" y="0"/>
                    <a:pt x="473" y="10"/>
                  </a:cubicBezTo>
                  <a:cubicBezTo>
                    <a:pt x="457" y="10"/>
                    <a:pt x="433" y="13"/>
                    <a:pt x="408" y="22"/>
                  </a:cubicBezTo>
                  <a:cubicBezTo>
                    <a:pt x="380" y="28"/>
                    <a:pt x="349" y="37"/>
                    <a:pt x="318" y="53"/>
                  </a:cubicBezTo>
                  <a:cubicBezTo>
                    <a:pt x="287" y="62"/>
                    <a:pt x="253" y="84"/>
                    <a:pt x="223" y="102"/>
                  </a:cubicBezTo>
                  <a:cubicBezTo>
                    <a:pt x="207" y="115"/>
                    <a:pt x="192" y="121"/>
                    <a:pt x="176" y="133"/>
                  </a:cubicBezTo>
                  <a:cubicBezTo>
                    <a:pt x="161" y="139"/>
                    <a:pt x="148" y="152"/>
                    <a:pt x="133" y="164"/>
                  </a:cubicBezTo>
                  <a:cubicBezTo>
                    <a:pt x="105" y="183"/>
                    <a:pt x="84" y="207"/>
                    <a:pt x="62" y="226"/>
                  </a:cubicBezTo>
                  <a:cubicBezTo>
                    <a:pt x="25" y="260"/>
                    <a:pt x="0" y="291"/>
                    <a:pt x="0" y="291"/>
                  </a:cubicBezTo>
                  <a:cubicBezTo>
                    <a:pt x="0" y="291"/>
                    <a:pt x="37" y="275"/>
                    <a:pt x="84" y="244"/>
                  </a:cubicBezTo>
                  <a:cubicBezTo>
                    <a:pt x="105" y="229"/>
                    <a:pt x="133" y="213"/>
                    <a:pt x="161" y="195"/>
                  </a:cubicBezTo>
                  <a:cubicBezTo>
                    <a:pt x="186" y="176"/>
                    <a:pt x="216" y="155"/>
                    <a:pt x="247" y="136"/>
                  </a:cubicBezTo>
                  <a:cubicBezTo>
                    <a:pt x="278" y="118"/>
                    <a:pt x="306" y="99"/>
                    <a:pt x="337" y="84"/>
                  </a:cubicBezTo>
                  <a:cubicBezTo>
                    <a:pt x="368" y="68"/>
                    <a:pt x="395" y="53"/>
                    <a:pt x="417" y="41"/>
                  </a:cubicBezTo>
                  <a:cubicBezTo>
                    <a:pt x="442" y="28"/>
                    <a:pt x="460" y="22"/>
                    <a:pt x="476" y="13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77;p104">
              <a:extLst>
                <a:ext uri="{FF2B5EF4-FFF2-40B4-BE49-F238E27FC236}">
                  <a16:creationId xmlns:a16="http://schemas.microsoft.com/office/drawing/2014/main" id="{D4C212A3-6DA2-4A5E-99A1-13325774F097}"/>
                </a:ext>
              </a:extLst>
            </p:cNvPr>
            <p:cNvSpPr/>
            <p:nvPr/>
          </p:nvSpPr>
          <p:spPr>
            <a:xfrm>
              <a:off x="3761840" y="3815831"/>
              <a:ext cx="119984" cy="30620"/>
            </a:xfrm>
            <a:custGeom>
              <a:avLst/>
              <a:gdLst/>
              <a:ahLst/>
              <a:cxnLst/>
              <a:rect l="l" t="t" r="r" b="b"/>
              <a:pathLst>
                <a:path w="529" h="135" extrusionOk="0">
                  <a:moveTo>
                    <a:pt x="40" y="0"/>
                  </a:moveTo>
                  <a:cubicBezTo>
                    <a:pt x="15" y="0"/>
                    <a:pt x="0" y="1"/>
                    <a:pt x="0" y="1"/>
                  </a:cubicBezTo>
                  <a:cubicBezTo>
                    <a:pt x="0" y="1"/>
                    <a:pt x="34" y="14"/>
                    <a:pt x="81" y="32"/>
                  </a:cubicBezTo>
                  <a:cubicBezTo>
                    <a:pt x="108" y="42"/>
                    <a:pt x="136" y="48"/>
                    <a:pt x="167" y="57"/>
                  </a:cubicBezTo>
                  <a:cubicBezTo>
                    <a:pt x="198" y="63"/>
                    <a:pt x="232" y="76"/>
                    <a:pt x="263" y="85"/>
                  </a:cubicBezTo>
                  <a:cubicBezTo>
                    <a:pt x="324" y="103"/>
                    <a:pt x="395" y="119"/>
                    <a:pt x="445" y="125"/>
                  </a:cubicBezTo>
                  <a:cubicBezTo>
                    <a:pt x="494" y="134"/>
                    <a:pt x="528" y="134"/>
                    <a:pt x="528" y="134"/>
                  </a:cubicBezTo>
                  <a:cubicBezTo>
                    <a:pt x="528" y="134"/>
                    <a:pt x="497" y="119"/>
                    <a:pt x="451" y="100"/>
                  </a:cubicBezTo>
                  <a:cubicBezTo>
                    <a:pt x="405" y="79"/>
                    <a:pt x="340" y="57"/>
                    <a:pt x="275" y="39"/>
                  </a:cubicBezTo>
                  <a:cubicBezTo>
                    <a:pt x="238" y="26"/>
                    <a:pt x="204" y="17"/>
                    <a:pt x="173" y="14"/>
                  </a:cubicBezTo>
                  <a:cubicBezTo>
                    <a:pt x="142" y="8"/>
                    <a:pt x="111" y="1"/>
                    <a:pt x="84" y="1"/>
                  </a:cubicBezTo>
                  <a:cubicBezTo>
                    <a:pt x="67" y="0"/>
                    <a:pt x="52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78;p104">
              <a:extLst>
                <a:ext uri="{FF2B5EF4-FFF2-40B4-BE49-F238E27FC236}">
                  <a16:creationId xmlns:a16="http://schemas.microsoft.com/office/drawing/2014/main" id="{55040CE4-BF22-45A8-AD80-5AA4AA694E5D}"/>
                </a:ext>
              </a:extLst>
            </p:cNvPr>
            <p:cNvSpPr/>
            <p:nvPr/>
          </p:nvSpPr>
          <p:spPr>
            <a:xfrm>
              <a:off x="3606737" y="3716032"/>
              <a:ext cx="78024" cy="17692"/>
            </a:xfrm>
            <a:custGeom>
              <a:avLst/>
              <a:gdLst/>
              <a:ahLst/>
              <a:cxnLst/>
              <a:rect l="l" t="t" r="r" b="b"/>
              <a:pathLst>
                <a:path w="344" h="78" extrusionOk="0">
                  <a:moveTo>
                    <a:pt x="139" y="0"/>
                  </a:moveTo>
                  <a:cubicBezTo>
                    <a:pt x="130" y="0"/>
                    <a:pt x="118" y="3"/>
                    <a:pt x="105" y="3"/>
                  </a:cubicBezTo>
                  <a:cubicBezTo>
                    <a:pt x="84" y="6"/>
                    <a:pt x="62" y="15"/>
                    <a:pt x="47" y="22"/>
                  </a:cubicBezTo>
                  <a:cubicBezTo>
                    <a:pt x="31" y="31"/>
                    <a:pt x="22" y="37"/>
                    <a:pt x="13" y="46"/>
                  </a:cubicBezTo>
                  <a:lnTo>
                    <a:pt x="0" y="56"/>
                  </a:lnTo>
                  <a:cubicBezTo>
                    <a:pt x="0" y="56"/>
                    <a:pt x="25" y="52"/>
                    <a:pt x="59" y="49"/>
                  </a:cubicBezTo>
                  <a:cubicBezTo>
                    <a:pt x="75" y="46"/>
                    <a:pt x="93" y="46"/>
                    <a:pt x="112" y="46"/>
                  </a:cubicBezTo>
                  <a:lnTo>
                    <a:pt x="173" y="46"/>
                  </a:lnTo>
                  <a:cubicBezTo>
                    <a:pt x="198" y="49"/>
                    <a:pt x="217" y="49"/>
                    <a:pt x="235" y="52"/>
                  </a:cubicBezTo>
                  <a:cubicBezTo>
                    <a:pt x="257" y="56"/>
                    <a:pt x="275" y="62"/>
                    <a:pt x="291" y="65"/>
                  </a:cubicBezTo>
                  <a:cubicBezTo>
                    <a:pt x="321" y="71"/>
                    <a:pt x="343" y="77"/>
                    <a:pt x="343" y="77"/>
                  </a:cubicBezTo>
                  <a:lnTo>
                    <a:pt x="334" y="65"/>
                  </a:lnTo>
                  <a:cubicBezTo>
                    <a:pt x="325" y="56"/>
                    <a:pt x="312" y="46"/>
                    <a:pt x="297" y="37"/>
                  </a:cubicBezTo>
                  <a:cubicBezTo>
                    <a:pt x="281" y="25"/>
                    <a:pt x="263" y="19"/>
                    <a:pt x="244" y="9"/>
                  </a:cubicBezTo>
                  <a:cubicBezTo>
                    <a:pt x="232" y="6"/>
                    <a:pt x="220" y="3"/>
                    <a:pt x="210" y="3"/>
                  </a:cubicBezTo>
                  <a:cubicBezTo>
                    <a:pt x="198" y="3"/>
                    <a:pt x="186" y="0"/>
                    <a:pt x="173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79;p104">
              <a:extLst>
                <a:ext uri="{FF2B5EF4-FFF2-40B4-BE49-F238E27FC236}">
                  <a16:creationId xmlns:a16="http://schemas.microsoft.com/office/drawing/2014/main" id="{8D00912D-C2CA-487E-8E4E-8A8E6624B063}"/>
                </a:ext>
              </a:extLst>
            </p:cNvPr>
            <p:cNvSpPr/>
            <p:nvPr/>
          </p:nvSpPr>
          <p:spPr>
            <a:xfrm>
              <a:off x="3397577" y="3841235"/>
              <a:ext cx="143799" cy="68271"/>
            </a:xfrm>
            <a:custGeom>
              <a:avLst/>
              <a:gdLst/>
              <a:ahLst/>
              <a:cxnLst/>
              <a:rect l="l" t="t" r="r" b="b"/>
              <a:pathLst>
                <a:path w="634" h="301" extrusionOk="0">
                  <a:moveTo>
                    <a:pt x="461" y="1"/>
                  </a:moveTo>
                  <a:cubicBezTo>
                    <a:pt x="439" y="7"/>
                    <a:pt x="421" y="7"/>
                    <a:pt x="399" y="10"/>
                  </a:cubicBezTo>
                  <a:cubicBezTo>
                    <a:pt x="377" y="13"/>
                    <a:pt x="356" y="16"/>
                    <a:pt x="331" y="25"/>
                  </a:cubicBezTo>
                  <a:cubicBezTo>
                    <a:pt x="310" y="35"/>
                    <a:pt x="291" y="41"/>
                    <a:pt x="266" y="50"/>
                  </a:cubicBezTo>
                  <a:cubicBezTo>
                    <a:pt x="248" y="56"/>
                    <a:pt x="223" y="69"/>
                    <a:pt x="205" y="78"/>
                  </a:cubicBezTo>
                  <a:cubicBezTo>
                    <a:pt x="183" y="90"/>
                    <a:pt x="168" y="106"/>
                    <a:pt x="146" y="118"/>
                  </a:cubicBezTo>
                  <a:cubicBezTo>
                    <a:pt x="130" y="133"/>
                    <a:pt x="115" y="146"/>
                    <a:pt x="100" y="161"/>
                  </a:cubicBezTo>
                  <a:cubicBezTo>
                    <a:pt x="84" y="177"/>
                    <a:pt x="75" y="189"/>
                    <a:pt x="63" y="204"/>
                  </a:cubicBezTo>
                  <a:cubicBezTo>
                    <a:pt x="50" y="220"/>
                    <a:pt x="44" y="229"/>
                    <a:pt x="35" y="241"/>
                  </a:cubicBezTo>
                  <a:cubicBezTo>
                    <a:pt x="29" y="254"/>
                    <a:pt x="19" y="263"/>
                    <a:pt x="16" y="272"/>
                  </a:cubicBezTo>
                  <a:cubicBezTo>
                    <a:pt x="4" y="288"/>
                    <a:pt x="1" y="300"/>
                    <a:pt x="1" y="300"/>
                  </a:cubicBezTo>
                  <a:lnTo>
                    <a:pt x="26" y="275"/>
                  </a:lnTo>
                  <a:cubicBezTo>
                    <a:pt x="35" y="266"/>
                    <a:pt x="56" y="245"/>
                    <a:pt x="81" y="223"/>
                  </a:cubicBezTo>
                  <a:cubicBezTo>
                    <a:pt x="93" y="211"/>
                    <a:pt x="109" y="198"/>
                    <a:pt x="124" y="189"/>
                  </a:cubicBezTo>
                  <a:cubicBezTo>
                    <a:pt x="140" y="177"/>
                    <a:pt x="158" y="164"/>
                    <a:pt x="174" y="152"/>
                  </a:cubicBezTo>
                  <a:cubicBezTo>
                    <a:pt x="189" y="143"/>
                    <a:pt x="211" y="133"/>
                    <a:pt x="229" y="121"/>
                  </a:cubicBezTo>
                  <a:cubicBezTo>
                    <a:pt x="248" y="115"/>
                    <a:pt x="266" y="103"/>
                    <a:pt x="288" y="96"/>
                  </a:cubicBezTo>
                  <a:cubicBezTo>
                    <a:pt x="306" y="87"/>
                    <a:pt x="328" y="81"/>
                    <a:pt x="350" y="72"/>
                  </a:cubicBezTo>
                  <a:cubicBezTo>
                    <a:pt x="371" y="65"/>
                    <a:pt x="390" y="56"/>
                    <a:pt x="411" y="53"/>
                  </a:cubicBezTo>
                  <a:lnTo>
                    <a:pt x="467" y="41"/>
                  </a:lnTo>
                  <a:cubicBezTo>
                    <a:pt x="489" y="38"/>
                    <a:pt x="507" y="35"/>
                    <a:pt x="523" y="35"/>
                  </a:cubicBezTo>
                  <a:cubicBezTo>
                    <a:pt x="541" y="28"/>
                    <a:pt x="553" y="28"/>
                    <a:pt x="569" y="28"/>
                  </a:cubicBezTo>
                  <a:lnTo>
                    <a:pt x="634" y="28"/>
                  </a:lnTo>
                  <a:lnTo>
                    <a:pt x="600" y="19"/>
                  </a:lnTo>
                  <a:cubicBezTo>
                    <a:pt x="591" y="13"/>
                    <a:pt x="578" y="13"/>
                    <a:pt x="563" y="10"/>
                  </a:cubicBezTo>
                  <a:cubicBezTo>
                    <a:pt x="553" y="7"/>
                    <a:pt x="538" y="1"/>
                    <a:pt x="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80;p104">
              <a:extLst>
                <a:ext uri="{FF2B5EF4-FFF2-40B4-BE49-F238E27FC236}">
                  <a16:creationId xmlns:a16="http://schemas.microsoft.com/office/drawing/2014/main" id="{358FB3B0-7910-4C39-B717-A73D371B38F4}"/>
                </a:ext>
              </a:extLst>
            </p:cNvPr>
            <p:cNvSpPr/>
            <p:nvPr/>
          </p:nvSpPr>
          <p:spPr>
            <a:xfrm>
              <a:off x="3758891" y="3846225"/>
              <a:ext cx="122932" cy="40146"/>
            </a:xfrm>
            <a:custGeom>
              <a:avLst/>
              <a:gdLst/>
              <a:ahLst/>
              <a:cxnLst/>
              <a:rect l="l" t="t" r="r" b="b"/>
              <a:pathLst>
                <a:path w="542" h="177" extrusionOk="0">
                  <a:moveTo>
                    <a:pt x="90" y="0"/>
                  </a:moveTo>
                  <a:cubicBezTo>
                    <a:pt x="60" y="0"/>
                    <a:pt x="35" y="3"/>
                    <a:pt x="19" y="13"/>
                  </a:cubicBezTo>
                  <a:cubicBezTo>
                    <a:pt x="13" y="16"/>
                    <a:pt x="10" y="19"/>
                    <a:pt x="7" y="22"/>
                  </a:cubicBezTo>
                  <a:lnTo>
                    <a:pt x="1" y="28"/>
                  </a:lnTo>
                  <a:cubicBezTo>
                    <a:pt x="1" y="28"/>
                    <a:pt x="10" y="22"/>
                    <a:pt x="19" y="16"/>
                  </a:cubicBezTo>
                  <a:cubicBezTo>
                    <a:pt x="35" y="16"/>
                    <a:pt x="56" y="16"/>
                    <a:pt x="81" y="22"/>
                  </a:cubicBezTo>
                  <a:cubicBezTo>
                    <a:pt x="109" y="31"/>
                    <a:pt x="140" y="43"/>
                    <a:pt x="171" y="50"/>
                  </a:cubicBezTo>
                  <a:cubicBezTo>
                    <a:pt x="202" y="62"/>
                    <a:pt x="239" y="68"/>
                    <a:pt x="273" y="81"/>
                  </a:cubicBezTo>
                  <a:cubicBezTo>
                    <a:pt x="341" y="105"/>
                    <a:pt x="405" y="127"/>
                    <a:pt x="458" y="145"/>
                  </a:cubicBezTo>
                  <a:cubicBezTo>
                    <a:pt x="507" y="167"/>
                    <a:pt x="541" y="176"/>
                    <a:pt x="541" y="176"/>
                  </a:cubicBezTo>
                  <a:cubicBezTo>
                    <a:pt x="541" y="176"/>
                    <a:pt x="517" y="155"/>
                    <a:pt x="470" y="124"/>
                  </a:cubicBezTo>
                  <a:cubicBezTo>
                    <a:pt x="446" y="108"/>
                    <a:pt x="418" y="93"/>
                    <a:pt x="387" y="77"/>
                  </a:cubicBezTo>
                  <a:cubicBezTo>
                    <a:pt x="356" y="62"/>
                    <a:pt x="322" y="50"/>
                    <a:pt x="288" y="37"/>
                  </a:cubicBezTo>
                  <a:cubicBezTo>
                    <a:pt x="251" y="28"/>
                    <a:pt x="217" y="19"/>
                    <a:pt x="183" y="13"/>
                  </a:cubicBezTo>
                  <a:cubicBezTo>
                    <a:pt x="149" y="3"/>
                    <a:pt x="118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81;p104">
              <a:extLst>
                <a:ext uri="{FF2B5EF4-FFF2-40B4-BE49-F238E27FC236}">
                  <a16:creationId xmlns:a16="http://schemas.microsoft.com/office/drawing/2014/main" id="{70A59DA7-A9E4-429B-B2A7-911CAA81AFDD}"/>
                </a:ext>
              </a:extLst>
            </p:cNvPr>
            <p:cNvSpPr/>
            <p:nvPr/>
          </p:nvSpPr>
          <p:spPr>
            <a:xfrm>
              <a:off x="3861864" y="3779541"/>
              <a:ext cx="138129" cy="29032"/>
            </a:xfrm>
            <a:custGeom>
              <a:avLst/>
              <a:gdLst/>
              <a:ahLst/>
              <a:cxnLst/>
              <a:rect l="l" t="t" r="r" b="b"/>
              <a:pathLst>
                <a:path w="609" h="128" extrusionOk="0">
                  <a:moveTo>
                    <a:pt x="300" y="1"/>
                  </a:moveTo>
                  <a:cubicBezTo>
                    <a:pt x="282" y="4"/>
                    <a:pt x="257" y="4"/>
                    <a:pt x="239" y="7"/>
                  </a:cubicBezTo>
                  <a:cubicBezTo>
                    <a:pt x="220" y="13"/>
                    <a:pt x="201" y="19"/>
                    <a:pt x="180" y="23"/>
                  </a:cubicBezTo>
                  <a:cubicBezTo>
                    <a:pt x="146" y="38"/>
                    <a:pt x="112" y="50"/>
                    <a:pt x="84" y="66"/>
                  </a:cubicBezTo>
                  <a:lnTo>
                    <a:pt x="50" y="90"/>
                  </a:lnTo>
                  <a:cubicBezTo>
                    <a:pt x="46" y="92"/>
                    <a:pt x="43" y="95"/>
                    <a:pt x="40" y="97"/>
                  </a:cubicBezTo>
                  <a:lnTo>
                    <a:pt x="40" y="97"/>
                  </a:lnTo>
                  <a:cubicBezTo>
                    <a:pt x="56" y="91"/>
                    <a:pt x="74" y="86"/>
                    <a:pt x="93" y="81"/>
                  </a:cubicBezTo>
                  <a:lnTo>
                    <a:pt x="140" y="69"/>
                  </a:lnTo>
                  <a:cubicBezTo>
                    <a:pt x="155" y="66"/>
                    <a:pt x="171" y="63"/>
                    <a:pt x="189" y="57"/>
                  </a:cubicBezTo>
                  <a:cubicBezTo>
                    <a:pt x="223" y="50"/>
                    <a:pt x="263" y="47"/>
                    <a:pt x="300" y="41"/>
                  </a:cubicBezTo>
                  <a:cubicBezTo>
                    <a:pt x="314" y="40"/>
                    <a:pt x="327" y="40"/>
                    <a:pt x="339" y="40"/>
                  </a:cubicBezTo>
                  <a:cubicBezTo>
                    <a:pt x="365" y="40"/>
                    <a:pt x="389" y="41"/>
                    <a:pt x="411" y="41"/>
                  </a:cubicBezTo>
                  <a:cubicBezTo>
                    <a:pt x="433" y="41"/>
                    <a:pt x="452" y="41"/>
                    <a:pt x="467" y="47"/>
                  </a:cubicBezTo>
                  <a:cubicBezTo>
                    <a:pt x="482" y="50"/>
                    <a:pt x="498" y="50"/>
                    <a:pt x="513" y="53"/>
                  </a:cubicBezTo>
                  <a:cubicBezTo>
                    <a:pt x="541" y="57"/>
                    <a:pt x="566" y="66"/>
                    <a:pt x="581" y="69"/>
                  </a:cubicBezTo>
                  <a:cubicBezTo>
                    <a:pt x="597" y="72"/>
                    <a:pt x="609" y="78"/>
                    <a:pt x="609" y="78"/>
                  </a:cubicBezTo>
                  <a:cubicBezTo>
                    <a:pt x="609" y="78"/>
                    <a:pt x="603" y="69"/>
                    <a:pt x="587" y="63"/>
                  </a:cubicBezTo>
                  <a:cubicBezTo>
                    <a:pt x="578" y="57"/>
                    <a:pt x="572" y="50"/>
                    <a:pt x="560" y="47"/>
                  </a:cubicBezTo>
                  <a:cubicBezTo>
                    <a:pt x="547" y="41"/>
                    <a:pt x="535" y="35"/>
                    <a:pt x="519" y="32"/>
                  </a:cubicBezTo>
                  <a:cubicBezTo>
                    <a:pt x="495" y="19"/>
                    <a:pt x="458" y="13"/>
                    <a:pt x="421" y="4"/>
                  </a:cubicBezTo>
                  <a:cubicBezTo>
                    <a:pt x="402" y="4"/>
                    <a:pt x="381" y="1"/>
                    <a:pt x="362" y="1"/>
                  </a:cubicBezTo>
                  <a:close/>
                  <a:moveTo>
                    <a:pt x="40" y="97"/>
                  </a:moveTo>
                  <a:cubicBezTo>
                    <a:pt x="34" y="99"/>
                    <a:pt x="28" y="101"/>
                    <a:pt x="22" y="103"/>
                  </a:cubicBezTo>
                  <a:cubicBezTo>
                    <a:pt x="20" y="107"/>
                    <a:pt x="18" y="111"/>
                    <a:pt x="16" y="114"/>
                  </a:cubicBezTo>
                  <a:lnTo>
                    <a:pt x="16" y="114"/>
                  </a:lnTo>
                  <a:cubicBezTo>
                    <a:pt x="18" y="112"/>
                    <a:pt x="20" y="111"/>
                    <a:pt x="22" y="109"/>
                  </a:cubicBezTo>
                  <a:cubicBezTo>
                    <a:pt x="29" y="107"/>
                    <a:pt x="34" y="102"/>
                    <a:pt x="40" y="97"/>
                  </a:cubicBezTo>
                  <a:close/>
                  <a:moveTo>
                    <a:pt x="16" y="114"/>
                  </a:moveTo>
                  <a:lnTo>
                    <a:pt x="16" y="114"/>
                  </a:lnTo>
                  <a:cubicBezTo>
                    <a:pt x="5" y="121"/>
                    <a:pt x="1" y="128"/>
                    <a:pt x="1" y="128"/>
                  </a:cubicBezTo>
                  <a:cubicBezTo>
                    <a:pt x="1" y="128"/>
                    <a:pt x="7" y="126"/>
                    <a:pt x="1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82;p104">
              <a:extLst>
                <a:ext uri="{FF2B5EF4-FFF2-40B4-BE49-F238E27FC236}">
                  <a16:creationId xmlns:a16="http://schemas.microsoft.com/office/drawing/2014/main" id="{D3071D8D-DCB3-4A60-A977-EE458910E697}"/>
                </a:ext>
              </a:extLst>
            </p:cNvPr>
            <p:cNvSpPr/>
            <p:nvPr/>
          </p:nvSpPr>
          <p:spPr>
            <a:xfrm>
              <a:off x="4000674" y="3567014"/>
              <a:ext cx="842608" cy="300984"/>
            </a:xfrm>
            <a:custGeom>
              <a:avLst/>
              <a:gdLst/>
              <a:ahLst/>
              <a:cxnLst/>
              <a:rect l="l" t="t" r="r" b="b"/>
              <a:pathLst>
                <a:path w="3715" h="1327" extrusionOk="0">
                  <a:moveTo>
                    <a:pt x="2100" y="0"/>
                  </a:moveTo>
                  <a:cubicBezTo>
                    <a:pt x="2010" y="0"/>
                    <a:pt x="1917" y="10"/>
                    <a:pt x="1822" y="30"/>
                  </a:cubicBezTo>
                  <a:cubicBezTo>
                    <a:pt x="1775" y="43"/>
                    <a:pt x="1735" y="58"/>
                    <a:pt x="1692" y="58"/>
                  </a:cubicBezTo>
                  <a:cubicBezTo>
                    <a:pt x="1658" y="58"/>
                    <a:pt x="1621" y="55"/>
                    <a:pt x="1587" y="46"/>
                  </a:cubicBezTo>
                  <a:cubicBezTo>
                    <a:pt x="1471" y="25"/>
                    <a:pt x="1351" y="12"/>
                    <a:pt x="1233" y="12"/>
                  </a:cubicBezTo>
                  <a:cubicBezTo>
                    <a:pt x="1002" y="12"/>
                    <a:pt x="773" y="59"/>
                    <a:pt x="571" y="182"/>
                  </a:cubicBezTo>
                  <a:cubicBezTo>
                    <a:pt x="343" y="320"/>
                    <a:pt x="0" y="642"/>
                    <a:pt x="176" y="935"/>
                  </a:cubicBezTo>
                  <a:cubicBezTo>
                    <a:pt x="244" y="1049"/>
                    <a:pt x="361" y="1123"/>
                    <a:pt x="485" y="1176"/>
                  </a:cubicBezTo>
                  <a:cubicBezTo>
                    <a:pt x="762" y="1296"/>
                    <a:pt x="1068" y="1326"/>
                    <a:pt x="1373" y="1326"/>
                  </a:cubicBezTo>
                  <a:cubicBezTo>
                    <a:pt x="1458" y="1326"/>
                    <a:pt x="1543" y="1324"/>
                    <a:pt x="1627" y="1321"/>
                  </a:cubicBezTo>
                  <a:cubicBezTo>
                    <a:pt x="2146" y="1296"/>
                    <a:pt x="2665" y="1247"/>
                    <a:pt x="3177" y="1160"/>
                  </a:cubicBezTo>
                  <a:cubicBezTo>
                    <a:pt x="3378" y="1126"/>
                    <a:pt x="3714" y="1065"/>
                    <a:pt x="3581" y="811"/>
                  </a:cubicBezTo>
                  <a:cubicBezTo>
                    <a:pt x="3473" y="595"/>
                    <a:pt x="3251" y="419"/>
                    <a:pt x="3041" y="302"/>
                  </a:cubicBezTo>
                  <a:cubicBezTo>
                    <a:pt x="2738" y="127"/>
                    <a:pt x="2433" y="0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83;p104">
              <a:extLst>
                <a:ext uri="{FF2B5EF4-FFF2-40B4-BE49-F238E27FC236}">
                  <a16:creationId xmlns:a16="http://schemas.microsoft.com/office/drawing/2014/main" id="{55961AEF-D051-4CA9-B5CF-16C4D30E1F19}"/>
                </a:ext>
              </a:extLst>
            </p:cNvPr>
            <p:cNvSpPr/>
            <p:nvPr/>
          </p:nvSpPr>
          <p:spPr>
            <a:xfrm>
              <a:off x="4312089" y="3569509"/>
              <a:ext cx="209802" cy="154234"/>
            </a:xfrm>
            <a:custGeom>
              <a:avLst/>
              <a:gdLst/>
              <a:ahLst/>
              <a:cxnLst/>
              <a:rect l="l" t="t" r="r" b="b"/>
              <a:pathLst>
                <a:path w="925" h="680" extrusionOk="0">
                  <a:moveTo>
                    <a:pt x="1" y="1"/>
                  </a:moveTo>
                  <a:cubicBezTo>
                    <a:pt x="1" y="1"/>
                    <a:pt x="23" y="7"/>
                    <a:pt x="50" y="16"/>
                  </a:cubicBezTo>
                  <a:cubicBezTo>
                    <a:pt x="84" y="29"/>
                    <a:pt x="134" y="38"/>
                    <a:pt x="186" y="59"/>
                  </a:cubicBezTo>
                  <a:cubicBezTo>
                    <a:pt x="214" y="69"/>
                    <a:pt x="245" y="78"/>
                    <a:pt x="276" y="90"/>
                  </a:cubicBezTo>
                  <a:cubicBezTo>
                    <a:pt x="307" y="96"/>
                    <a:pt x="338" y="112"/>
                    <a:pt x="371" y="124"/>
                  </a:cubicBezTo>
                  <a:cubicBezTo>
                    <a:pt x="409" y="137"/>
                    <a:pt x="439" y="152"/>
                    <a:pt x="473" y="167"/>
                  </a:cubicBezTo>
                  <a:cubicBezTo>
                    <a:pt x="507" y="183"/>
                    <a:pt x="538" y="198"/>
                    <a:pt x="572" y="217"/>
                  </a:cubicBezTo>
                  <a:cubicBezTo>
                    <a:pt x="603" y="235"/>
                    <a:pt x="640" y="254"/>
                    <a:pt x="665" y="279"/>
                  </a:cubicBezTo>
                  <a:cubicBezTo>
                    <a:pt x="696" y="300"/>
                    <a:pt x="720" y="325"/>
                    <a:pt x="748" y="347"/>
                  </a:cubicBezTo>
                  <a:cubicBezTo>
                    <a:pt x="767" y="374"/>
                    <a:pt x="794" y="399"/>
                    <a:pt x="810" y="424"/>
                  </a:cubicBezTo>
                  <a:cubicBezTo>
                    <a:pt x="816" y="439"/>
                    <a:pt x="828" y="451"/>
                    <a:pt x="835" y="464"/>
                  </a:cubicBezTo>
                  <a:cubicBezTo>
                    <a:pt x="841" y="479"/>
                    <a:pt x="847" y="492"/>
                    <a:pt x="856" y="501"/>
                  </a:cubicBezTo>
                  <a:cubicBezTo>
                    <a:pt x="872" y="526"/>
                    <a:pt x="878" y="547"/>
                    <a:pt x="887" y="572"/>
                  </a:cubicBezTo>
                  <a:cubicBezTo>
                    <a:pt x="893" y="594"/>
                    <a:pt x="903" y="615"/>
                    <a:pt x="906" y="631"/>
                  </a:cubicBezTo>
                  <a:cubicBezTo>
                    <a:pt x="912" y="661"/>
                    <a:pt x="921" y="680"/>
                    <a:pt x="921" y="680"/>
                  </a:cubicBezTo>
                  <a:cubicBezTo>
                    <a:pt x="921" y="680"/>
                    <a:pt x="924" y="661"/>
                    <a:pt x="924" y="624"/>
                  </a:cubicBezTo>
                  <a:lnTo>
                    <a:pt x="924" y="594"/>
                  </a:lnTo>
                  <a:cubicBezTo>
                    <a:pt x="924" y="584"/>
                    <a:pt x="921" y="572"/>
                    <a:pt x="921" y="560"/>
                  </a:cubicBezTo>
                  <a:cubicBezTo>
                    <a:pt x="918" y="538"/>
                    <a:pt x="918" y="507"/>
                    <a:pt x="906" y="479"/>
                  </a:cubicBezTo>
                  <a:cubicBezTo>
                    <a:pt x="903" y="464"/>
                    <a:pt x="893" y="448"/>
                    <a:pt x="890" y="433"/>
                  </a:cubicBezTo>
                  <a:lnTo>
                    <a:pt x="865" y="387"/>
                  </a:lnTo>
                  <a:cubicBezTo>
                    <a:pt x="850" y="356"/>
                    <a:pt x="828" y="325"/>
                    <a:pt x="804" y="294"/>
                  </a:cubicBezTo>
                  <a:cubicBezTo>
                    <a:pt x="779" y="266"/>
                    <a:pt x="754" y="232"/>
                    <a:pt x="720" y="208"/>
                  </a:cubicBezTo>
                  <a:cubicBezTo>
                    <a:pt x="689" y="183"/>
                    <a:pt x="656" y="161"/>
                    <a:pt x="618" y="140"/>
                  </a:cubicBezTo>
                  <a:cubicBezTo>
                    <a:pt x="585" y="121"/>
                    <a:pt x="551" y="100"/>
                    <a:pt x="510" y="84"/>
                  </a:cubicBezTo>
                  <a:cubicBezTo>
                    <a:pt x="473" y="69"/>
                    <a:pt x="433" y="59"/>
                    <a:pt x="399" y="47"/>
                  </a:cubicBezTo>
                  <a:cubicBezTo>
                    <a:pt x="365" y="38"/>
                    <a:pt x="331" y="29"/>
                    <a:pt x="294" y="22"/>
                  </a:cubicBezTo>
                  <a:cubicBezTo>
                    <a:pt x="260" y="16"/>
                    <a:pt x="229" y="13"/>
                    <a:pt x="199" y="7"/>
                  </a:cubicBezTo>
                  <a:cubicBezTo>
                    <a:pt x="168" y="4"/>
                    <a:pt x="140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684;p104">
              <a:extLst>
                <a:ext uri="{FF2B5EF4-FFF2-40B4-BE49-F238E27FC236}">
                  <a16:creationId xmlns:a16="http://schemas.microsoft.com/office/drawing/2014/main" id="{A8ED8040-5914-4F09-9E58-B51147702F91}"/>
                </a:ext>
              </a:extLst>
            </p:cNvPr>
            <p:cNvSpPr/>
            <p:nvPr/>
          </p:nvSpPr>
          <p:spPr>
            <a:xfrm>
              <a:off x="4060780" y="3712403"/>
              <a:ext cx="709016" cy="95262"/>
            </a:xfrm>
            <a:custGeom>
              <a:avLst/>
              <a:gdLst/>
              <a:ahLst/>
              <a:cxnLst/>
              <a:rect l="l" t="t" r="r" b="b"/>
              <a:pathLst>
                <a:path w="3126" h="420" extrusionOk="0">
                  <a:moveTo>
                    <a:pt x="1" y="1"/>
                  </a:moveTo>
                  <a:cubicBezTo>
                    <a:pt x="1" y="1"/>
                    <a:pt x="10" y="4"/>
                    <a:pt x="41" y="22"/>
                  </a:cubicBezTo>
                  <a:cubicBezTo>
                    <a:pt x="62" y="31"/>
                    <a:pt x="93" y="47"/>
                    <a:pt x="133" y="65"/>
                  </a:cubicBezTo>
                  <a:cubicBezTo>
                    <a:pt x="170" y="81"/>
                    <a:pt x="223" y="102"/>
                    <a:pt x="278" y="127"/>
                  </a:cubicBezTo>
                  <a:cubicBezTo>
                    <a:pt x="337" y="149"/>
                    <a:pt x="399" y="173"/>
                    <a:pt x="473" y="201"/>
                  </a:cubicBezTo>
                  <a:cubicBezTo>
                    <a:pt x="547" y="223"/>
                    <a:pt x="624" y="251"/>
                    <a:pt x="708" y="272"/>
                  </a:cubicBezTo>
                  <a:cubicBezTo>
                    <a:pt x="794" y="297"/>
                    <a:pt x="881" y="319"/>
                    <a:pt x="973" y="340"/>
                  </a:cubicBezTo>
                  <a:cubicBezTo>
                    <a:pt x="1066" y="359"/>
                    <a:pt x="1165" y="377"/>
                    <a:pt x="1263" y="390"/>
                  </a:cubicBezTo>
                  <a:cubicBezTo>
                    <a:pt x="1359" y="402"/>
                    <a:pt x="1464" y="411"/>
                    <a:pt x="1566" y="417"/>
                  </a:cubicBezTo>
                  <a:cubicBezTo>
                    <a:pt x="1615" y="419"/>
                    <a:pt x="1666" y="420"/>
                    <a:pt x="1717" y="420"/>
                  </a:cubicBezTo>
                  <a:cubicBezTo>
                    <a:pt x="1768" y="420"/>
                    <a:pt x="1819" y="419"/>
                    <a:pt x="1868" y="417"/>
                  </a:cubicBezTo>
                  <a:cubicBezTo>
                    <a:pt x="1970" y="411"/>
                    <a:pt x="2066" y="402"/>
                    <a:pt x="2162" y="390"/>
                  </a:cubicBezTo>
                  <a:cubicBezTo>
                    <a:pt x="2254" y="374"/>
                    <a:pt x="2347" y="359"/>
                    <a:pt x="2433" y="334"/>
                  </a:cubicBezTo>
                  <a:cubicBezTo>
                    <a:pt x="2517" y="315"/>
                    <a:pt x="2594" y="288"/>
                    <a:pt x="2668" y="266"/>
                  </a:cubicBezTo>
                  <a:cubicBezTo>
                    <a:pt x="2708" y="251"/>
                    <a:pt x="2742" y="238"/>
                    <a:pt x="2773" y="226"/>
                  </a:cubicBezTo>
                  <a:cubicBezTo>
                    <a:pt x="2804" y="217"/>
                    <a:pt x="2835" y="201"/>
                    <a:pt x="2863" y="189"/>
                  </a:cubicBezTo>
                  <a:cubicBezTo>
                    <a:pt x="2915" y="164"/>
                    <a:pt x="2965" y="143"/>
                    <a:pt x="3005" y="118"/>
                  </a:cubicBezTo>
                  <a:cubicBezTo>
                    <a:pt x="3042" y="99"/>
                    <a:pt x="3073" y="81"/>
                    <a:pt x="3094" y="68"/>
                  </a:cubicBezTo>
                  <a:cubicBezTo>
                    <a:pt x="3113" y="56"/>
                    <a:pt x="3125" y="50"/>
                    <a:pt x="3125" y="50"/>
                  </a:cubicBezTo>
                  <a:lnTo>
                    <a:pt x="3125" y="50"/>
                  </a:lnTo>
                  <a:cubicBezTo>
                    <a:pt x="3125" y="50"/>
                    <a:pt x="3112" y="56"/>
                    <a:pt x="3088" y="65"/>
                  </a:cubicBezTo>
                  <a:cubicBezTo>
                    <a:pt x="3066" y="72"/>
                    <a:pt x="3036" y="87"/>
                    <a:pt x="2992" y="102"/>
                  </a:cubicBezTo>
                  <a:cubicBezTo>
                    <a:pt x="2955" y="118"/>
                    <a:pt x="2903" y="139"/>
                    <a:pt x="2847" y="158"/>
                  </a:cubicBezTo>
                  <a:cubicBezTo>
                    <a:pt x="2789" y="177"/>
                    <a:pt x="2724" y="195"/>
                    <a:pt x="2650" y="217"/>
                  </a:cubicBezTo>
                  <a:cubicBezTo>
                    <a:pt x="2576" y="235"/>
                    <a:pt x="2498" y="254"/>
                    <a:pt x="2415" y="269"/>
                  </a:cubicBezTo>
                  <a:cubicBezTo>
                    <a:pt x="2329" y="285"/>
                    <a:pt x="2239" y="297"/>
                    <a:pt x="2146" y="309"/>
                  </a:cubicBezTo>
                  <a:cubicBezTo>
                    <a:pt x="2054" y="319"/>
                    <a:pt x="1958" y="325"/>
                    <a:pt x="1862" y="328"/>
                  </a:cubicBezTo>
                  <a:cubicBezTo>
                    <a:pt x="1760" y="328"/>
                    <a:pt x="1665" y="328"/>
                    <a:pt x="1566" y="325"/>
                  </a:cubicBezTo>
                  <a:cubicBezTo>
                    <a:pt x="1464" y="319"/>
                    <a:pt x="1365" y="312"/>
                    <a:pt x="1266" y="300"/>
                  </a:cubicBezTo>
                  <a:cubicBezTo>
                    <a:pt x="1171" y="288"/>
                    <a:pt x="1075" y="272"/>
                    <a:pt x="982" y="257"/>
                  </a:cubicBezTo>
                  <a:cubicBezTo>
                    <a:pt x="890" y="238"/>
                    <a:pt x="800" y="223"/>
                    <a:pt x="717" y="204"/>
                  </a:cubicBezTo>
                  <a:cubicBezTo>
                    <a:pt x="630" y="186"/>
                    <a:pt x="553" y="164"/>
                    <a:pt x="479" y="146"/>
                  </a:cubicBezTo>
                  <a:cubicBezTo>
                    <a:pt x="408" y="124"/>
                    <a:pt x="340" y="109"/>
                    <a:pt x="285" y="87"/>
                  </a:cubicBezTo>
                  <a:cubicBezTo>
                    <a:pt x="226" y="68"/>
                    <a:pt x="177" y="53"/>
                    <a:pt x="133" y="41"/>
                  </a:cubicBezTo>
                  <a:cubicBezTo>
                    <a:pt x="47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85;p104">
              <a:extLst>
                <a:ext uri="{FF2B5EF4-FFF2-40B4-BE49-F238E27FC236}">
                  <a16:creationId xmlns:a16="http://schemas.microsoft.com/office/drawing/2014/main" id="{05025140-763A-418A-A1AE-2536D744CCDD}"/>
                </a:ext>
              </a:extLst>
            </p:cNvPr>
            <p:cNvSpPr/>
            <p:nvPr/>
          </p:nvSpPr>
          <p:spPr>
            <a:xfrm>
              <a:off x="3795408" y="3240400"/>
              <a:ext cx="523256" cy="671599"/>
            </a:xfrm>
            <a:custGeom>
              <a:avLst/>
              <a:gdLst/>
              <a:ahLst/>
              <a:cxnLst/>
              <a:rect l="l" t="t" r="r" b="b"/>
              <a:pathLst>
                <a:path w="2307" h="2961" extrusionOk="0">
                  <a:moveTo>
                    <a:pt x="458" y="1"/>
                  </a:moveTo>
                  <a:cubicBezTo>
                    <a:pt x="458" y="1"/>
                    <a:pt x="457" y="1"/>
                    <a:pt x="457" y="1"/>
                  </a:cubicBezTo>
                  <a:cubicBezTo>
                    <a:pt x="303" y="32"/>
                    <a:pt x="149" y="72"/>
                    <a:pt x="0" y="118"/>
                  </a:cubicBezTo>
                  <a:cubicBezTo>
                    <a:pt x="155" y="454"/>
                    <a:pt x="294" y="803"/>
                    <a:pt x="405" y="1158"/>
                  </a:cubicBezTo>
                  <a:cubicBezTo>
                    <a:pt x="513" y="1492"/>
                    <a:pt x="658" y="1807"/>
                    <a:pt x="822" y="2122"/>
                  </a:cubicBezTo>
                  <a:cubicBezTo>
                    <a:pt x="887" y="2254"/>
                    <a:pt x="958" y="2381"/>
                    <a:pt x="1025" y="2511"/>
                  </a:cubicBezTo>
                  <a:cubicBezTo>
                    <a:pt x="1075" y="2610"/>
                    <a:pt x="1130" y="2696"/>
                    <a:pt x="1177" y="2795"/>
                  </a:cubicBezTo>
                  <a:cubicBezTo>
                    <a:pt x="1240" y="2927"/>
                    <a:pt x="1376" y="2960"/>
                    <a:pt x="1513" y="2960"/>
                  </a:cubicBezTo>
                  <a:cubicBezTo>
                    <a:pt x="1584" y="2960"/>
                    <a:pt x="1655" y="2951"/>
                    <a:pt x="1717" y="2943"/>
                  </a:cubicBezTo>
                  <a:cubicBezTo>
                    <a:pt x="1797" y="2933"/>
                    <a:pt x="1880" y="2920"/>
                    <a:pt x="1961" y="2920"/>
                  </a:cubicBezTo>
                  <a:cubicBezTo>
                    <a:pt x="2009" y="2920"/>
                    <a:pt x="2056" y="2924"/>
                    <a:pt x="2103" y="2937"/>
                  </a:cubicBezTo>
                  <a:cubicBezTo>
                    <a:pt x="2122" y="2941"/>
                    <a:pt x="2140" y="2948"/>
                    <a:pt x="2158" y="2948"/>
                  </a:cubicBezTo>
                  <a:cubicBezTo>
                    <a:pt x="2166" y="2948"/>
                    <a:pt x="2175" y="2947"/>
                    <a:pt x="2183" y="2943"/>
                  </a:cubicBezTo>
                  <a:cubicBezTo>
                    <a:pt x="2193" y="2924"/>
                    <a:pt x="2177" y="2909"/>
                    <a:pt x="2162" y="2897"/>
                  </a:cubicBezTo>
                  <a:cubicBezTo>
                    <a:pt x="2131" y="2875"/>
                    <a:pt x="2100" y="2857"/>
                    <a:pt x="2063" y="2844"/>
                  </a:cubicBezTo>
                  <a:cubicBezTo>
                    <a:pt x="2070" y="2842"/>
                    <a:pt x="2077" y="2842"/>
                    <a:pt x="2084" y="2842"/>
                  </a:cubicBezTo>
                  <a:cubicBezTo>
                    <a:pt x="2145" y="2842"/>
                    <a:pt x="2203" y="2898"/>
                    <a:pt x="2261" y="2898"/>
                  </a:cubicBezTo>
                  <a:cubicBezTo>
                    <a:pt x="2267" y="2898"/>
                    <a:pt x="2273" y="2898"/>
                    <a:pt x="2279" y="2897"/>
                  </a:cubicBezTo>
                  <a:cubicBezTo>
                    <a:pt x="2285" y="2897"/>
                    <a:pt x="2288" y="2897"/>
                    <a:pt x="2288" y="2894"/>
                  </a:cubicBezTo>
                  <a:cubicBezTo>
                    <a:pt x="2291" y="2890"/>
                    <a:pt x="2291" y="2890"/>
                    <a:pt x="2291" y="2887"/>
                  </a:cubicBezTo>
                  <a:cubicBezTo>
                    <a:pt x="2291" y="2866"/>
                    <a:pt x="2273" y="2847"/>
                    <a:pt x="2257" y="2835"/>
                  </a:cubicBezTo>
                  <a:cubicBezTo>
                    <a:pt x="2214" y="2804"/>
                    <a:pt x="2171" y="2779"/>
                    <a:pt x="2131" y="2752"/>
                  </a:cubicBezTo>
                  <a:lnTo>
                    <a:pt x="2131" y="2752"/>
                  </a:lnTo>
                  <a:cubicBezTo>
                    <a:pt x="2168" y="2755"/>
                    <a:pt x="2208" y="2764"/>
                    <a:pt x="2242" y="2782"/>
                  </a:cubicBezTo>
                  <a:cubicBezTo>
                    <a:pt x="2254" y="2789"/>
                    <a:pt x="2264" y="2795"/>
                    <a:pt x="2279" y="2795"/>
                  </a:cubicBezTo>
                  <a:cubicBezTo>
                    <a:pt x="2291" y="2795"/>
                    <a:pt x="2307" y="2782"/>
                    <a:pt x="2304" y="2767"/>
                  </a:cubicBezTo>
                  <a:cubicBezTo>
                    <a:pt x="2301" y="2758"/>
                    <a:pt x="2294" y="2755"/>
                    <a:pt x="2291" y="2752"/>
                  </a:cubicBezTo>
                  <a:cubicBezTo>
                    <a:pt x="2193" y="2677"/>
                    <a:pt x="2072" y="2634"/>
                    <a:pt x="1949" y="2616"/>
                  </a:cubicBezTo>
                  <a:cubicBezTo>
                    <a:pt x="1925" y="2613"/>
                    <a:pt x="1902" y="2612"/>
                    <a:pt x="1879" y="2612"/>
                  </a:cubicBezTo>
                  <a:cubicBezTo>
                    <a:pt x="1855" y="2612"/>
                    <a:pt x="1831" y="2613"/>
                    <a:pt x="1807" y="2613"/>
                  </a:cubicBezTo>
                  <a:cubicBezTo>
                    <a:pt x="1770" y="2613"/>
                    <a:pt x="1739" y="2600"/>
                    <a:pt x="1705" y="2600"/>
                  </a:cubicBezTo>
                  <a:cubicBezTo>
                    <a:pt x="1723" y="2588"/>
                    <a:pt x="1745" y="2588"/>
                    <a:pt x="1763" y="2585"/>
                  </a:cubicBezTo>
                  <a:cubicBezTo>
                    <a:pt x="1782" y="2582"/>
                    <a:pt x="1800" y="2579"/>
                    <a:pt x="1822" y="2569"/>
                  </a:cubicBezTo>
                  <a:cubicBezTo>
                    <a:pt x="1837" y="2557"/>
                    <a:pt x="1853" y="2542"/>
                    <a:pt x="1853" y="2523"/>
                  </a:cubicBezTo>
                  <a:lnTo>
                    <a:pt x="1853" y="2523"/>
                  </a:lnTo>
                  <a:cubicBezTo>
                    <a:pt x="1837" y="2524"/>
                    <a:pt x="1822" y="2524"/>
                    <a:pt x="1806" y="2524"/>
                  </a:cubicBezTo>
                  <a:cubicBezTo>
                    <a:pt x="1728" y="2524"/>
                    <a:pt x="1646" y="2517"/>
                    <a:pt x="1569" y="2505"/>
                  </a:cubicBezTo>
                  <a:cubicBezTo>
                    <a:pt x="1556" y="2502"/>
                    <a:pt x="1543" y="2499"/>
                    <a:pt x="1531" y="2499"/>
                  </a:cubicBezTo>
                  <a:cubicBezTo>
                    <a:pt x="1525" y="2499"/>
                    <a:pt x="1519" y="2500"/>
                    <a:pt x="1513" y="2501"/>
                  </a:cubicBezTo>
                  <a:cubicBezTo>
                    <a:pt x="1486" y="2508"/>
                    <a:pt x="1461" y="2517"/>
                    <a:pt x="1439" y="2529"/>
                  </a:cubicBezTo>
                  <a:cubicBezTo>
                    <a:pt x="1405" y="2545"/>
                    <a:pt x="1368" y="2566"/>
                    <a:pt x="1343" y="2585"/>
                  </a:cubicBezTo>
                  <a:cubicBezTo>
                    <a:pt x="1282" y="2492"/>
                    <a:pt x="1229" y="2381"/>
                    <a:pt x="1195" y="2276"/>
                  </a:cubicBezTo>
                  <a:cubicBezTo>
                    <a:pt x="1158" y="2165"/>
                    <a:pt x="1121" y="2054"/>
                    <a:pt x="1087" y="1943"/>
                  </a:cubicBezTo>
                  <a:cubicBezTo>
                    <a:pt x="1016" y="1717"/>
                    <a:pt x="939" y="1492"/>
                    <a:pt x="825" y="1288"/>
                  </a:cubicBezTo>
                  <a:cubicBezTo>
                    <a:pt x="797" y="1242"/>
                    <a:pt x="772" y="1202"/>
                    <a:pt x="751" y="1155"/>
                  </a:cubicBezTo>
                  <a:cubicBezTo>
                    <a:pt x="732" y="1106"/>
                    <a:pt x="717" y="1063"/>
                    <a:pt x="704" y="1010"/>
                  </a:cubicBezTo>
                  <a:cubicBezTo>
                    <a:pt x="674" y="902"/>
                    <a:pt x="501" y="1"/>
                    <a:pt x="458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86;p104">
              <a:extLst>
                <a:ext uri="{FF2B5EF4-FFF2-40B4-BE49-F238E27FC236}">
                  <a16:creationId xmlns:a16="http://schemas.microsoft.com/office/drawing/2014/main" id="{CB0E912B-3BD4-4071-930A-B52FFD76DAEB}"/>
                </a:ext>
              </a:extLst>
            </p:cNvPr>
            <p:cNvSpPr/>
            <p:nvPr/>
          </p:nvSpPr>
          <p:spPr>
            <a:xfrm>
              <a:off x="2949047" y="3225657"/>
              <a:ext cx="509875" cy="657310"/>
            </a:xfrm>
            <a:custGeom>
              <a:avLst/>
              <a:gdLst/>
              <a:ahLst/>
              <a:cxnLst/>
              <a:rect l="l" t="t" r="r" b="b"/>
              <a:pathLst>
                <a:path w="2248" h="2898" extrusionOk="0">
                  <a:moveTo>
                    <a:pt x="1840" y="1"/>
                  </a:moveTo>
                  <a:cubicBezTo>
                    <a:pt x="1802" y="1"/>
                    <a:pt x="1587" y="890"/>
                    <a:pt x="1553" y="995"/>
                  </a:cubicBezTo>
                  <a:cubicBezTo>
                    <a:pt x="1538" y="1041"/>
                    <a:pt x="1516" y="1088"/>
                    <a:pt x="1497" y="1134"/>
                  </a:cubicBezTo>
                  <a:cubicBezTo>
                    <a:pt x="1479" y="1180"/>
                    <a:pt x="1451" y="1223"/>
                    <a:pt x="1426" y="1267"/>
                  </a:cubicBezTo>
                  <a:cubicBezTo>
                    <a:pt x="1306" y="1467"/>
                    <a:pt x="1226" y="1683"/>
                    <a:pt x="1149" y="1903"/>
                  </a:cubicBezTo>
                  <a:cubicBezTo>
                    <a:pt x="1108" y="2014"/>
                    <a:pt x="1071" y="2122"/>
                    <a:pt x="1028" y="2230"/>
                  </a:cubicBezTo>
                  <a:cubicBezTo>
                    <a:pt x="988" y="2335"/>
                    <a:pt x="939" y="2443"/>
                    <a:pt x="877" y="2532"/>
                  </a:cubicBezTo>
                  <a:cubicBezTo>
                    <a:pt x="858" y="2511"/>
                    <a:pt x="827" y="2489"/>
                    <a:pt x="797" y="2471"/>
                  </a:cubicBezTo>
                  <a:cubicBezTo>
                    <a:pt x="772" y="2458"/>
                    <a:pt x="753" y="2446"/>
                    <a:pt x="726" y="2443"/>
                  </a:cubicBezTo>
                  <a:cubicBezTo>
                    <a:pt x="719" y="2442"/>
                    <a:pt x="714" y="2442"/>
                    <a:pt x="708" y="2442"/>
                  </a:cubicBezTo>
                  <a:cubicBezTo>
                    <a:pt x="696" y="2442"/>
                    <a:pt x="685" y="2443"/>
                    <a:pt x="673" y="2443"/>
                  </a:cubicBezTo>
                  <a:cubicBezTo>
                    <a:pt x="628" y="2450"/>
                    <a:pt x="584" y="2453"/>
                    <a:pt x="539" y="2453"/>
                  </a:cubicBezTo>
                  <a:cubicBezTo>
                    <a:pt x="499" y="2453"/>
                    <a:pt x="460" y="2450"/>
                    <a:pt x="420" y="2446"/>
                  </a:cubicBezTo>
                  <a:lnTo>
                    <a:pt x="420" y="2446"/>
                  </a:lnTo>
                  <a:cubicBezTo>
                    <a:pt x="417" y="2465"/>
                    <a:pt x="429" y="2486"/>
                    <a:pt x="445" y="2495"/>
                  </a:cubicBezTo>
                  <a:cubicBezTo>
                    <a:pt x="460" y="2508"/>
                    <a:pt x="479" y="2511"/>
                    <a:pt x="494" y="2517"/>
                  </a:cubicBezTo>
                  <a:cubicBezTo>
                    <a:pt x="513" y="2520"/>
                    <a:pt x="534" y="2523"/>
                    <a:pt x="550" y="2536"/>
                  </a:cubicBezTo>
                  <a:cubicBezTo>
                    <a:pt x="546" y="2535"/>
                    <a:pt x="541" y="2535"/>
                    <a:pt x="537" y="2535"/>
                  </a:cubicBezTo>
                  <a:cubicBezTo>
                    <a:pt x="517" y="2535"/>
                    <a:pt x="495" y="2539"/>
                    <a:pt x="474" y="2539"/>
                  </a:cubicBezTo>
                  <a:cubicBezTo>
                    <a:pt x="469" y="2539"/>
                    <a:pt x="465" y="2539"/>
                    <a:pt x="460" y="2539"/>
                  </a:cubicBezTo>
                  <a:cubicBezTo>
                    <a:pt x="429" y="2536"/>
                    <a:pt x="399" y="2534"/>
                    <a:pt x="369" y="2534"/>
                  </a:cubicBezTo>
                  <a:cubicBezTo>
                    <a:pt x="357" y="2534"/>
                    <a:pt x="345" y="2535"/>
                    <a:pt x="333" y="2536"/>
                  </a:cubicBezTo>
                  <a:cubicBezTo>
                    <a:pt x="219" y="2548"/>
                    <a:pt x="111" y="2585"/>
                    <a:pt x="15" y="2650"/>
                  </a:cubicBezTo>
                  <a:cubicBezTo>
                    <a:pt x="12" y="2656"/>
                    <a:pt x="9" y="2659"/>
                    <a:pt x="3" y="2665"/>
                  </a:cubicBezTo>
                  <a:cubicBezTo>
                    <a:pt x="0" y="2678"/>
                    <a:pt x="12" y="2693"/>
                    <a:pt x="25" y="2693"/>
                  </a:cubicBezTo>
                  <a:cubicBezTo>
                    <a:pt x="34" y="2693"/>
                    <a:pt x="46" y="2687"/>
                    <a:pt x="59" y="2681"/>
                  </a:cubicBezTo>
                  <a:cubicBezTo>
                    <a:pt x="90" y="2665"/>
                    <a:pt x="124" y="2659"/>
                    <a:pt x="157" y="2659"/>
                  </a:cubicBezTo>
                  <a:cubicBezTo>
                    <a:pt x="120" y="2681"/>
                    <a:pt x="77" y="2708"/>
                    <a:pt x="40" y="2736"/>
                  </a:cubicBezTo>
                  <a:cubicBezTo>
                    <a:pt x="25" y="2742"/>
                    <a:pt x="3" y="2758"/>
                    <a:pt x="3" y="2783"/>
                  </a:cubicBezTo>
                  <a:cubicBezTo>
                    <a:pt x="3" y="2786"/>
                    <a:pt x="9" y="2786"/>
                    <a:pt x="9" y="2789"/>
                  </a:cubicBezTo>
                  <a:cubicBezTo>
                    <a:pt x="12" y="2795"/>
                    <a:pt x="12" y="2795"/>
                    <a:pt x="15" y="2795"/>
                  </a:cubicBezTo>
                  <a:cubicBezTo>
                    <a:pt x="22" y="2797"/>
                    <a:pt x="28" y="2798"/>
                    <a:pt x="35" y="2798"/>
                  </a:cubicBezTo>
                  <a:cubicBezTo>
                    <a:pt x="85" y="2798"/>
                    <a:pt x="137" y="2747"/>
                    <a:pt x="188" y="2747"/>
                  </a:cubicBezTo>
                  <a:cubicBezTo>
                    <a:pt x="197" y="2747"/>
                    <a:pt x="205" y="2749"/>
                    <a:pt x="213" y="2752"/>
                  </a:cubicBezTo>
                  <a:cubicBezTo>
                    <a:pt x="179" y="2764"/>
                    <a:pt x="148" y="2779"/>
                    <a:pt x="120" y="2801"/>
                  </a:cubicBezTo>
                  <a:cubicBezTo>
                    <a:pt x="108" y="2813"/>
                    <a:pt x="93" y="2829"/>
                    <a:pt x="96" y="2847"/>
                  </a:cubicBezTo>
                  <a:cubicBezTo>
                    <a:pt x="104" y="2851"/>
                    <a:pt x="112" y="2853"/>
                    <a:pt x="120" y="2853"/>
                  </a:cubicBezTo>
                  <a:cubicBezTo>
                    <a:pt x="138" y="2853"/>
                    <a:pt x="155" y="2846"/>
                    <a:pt x="170" y="2844"/>
                  </a:cubicBezTo>
                  <a:cubicBezTo>
                    <a:pt x="204" y="2837"/>
                    <a:pt x="237" y="2833"/>
                    <a:pt x="269" y="2833"/>
                  </a:cubicBezTo>
                  <a:cubicBezTo>
                    <a:pt x="353" y="2833"/>
                    <a:pt x="434" y="2854"/>
                    <a:pt x="519" y="2872"/>
                  </a:cubicBezTo>
                  <a:cubicBezTo>
                    <a:pt x="582" y="2884"/>
                    <a:pt x="657" y="2898"/>
                    <a:pt x="730" y="2898"/>
                  </a:cubicBezTo>
                  <a:cubicBezTo>
                    <a:pt x="842" y="2898"/>
                    <a:pt x="951" y="2866"/>
                    <a:pt x="1013" y="2749"/>
                  </a:cubicBezTo>
                  <a:cubicBezTo>
                    <a:pt x="1059" y="2650"/>
                    <a:pt x="1115" y="2566"/>
                    <a:pt x="1167" y="2474"/>
                  </a:cubicBezTo>
                  <a:cubicBezTo>
                    <a:pt x="1235" y="2347"/>
                    <a:pt x="1306" y="2224"/>
                    <a:pt x="1374" y="2094"/>
                  </a:cubicBezTo>
                  <a:cubicBezTo>
                    <a:pt x="1541" y="1792"/>
                    <a:pt x="1692" y="1486"/>
                    <a:pt x="1809" y="1159"/>
                  </a:cubicBezTo>
                  <a:cubicBezTo>
                    <a:pt x="1939" y="810"/>
                    <a:pt x="2084" y="470"/>
                    <a:pt x="2248" y="143"/>
                  </a:cubicBezTo>
                  <a:cubicBezTo>
                    <a:pt x="2115" y="87"/>
                    <a:pt x="1979" y="38"/>
                    <a:pt x="1840" y="1"/>
                  </a:cubicBezTo>
                  <a:cubicBezTo>
                    <a:pt x="1840" y="1"/>
                    <a:pt x="1840" y="1"/>
                    <a:pt x="1840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87;p104">
              <a:extLst>
                <a:ext uri="{FF2B5EF4-FFF2-40B4-BE49-F238E27FC236}">
                  <a16:creationId xmlns:a16="http://schemas.microsoft.com/office/drawing/2014/main" id="{A3DDDF5E-F09B-47D8-A6E1-2E8C6F0FA081}"/>
                </a:ext>
              </a:extLst>
            </p:cNvPr>
            <p:cNvSpPr/>
            <p:nvPr/>
          </p:nvSpPr>
          <p:spPr>
            <a:xfrm>
              <a:off x="3365369" y="3016305"/>
              <a:ext cx="594702" cy="691786"/>
            </a:xfrm>
            <a:custGeom>
              <a:avLst/>
              <a:gdLst/>
              <a:ahLst/>
              <a:cxnLst/>
              <a:rect l="l" t="t" r="r" b="b"/>
              <a:pathLst>
                <a:path w="2622" h="3050" extrusionOk="0">
                  <a:moveTo>
                    <a:pt x="1" y="893"/>
                  </a:moveTo>
                  <a:lnTo>
                    <a:pt x="1" y="893"/>
                  </a:lnTo>
                  <a:cubicBezTo>
                    <a:pt x="1" y="893"/>
                    <a:pt x="1" y="893"/>
                    <a:pt x="1" y="893"/>
                  </a:cubicBezTo>
                  <a:lnTo>
                    <a:pt x="1" y="893"/>
                  </a:lnTo>
                  <a:cubicBezTo>
                    <a:pt x="1" y="893"/>
                    <a:pt x="1" y="893"/>
                    <a:pt x="1" y="893"/>
                  </a:cubicBezTo>
                  <a:close/>
                  <a:moveTo>
                    <a:pt x="1838" y="2671"/>
                  </a:moveTo>
                  <a:lnTo>
                    <a:pt x="1838" y="2671"/>
                  </a:lnTo>
                  <a:cubicBezTo>
                    <a:pt x="1838" y="2671"/>
                    <a:pt x="1838" y="2671"/>
                    <a:pt x="1838" y="2671"/>
                  </a:cubicBezTo>
                  <a:lnTo>
                    <a:pt x="1838" y="2671"/>
                  </a:lnTo>
                  <a:cubicBezTo>
                    <a:pt x="1838" y="2671"/>
                    <a:pt x="1838" y="2671"/>
                    <a:pt x="1838" y="2671"/>
                  </a:cubicBezTo>
                  <a:close/>
                  <a:moveTo>
                    <a:pt x="1336" y="1"/>
                  </a:moveTo>
                  <a:cubicBezTo>
                    <a:pt x="1329" y="1"/>
                    <a:pt x="1323" y="1"/>
                    <a:pt x="1316" y="1"/>
                  </a:cubicBezTo>
                  <a:cubicBezTo>
                    <a:pt x="1069" y="4"/>
                    <a:pt x="686" y="22"/>
                    <a:pt x="507" y="214"/>
                  </a:cubicBezTo>
                  <a:cubicBezTo>
                    <a:pt x="464" y="260"/>
                    <a:pt x="430" y="316"/>
                    <a:pt x="399" y="371"/>
                  </a:cubicBezTo>
                  <a:cubicBezTo>
                    <a:pt x="334" y="470"/>
                    <a:pt x="263" y="563"/>
                    <a:pt x="201" y="661"/>
                  </a:cubicBezTo>
                  <a:cubicBezTo>
                    <a:pt x="190" y="676"/>
                    <a:pt x="36" y="896"/>
                    <a:pt x="5" y="896"/>
                  </a:cubicBezTo>
                  <a:cubicBezTo>
                    <a:pt x="3" y="896"/>
                    <a:pt x="2" y="895"/>
                    <a:pt x="1" y="893"/>
                  </a:cubicBezTo>
                  <a:lnTo>
                    <a:pt x="1" y="893"/>
                  </a:lnTo>
                  <a:cubicBezTo>
                    <a:pt x="66" y="1017"/>
                    <a:pt x="186" y="1103"/>
                    <a:pt x="322" y="1131"/>
                  </a:cubicBezTo>
                  <a:cubicBezTo>
                    <a:pt x="266" y="1325"/>
                    <a:pt x="226" y="1526"/>
                    <a:pt x="211" y="1727"/>
                  </a:cubicBezTo>
                  <a:cubicBezTo>
                    <a:pt x="195" y="1887"/>
                    <a:pt x="158" y="2045"/>
                    <a:pt x="124" y="2208"/>
                  </a:cubicBezTo>
                  <a:cubicBezTo>
                    <a:pt x="112" y="2276"/>
                    <a:pt x="93" y="2347"/>
                    <a:pt x="109" y="2415"/>
                  </a:cubicBezTo>
                  <a:cubicBezTo>
                    <a:pt x="112" y="2437"/>
                    <a:pt x="121" y="2458"/>
                    <a:pt x="121" y="2477"/>
                  </a:cubicBezTo>
                  <a:cubicBezTo>
                    <a:pt x="115" y="2520"/>
                    <a:pt x="84" y="2554"/>
                    <a:pt x="66" y="2591"/>
                  </a:cubicBezTo>
                  <a:cubicBezTo>
                    <a:pt x="47" y="2625"/>
                    <a:pt x="38" y="2677"/>
                    <a:pt x="75" y="2702"/>
                  </a:cubicBezTo>
                  <a:cubicBezTo>
                    <a:pt x="72" y="2701"/>
                    <a:pt x="69" y="2701"/>
                    <a:pt x="66" y="2701"/>
                  </a:cubicBezTo>
                  <a:cubicBezTo>
                    <a:pt x="40" y="2701"/>
                    <a:pt x="20" y="2739"/>
                    <a:pt x="29" y="2767"/>
                  </a:cubicBezTo>
                  <a:cubicBezTo>
                    <a:pt x="38" y="2798"/>
                    <a:pt x="66" y="2816"/>
                    <a:pt x="93" y="2838"/>
                  </a:cubicBezTo>
                  <a:cubicBezTo>
                    <a:pt x="341" y="2997"/>
                    <a:pt x="644" y="3050"/>
                    <a:pt x="940" y="3050"/>
                  </a:cubicBezTo>
                  <a:cubicBezTo>
                    <a:pt x="973" y="3050"/>
                    <a:pt x="1006" y="3049"/>
                    <a:pt x="1038" y="3048"/>
                  </a:cubicBezTo>
                  <a:cubicBezTo>
                    <a:pt x="1193" y="3045"/>
                    <a:pt x="1350" y="3026"/>
                    <a:pt x="1495" y="2968"/>
                  </a:cubicBezTo>
                  <a:cubicBezTo>
                    <a:pt x="1637" y="2909"/>
                    <a:pt x="1767" y="2810"/>
                    <a:pt x="1838" y="2671"/>
                  </a:cubicBezTo>
                  <a:lnTo>
                    <a:pt x="1838" y="2671"/>
                  </a:lnTo>
                  <a:cubicBezTo>
                    <a:pt x="1836" y="2674"/>
                    <a:pt x="1834" y="2675"/>
                    <a:pt x="1832" y="2675"/>
                  </a:cubicBezTo>
                  <a:cubicBezTo>
                    <a:pt x="1814" y="2675"/>
                    <a:pt x="1772" y="2630"/>
                    <a:pt x="1767" y="2625"/>
                  </a:cubicBezTo>
                  <a:cubicBezTo>
                    <a:pt x="1745" y="2582"/>
                    <a:pt x="1764" y="2517"/>
                    <a:pt x="1764" y="2474"/>
                  </a:cubicBezTo>
                  <a:cubicBezTo>
                    <a:pt x="1764" y="2412"/>
                    <a:pt x="1754" y="2347"/>
                    <a:pt x="1739" y="2285"/>
                  </a:cubicBezTo>
                  <a:cubicBezTo>
                    <a:pt x="1733" y="2261"/>
                    <a:pt x="1730" y="2242"/>
                    <a:pt x="1733" y="2224"/>
                  </a:cubicBezTo>
                  <a:cubicBezTo>
                    <a:pt x="1736" y="2202"/>
                    <a:pt x="1748" y="2183"/>
                    <a:pt x="1754" y="2165"/>
                  </a:cubicBezTo>
                  <a:cubicBezTo>
                    <a:pt x="1791" y="2091"/>
                    <a:pt x="1764" y="2011"/>
                    <a:pt x="1761" y="1930"/>
                  </a:cubicBezTo>
                  <a:cubicBezTo>
                    <a:pt x="1751" y="1832"/>
                    <a:pt x="1776" y="1739"/>
                    <a:pt x="1795" y="1646"/>
                  </a:cubicBezTo>
                  <a:cubicBezTo>
                    <a:pt x="1822" y="1507"/>
                    <a:pt x="1841" y="1365"/>
                    <a:pt x="1847" y="1226"/>
                  </a:cubicBezTo>
                  <a:cubicBezTo>
                    <a:pt x="1875" y="1297"/>
                    <a:pt x="1878" y="1375"/>
                    <a:pt x="1869" y="1449"/>
                  </a:cubicBezTo>
                  <a:cubicBezTo>
                    <a:pt x="1875" y="1449"/>
                    <a:pt x="1884" y="1452"/>
                    <a:pt x="1890" y="1452"/>
                  </a:cubicBezTo>
                  <a:cubicBezTo>
                    <a:pt x="1929" y="1456"/>
                    <a:pt x="1967" y="1459"/>
                    <a:pt x="2006" y="1459"/>
                  </a:cubicBezTo>
                  <a:cubicBezTo>
                    <a:pt x="2226" y="1459"/>
                    <a:pt x="2446" y="1385"/>
                    <a:pt x="2622" y="1254"/>
                  </a:cubicBezTo>
                  <a:cubicBezTo>
                    <a:pt x="2468" y="1097"/>
                    <a:pt x="2437" y="865"/>
                    <a:pt x="2366" y="664"/>
                  </a:cubicBezTo>
                  <a:cubicBezTo>
                    <a:pt x="2307" y="495"/>
                    <a:pt x="2307" y="325"/>
                    <a:pt x="2150" y="220"/>
                  </a:cubicBezTo>
                  <a:cubicBezTo>
                    <a:pt x="1911" y="66"/>
                    <a:pt x="1620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88;p104">
              <a:extLst>
                <a:ext uri="{FF2B5EF4-FFF2-40B4-BE49-F238E27FC236}">
                  <a16:creationId xmlns:a16="http://schemas.microsoft.com/office/drawing/2014/main" id="{EDD1E9AA-9801-43BF-806B-B49D6CBA1F1E}"/>
                </a:ext>
              </a:extLst>
            </p:cNvPr>
            <p:cNvSpPr/>
            <p:nvPr/>
          </p:nvSpPr>
          <p:spPr>
            <a:xfrm>
              <a:off x="4569296" y="3075731"/>
              <a:ext cx="509875" cy="551387"/>
            </a:xfrm>
            <a:custGeom>
              <a:avLst/>
              <a:gdLst/>
              <a:ahLst/>
              <a:cxnLst/>
              <a:rect l="l" t="t" r="r" b="b"/>
              <a:pathLst>
                <a:path w="2248" h="2431" extrusionOk="0">
                  <a:moveTo>
                    <a:pt x="1785" y="1"/>
                  </a:moveTo>
                  <a:cubicBezTo>
                    <a:pt x="1687" y="1"/>
                    <a:pt x="1584" y="48"/>
                    <a:pt x="1491" y="155"/>
                  </a:cubicBezTo>
                  <a:cubicBezTo>
                    <a:pt x="1411" y="248"/>
                    <a:pt x="1362" y="362"/>
                    <a:pt x="1315" y="477"/>
                  </a:cubicBezTo>
                  <a:cubicBezTo>
                    <a:pt x="1315" y="480"/>
                    <a:pt x="1315" y="483"/>
                    <a:pt x="1306" y="483"/>
                  </a:cubicBezTo>
                  <a:cubicBezTo>
                    <a:pt x="1173" y="327"/>
                    <a:pt x="1015" y="27"/>
                    <a:pt x="795" y="27"/>
                  </a:cubicBezTo>
                  <a:cubicBezTo>
                    <a:pt x="745" y="27"/>
                    <a:pt x="693" y="42"/>
                    <a:pt x="636" y="78"/>
                  </a:cubicBezTo>
                  <a:cubicBezTo>
                    <a:pt x="420" y="217"/>
                    <a:pt x="324" y="548"/>
                    <a:pt x="256" y="779"/>
                  </a:cubicBezTo>
                  <a:cubicBezTo>
                    <a:pt x="173" y="1066"/>
                    <a:pt x="111" y="1363"/>
                    <a:pt x="0" y="1641"/>
                  </a:cubicBezTo>
                  <a:cubicBezTo>
                    <a:pt x="2" y="1640"/>
                    <a:pt x="4" y="1640"/>
                    <a:pt x="6" y="1640"/>
                  </a:cubicBezTo>
                  <a:cubicBezTo>
                    <a:pt x="57" y="1640"/>
                    <a:pt x="110" y="1676"/>
                    <a:pt x="148" y="1712"/>
                  </a:cubicBezTo>
                  <a:cubicBezTo>
                    <a:pt x="413" y="1921"/>
                    <a:pt x="829" y="2431"/>
                    <a:pt x="1195" y="2431"/>
                  </a:cubicBezTo>
                  <a:cubicBezTo>
                    <a:pt x="1332" y="2431"/>
                    <a:pt x="1462" y="2359"/>
                    <a:pt x="1575" y="2175"/>
                  </a:cubicBezTo>
                  <a:cubicBezTo>
                    <a:pt x="1621" y="2101"/>
                    <a:pt x="1661" y="2030"/>
                    <a:pt x="1704" y="1959"/>
                  </a:cubicBezTo>
                  <a:cubicBezTo>
                    <a:pt x="1717" y="2011"/>
                    <a:pt x="1729" y="2070"/>
                    <a:pt x="1738" y="2122"/>
                  </a:cubicBezTo>
                  <a:cubicBezTo>
                    <a:pt x="1744" y="2138"/>
                    <a:pt x="1748" y="2159"/>
                    <a:pt x="1763" y="2165"/>
                  </a:cubicBezTo>
                  <a:cubicBezTo>
                    <a:pt x="1768" y="2166"/>
                    <a:pt x="1772" y="2167"/>
                    <a:pt x="1776" y="2167"/>
                  </a:cubicBezTo>
                  <a:cubicBezTo>
                    <a:pt x="1787" y="2167"/>
                    <a:pt x="1797" y="2164"/>
                    <a:pt x="1806" y="2162"/>
                  </a:cubicBezTo>
                  <a:cubicBezTo>
                    <a:pt x="1964" y="2113"/>
                    <a:pt x="2109" y="2030"/>
                    <a:pt x="2245" y="1934"/>
                  </a:cubicBezTo>
                  <a:cubicBezTo>
                    <a:pt x="2201" y="1427"/>
                    <a:pt x="2248" y="856"/>
                    <a:pt x="2149" y="362"/>
                  </a:cubicBezTo>
                  <a:cubicBezTo>
                    <a:pt x="2104" y="143"/>
                    <a:pt x="1953" y="1"/>
                    <a:pt x="1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89;p104">
              <a:extLst>
                <a:ext uri="{FF2B5EF4-FFF2-40B4-BE49-F238E27FC236}">
                  <a16:creationId xmlns:a16="http://schemas.microsoft.com/office/drawing/2014/main" id="{5B8992A8-922E-490E-B232-9AC59F59FCDC}"/>
                </a:ext>
              </a:extLst>
            </p:cNvPr>
            <p:cNvSpPr/>
            <p:nvPr/>
          </p:nvSpPr>
          <p:spPr>
            <a:xfrm>
              <a:off x="4424135" y="3442266"/>
              <a:ext cx="602641" cy="317314"/>
            </a:xfrm>
            <a:custGeom>
              <a:avLst/>
              <a:gdLst/>
              <a:ahLst/>
              <a:cxnLst/>
              <a:rect l="l" t="t" r="r" b="b"/>
              <a:pathLst>
                <a:path w="2657" h="1399" extrusionOk="0">
                  <a:moveTo>
                    <a:pt x="1304" y="0"/>
                  </a:moveTo>
                  <a:cubicBezTo>
                    <a:pt x="1066" y="0"/>
                    <a:pt x="827" y="29"/>
                    <a:pt x="600" y="80"/>
                  </a:cubicBezTo>
                  <a:cubicBezTo>
                    <a:pt x="584" y="83"/>
                    <a:pt x="569" y="86"/>
                    <a:pt x="557" y="96"/>
                  </a:cubicBezTo>
                  <a:cubicBezTo>
                    <a:pt x="535" y="117"/>
                    <a:pt x="547" y="160"/>
                    <a:pt x="551" y="194"/>
                  </a:cubicBezTo>
                  <a:cubicBezTo>
                    <a:pt x="557" y="275"/>
                    <a:pt x="504" y="352"/>
                    <a:pt x="439" y="398"/>
                  </a:cubicBezTo>
                  <a:cubicBezTo>
                    <a:pt x="350" y="466"/>
                    <a:pt x="1" y="559"/>
                    <a:pt x="208" y="713"/>
                  </a:cubicBezTo>
                  <a:cubicBezTo>
                    <a:pt x="480" y="923"/>
                    <a:pt x="847" y="775"/>
                    <a:pt x="1051" y="1130"/>
                  </a:cubicBezTo>
                  <a:cubicBezTo>
                    <a:pt x="1112" y="1087"/>
                    <a:pt x="1187" y="1059"/>
                    <a:pt x="1261" y="1059"/>
                  </a:cubicBezTo>
                  <a:cubicBezTo>
                    <a:pt x="1265" y="1059"/>
                    <a:pt x="1269" y="1059"/>
                    <a:pt x="1273" y="1059"/>
                  </a:cubicBezTo>
                  <a:cubicBezTo>
                    <a:pt x="1380" y="1059"/>
                    <a:pt x="1489" y="1096"/>
                    <a:pt x="1560" y="1179"/>
                  </a:cubicBezTo>
                  <a:cubicBezTo>
                    <a:pt x="1636" y="1268"/>
                    <a:pt x="1695" y="1398"/>
                    <a:pt x="1809" y="1398"/>
                  </a:cubicBezTo>
                  <a:cubicBezTo>
                    <a:pt x="1811" y="1398"/>
                    <a:pt x="1812" y="1398"/>
                    <a:pt x="1813" y="1398"/>
                  </a:cubicBezTo>
                  <a:cubicBezTo>
                    <a:pt x="1863" y="1395"/>
                    <a:pt x="1906" y="1368"/>
                    <a:pt x="1943" y="1340"/>
                  </a:cubicBezTo>
                  <a:cubicBezTo>
                    <a:pt x="2079" y="1244"/>
                    <a:pt x="2215" y="1148"/>
                    <a:pt x="2313" y="1016"/>
                  </a:cubicBezTo>
                  <a:cubicBezTo>
                    <a:pt x="2465" y="824"/>
                    <a:pt x="2656" y="383"/>
                    <a:pt x="2372" y="238"/>
                  </a:cubicBezTo>
                  <a:cubicBezTo>
                    <a:pt x="2045" y="70"/>
                    <a:pt x="1675" y="0"/>
                    <a:pt x="1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90;p104">
              <a:extLst>
                <a:ext uri="{FF2B5EF4-FFF2-40B4-BE49-F238E27FC236}">
                  <a16:creationId xmlns:a16="http://schemas.microsoft.com/office/drawing/2014/main" id="{4DB1A7B8-ABBE-498F-9C1D-2464FB7E1DB2}"/>
                </a:ext>
              </a:extLst>
            </p:cNvPr>
            <p:cNvSpPr/>
            <p:nvPr/>
          </p:nvSpPr>
          <p:spPr>
            <a:xfrm>
              <a:off x="4429806" y="3548416"/>
              <a:ext cx="459749" cy="187122"/>
            </a:xfrm>
            <a:custGeom>
              <a:avLst/>
              <a:gdLst/>
              <a:ahLst/>
              <a:cxnLst/>
              <a:rect l="l" t="t" r="r" b="b"/>
              <a:pathLst>
                <a:path w="2027" h="825" extrusionOk="0">
                  <a:moveTo>
                    <a:pt x="857" y="0"/>
                  </a:moveTo>
                  <a:cubicBezTo>
                    <a:pt x="830" y="0"/>
                    <a:pt x="804" y="1"/>
                    <a:pt x="779" y="1"/>
                  </a:cubicBezTo>
                  <a:lnTo>
                    <a:pt x="702" y="1"/>
                  </a:lnTo>
                  <a:cubicBezTo>
                    <a:pt x="485" y="17"/>
                    <a:pt x="263" y="4"/>
                    <a:pt x="75" y="125"/>
                  </a:cubicBezTo>
                  <a:cubicBezTo>
                    <a:pt x="32" y="152"/>
                    <a:pt x="4" y="174"/>
                    <a:pt x="1" y="220"/>
                  </a:cubicBezTo>
                  <a:cubicBezTo>
                    <a:pt x="155" y="322"/>
                    <a:pt x="362" y="325"/>
                    <a:pt x="541" y="359"/>
                  </a:cubicBezTo>
                  <a:cubicBezTo>
                    <a:pt x="649" y="378"/>
                    <a:pt x="776" y="409"/>
                    <a:pt x="868" y="470"/>
                  </a:cubicBezTo>
                  <a:cubicBezTo>
                    <a:pt x="918" y="507"/>
                    <a:pt x="973" y="634"/>
                    <a:pt x="1035" y="634"/>
                  </a:cubicBezTo>
                  <a:cubicBezTo>
                    <a:pt x="1037" y="634"/>
                    <a:pt x="1039" y="634"/>
                    <a:pt x="1041" y="634"/>
                  </a:cubicBezTo>
                  <a:cubicBezTo>
                    <a:pt x="1085" y="634"/>
                    <a:pt x="1126" y="606"/>
                    <a:pt x="1165" y="591"/>
                  </a:cubicBezTo>
                  <a:cubicBezTo>
                    <a:pt x="1195" y="579"/>
                    <a:pt x="1228" y="573"/>
                    <a:pt x="1261" y="573"/>
                  </a:cubicBezTo>
                  <a:cubicBezTo>
                    <a:pt x="1344" y="573"/>
                    <a:pt x="1430" y="611"/>
                    <a:pt x="1486" y="677"/>
                  </a:cubicBezTo>
                  <a:cubicBezTo>
                    <a:pt x="1520" y="717"/>
                    <a:pt x="1544" y="770"/>
                    <a:pt x="1591" y="801"/>
                  </a:cubicBezTo>
                  <a:cubicBezTo>
                    <a:pt x="1616" y="817"/>
                    <a:pt x="1643" y="824"/>
                    <a:pt x="1671" y="824"/>
                  </a:cubicBezTo>
                  <a:cubicBezTo>
                    <a:pt x="1753" y="824"/>
                    <a:pt x="1841" y="764"/>
                    <a:pt x="1906" y="702"/>
                  </a:cubicBezTo>
                  <a:cubicBezTo>
                    <a:pt x="1946" y="668"/>
                    <a:pt x="1983" y="634"/>
                    <a:pt x="2004" y="585"/>
                  </a:cubicBezTo>
                  <a:cubicBezTo>
                    <a:pt x="2026" y="517"/>
                    <a:pt x="2004" y="440"/>
                    <a:pt x="1961" y="387"/>
                  </a:cubicBezTo>
                  <a:cubicBezTo>
                    <a:pt x="1710" y="69"/>
                    <a:pt x="1240" y="0"/>
                    <a:pt x="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91;p104">
              <a:extLst>
                <a:ext uri="{FF2B5EF4-FFF2-40B4-BE49-F238E27FC236}">
                  <a16:creationId xmlns:a16="http://schemas.microsoft.com/office/drawing/2014/main" id="{DC4690D9-2898-4E07-9FAF-30C7EDE90D91}"/>
                </a:ext>
              </a:extLst>
            </p:cNvPr>
            <p:cNvSpPr/>
            <p:nvPr/>
          </p:nvSpPr>
          <p:spPr>
            <a:xfrm>
              <a:off x="4679981" y="3449524"/>
              <a:ext cx="207987" cy="80519"/>
            </a:xfrm>
            <a:custGeom>
              <a:avLst/>
              <a:gdLst/>
              <a:ahLst/>
              <a:cxnLst/>
              <a:rect l="l" t="t" r="r" b="b"/>
              <a:pathLst>
                <a:path w="917" h="355" extrusionOk="0">
                  <a:moveTo>
                    <a:pt x="409" y="1"/>
                  </a:moveTo>
                  <a:cubicBezTo>
                    <a:pt x="291" y="1"/>
                    <a:pt x="174" y="24"/>
                    <a:pt x="68" y="70"/>
                  </a:cubicBezTo>
                  <a:cubicBezTo>
                    <a:pt x="52" y="79"/>
                    <a:pt x="31" y="85"/>
                    <a:pt x="25" y="101"/>
                  </a:cubicBezTo>
                  <a:cubicBezTo>
                    <a:pt x="1" y="144"/>
                    <a:pt x="48" y="154"/>
                    <a:pt x="86" y="154"/>
                  </a:cubicBezTo>
                  <a:cubicBezTo>
                    <a:pt x="102" y="154"/>
                    <a:pt x="117" y="152"/>
                    <a:pt x="123" y="150"/>
                  </a:cubicBezTo>
                  <a:cubicBezTo>
                    <a:pt x="135" y="149"/>
                    <a:pt x="146" y="149"/>
                    <a:pt x="157" y="149"/>
                  </a:cubicBezTo>
                  <a:cubicBezTo>
                    <a:pt x="327" y="149"/>
                    <a:pt x="494" y="214"/>
                    <a:pt x="642" y="295"/>
                  </a:cubicBezTo>
                  <a:cubicBezTo>
                    <a:pt x="693" y="322"/>
                    <a:pt x="758" y="354"/>
                    <a:pt x="810" y="354"/>
                  </a:cubicBezTo>
                  <a:cubicBezTo>
                    <a:pt x="853" y="354"/>
                    <a:pt x="887" y="333"/>
                    <a:pt x="898" y="270"/>
                  </a:cubicBezTo>
                  <a:cubicBezTo>
                    <a:pt x="917" y="212"/>
                    <a:pt x="898" y="175"/>
                    <a:pt x="864" y="141"/>
                  </a:cubicBezTo>
                  <a:cubicBezTo>
                    <a:pt x="843" y="119"/>
                    <a:pt x="815" y="101"/>
                    <a:pt x="781" y="85"/>
                  </a:cubicBezTo>
                  <a:cubicBezTo>
                    <a:pt x="666" y="29"/>
                    <a:pt x="537" y="1"/>
                    <a:pt x="409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692;p104">
              <a:extLst>
                <a:ext uri="{FF2B5EF4-FFF2-40B4-BE49-F238E27FC236}">
                  <a16:creationId xmlns:a16="http://schemas.microsoft.com/office/drawing/2014/main" id="{99E6EF6A-AACE-4C6B-85E3-F3C09F5786E1}"/>
                </a:ext>
              </a:extLst>
            </p:cNvPr>
            <p:cNvSpPr/>
            <p:nvPr/>
          </p:nvSpPr>
          <p:spPr>
            <a:xfrm>
              <a:off x="4541171" y="3437729"/>
              <a:ext cx="141758" cy="54209"/>
            </a:xfrm>
            <a:custGeom>
              <a:avLst/>
              <a:gdLst/>
              <a:ahLst/>
              <a:cxnLst/>
              <a:rect l="l" t="t" r="r" b="b"/>
              <a:pathLst>
                <a:path w="625" h="239" extrusionOk="0">
                  <a:moveTo>
                    <a:pt x="259" y="1"/>
                  </a:moveTo>
                  <a:cubicBezTo>
                    <a:pt x="251" y="1"/>
                    <a:pt x="243" y="1"/>
                    <a:pt x="235" y="1"/>
                  </a:cubicBezTo>
                  <a:cubicBezTo>
                    <a:pt x="155" y="7"/>
                    <a:pt x="78" y="26"/>
                    <a:pt x="1" y="45"/>
                  </a:cubicBezTo>
                  <a:cubicBezTo>
                    <a:pt x="4" y="94"/>
                    <a:pt x="7" y="146"/>
                    <a:pt x="19" y="193"/>
                  </a:cubicBezTo>
                  <a:cubicBezTo>
                    <a:pt x="22" y="199"/>
                    <a:pt x="25" y="211"/>
                    <a:pt x="35" y="214"/>
                  </a:cubicBezTo>
                  <a:cubicBezTo>
                    <a:pt x="38" y="217"/>
                    <a:pt x="47" y="217"/>
                    <a:pt x="53" y="217"/>
                  </a:cubicBezTo>
                  <a:cubicBezTo>
                    <a:pt x="104" y="215"/>
                    <a:pt x="156" y="198"/>
                    <a:pt x="205" y="198"/>
                  </a:cubicBezTo>
                  <a:cubicBezTo>
                    <a:pt x="212" y="198"/>
                    <a:pt x="219" y="198"/>
                    <a:pt x="226" y="199"/>
                  </a:cubicBezTo>
                  <a:cubicBezTo>
                    <a:pt x="263" y="208"/>
                    <a:pt x="297" y="224"/>
                    <a:pt x="331" y="230"/>
                  </a:cubicBezTo>
                  <a:cubicBezTo>
                    <a:pt x="354" y="236"/>
                    <a:pt x="377" y="239"/>
                    <a:pt x="401" y="239"/>
                  </a:cubicBezTo>
                  <a:cubicBezTo>
                    <a:pt x="475" y="239"/>
                    <a:pt x="549" y="210"/>
                    <a:pt x="603" y="156"/>
                  </a:cubicBezTo>
                  <a:cubicBezTo>
                    <a:pt x="612" y="146"/>
                    <a:pt x="624" y="131"/>
                    <a:pt x="621" y="116"/>
                  </a:cubicBezTo>
                  <a:cubicBezTo>
                    <a:pt x="562" y="116"/>
                    <a:pt x="516" y="72"/>
                    <a:pt x="467" y="45"/>
                  </a:cubicBezTo>
                  <a:cubicBezTo>
                    <a:pt x="403" y="14"/>
                    <a:pt x="331" y="1"/>
                    <a:pt x="259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693;p104">
              <a:extLst>
                <a:ext uri="{FF2B5EF4-FFF2-40B4-BE49-F238E27FC236}">
                  <a16:creationId xmlns:a16="http://schemas.microsoft.com/office/drawing/2014/main" id="{33EB323B-CF44-4533-9A29-180D5C809B83}"/>
                </a:ext>
              </a:extLst>
            </p:cNvPr>
            <p:cNvSpPr/>
            <p:nvPr/>
          </p:nvSpPr>
          <p:spPr>
            <a:xfrm>
              <a:off x="4387165" y="3342240"/>
              <a:ext cx="222957" cy="227722"/>
            </a:xfrm>
            <a:custGeom>
              <a:avLst/>
              <a:gdLst/>
              <a:ahLst/>
              <a:cxnLst/>
              <a:rect l="l" t="t" r="r" b="b"/>
              <a:pathLst>
                <a:path w="983" h="1004" extrusionOk="0">
                  <a:moveTo>
                    <a:pt x="248" y="0"/>
                  </a:moveTo>
                  <a:cubicBezTo>
                    <a:pt x="161" y="0"/>
                    <a:pt x="82" y="40"/>
                    <a:pt x="34" y="141"/>
                  </a:cubicBezTo>
                  <a:cubicBezTo>
                    <a:pt x="0" y="212"/>
                    <a:pt x="0" y="290"/>
                    <a:pt x="7" y="367"/>
                  </a:cubicBezTo>
                  <a:cubicBezTo>
                    <a:pt x="25" y="521"/>
                    <a:pt x="96" y="663"/>
                    <a:pt x="201" y="777"/>
                  </a:cubicBezTo>
                  <a:cubicBezTo>
                    <a:pt x="277" y="865"/>
                    <a:pt x="432" y="1004"/>
                    <a:pt x="561" y="1004"/>
                  </a:cubicBezTo>
                  <a:cubicBezTo>
                    <a:pt x="568" y="1004"/>
                    <a:pt x="574" y="1003"/>
                    <a:pt x="581" y="1003"/>
                  </a:cubicBezTo>
                  <a:cubicBezTo>
                    <a:pt x="624" y="1000"/>
                    <a:pt x="667" y="975"/>
                    <a:pt x="701" y="953"/>
                  </a:cubicBezTo>
                  <a:cubicBezTo>
                    <a:pt x="781" y="898"/>
                    <a:pt x="846" y="821"/>
                    <a:pt x="890" y="731"/>
                  </a:cubicBezTo>
                  <a:cubicBezTo>
                    <a:pt x="896" y="728"/>
                    <a:pt x="896" y="725"/>
                    <a:pt x="890" y="716"/>
                  </a:cubicBezTo>
                  <a:cubicBezTo>
                    <a:pt x="982" y="521"/>
                    <a:pt x="729" y="339"/>
                    <a:pt x="621" y="200"/>
                  </a:cubicBezTo>
                  <a:cubicBezTo>
                    <a:pt x="540" y="98"/>
                    <a:pt x="384" y="0"/>
                    <a:pt x="248" y="0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94;p104">
              <a:extLst>
                <a:ext uri="{FF2B5EF4-FFF2-40B4-BE49-F238E27FC236}">
                  <a16:creationId xmlns:a16="http://schemas.microsoft.com/office/drawing/2014/main" id="{AA187A02-FBEC-4A9A-8DEE-97313A7051F0}"/>
                </a:ext>
              </a:extLst>
            </p:cNvPr>
            <p:cNvSpPr/>
            <p:nvPr/>
          </p:nvSpPr>
          <p:spPr>
            <a:xfrm>
              <a:off x="4158083" y="3325002"/>
              <a:ext cx="425954" cy="286241"/>
            </a:xfrm>
            <a:custGeom>
              <a:avLst/>
              <a:gdLst/>
              <a:ahLst/>
              <a:cxnLst/>
              <a:rect l="l" t="t" r="r" b="b"/>
              <a:pathLst>
                <a:path w="1878" h="1262" extrusionOk="0">
                  <a:moveTo>
                    <a:pt x="1670" y="683"/>
                  </a:moveTo>
                  <a:cubicBezTo>
                    <a:pt x="1670" y="683"/>
                    <a:pt x="1671" y="683"/>
                    <a:pt x="1671" y="684"/>
                  </a:cubicBezTo>
                  <a:cubicBezTo>
                    <a:pt x="1671" y="683"/>
                    <a:pt x="1670" y="683"/>
                    <a:pt x="1670" y="683"/>
                  </a:cubicBezTo>
                  <a:close/>
                  <a:moveTo>
                    <a:pt x="1141" y="0"/>
                  </a:moveTo>
                  <a:cubicBezTo>
                    <a:pt x="1130" y="0"/>
                    <a:pt x="1119" y="1"/>
                    <a:pt x="1109" y="1"/>
                  </a:cubicBezTo>
                  <a:cubicBezTo>
                    <a:pt x="776" y="17"/>
                    <a:pt x="492" y="276"/>
                    <a:pt x="356" y="579"/>
                  </a:cubicBezTo>
                  <a:cubicBezTo>
                    <a:pt x="343" y="603"/>
                    <a:pt x="337" y="628"/>
                    <a:pt x="319" y="646"/>
                  </a:cubicBezTo>
                  <a:cubicBezTo>
                    <a:pt x="294" y="668"/>
                    <a:pt x="260" y="680"/>
                    <a:pt x="229" y="693"/>
                  </a:cubicBezTo>
                  <a:cubicBezTo>
                    <a:pt x="81" y="755"/>
                    <a:pt x="1" y="924"/>
                    <a:pt x="25" y="1079"/>
                  </a:cubicBezTo>
                  <a:cubicBezTo>
                    <a:pt x="32" y="1128"/>
                    <a:pt x="50" y="1156"/>
                    <a:pt x="75" y="1171"/>
                  </a:cubicBezTo>
                  <a:cubicBezTo>
                    <a:pt x="100" y="1191"/>
                    <a:pt x="135" y="1194"/>
                    <a:pt x="171" y="1194"/>
                  </a:cubicBezTo>
                  <a:cubicBezTo>
                    <a:pt x="187" y="1194"/>
                    <a:pt x="204" y="1193"/>
                    <a:pt x="220" y="1193"/>
                  </a:cubicBezTo>
                  <a:cubicBezTo>
                    <a:pt x="242" y="1194"/>
                    <a:pt x="265" y="1194"/>
                    <a:pt x="287" y="1194"/>
                  </a:cubicBezTo>
                  <a:cubicBezTo>
                    <a:pt x="383" y="1194"/>
                    <a:pt x="480" y="1189"/>
                    <a:pt x="572" y="1187"/>
                  </a:cubicBezTo>
                  <a:cubicBezTo>
                    <a:pt x="616" y="1185"/>
                    <a:pt x="660" y="1184"/>
                    <a:pt x="704" y="1184"/>
                  </a:cubicBezTo>
                  <a:cubicBezTo>
                    <a:pt x="851" y="1184"/>
                    <a:pt x="998" y="1195"/>
                    <a:pt x="1143" y="1211"/>
                  </a:cubicBezTo>
                  <a:cubicBezTo>
                    <a:pt x="1257" y="1230"/>
                    <a:pt x="1368" y="1261"/>
                    <a:pt x="1483" y="1261"/>
                  </a:cubicBezTo>
                  <a:cubicBezTo>
                    <a:pt x="1493" y="1261"/>
                    <a:pt x="1504" y="1261"/>
                    <a:pt x="1516" y="1261"/>
                  </a:cubicBezTo>
                  <a:cubicBezTo>
                    <a:pt x="1561" y="1261"/>
                    <a:pt x="1612" y="1259"/>
                    <a:pt x="1646" y="1239"/>
                  </a:cubicBezTo>
                  <a:cubicBezTo>
                    <a:pt x="1677" y="1224"/>
                    <a:pt x="1683" y="1190"/>
                    <a:pt x="1714" y="1171"/>
                  </a:cubicBezTo>
                  <a:cubicBezTo>
                    <a:pt x="1739" y="1159"/>
                    <a:pt x="1764" y="1153"/>
                    <a:pt x="1788" y="1147"/>
                  </a:cubicBezTo>
                  <a:cubicBezTo>
                    <a:pt x="1819" y="1144"/>
                    <a:pt x="1853" y="1131"/>
                    <a:pt x="1853" y="1100"/>
                  </a:cubicBezTo>
                  <a:cubicBezTo>
                    <a:pt x="1853" y="1085"/>
                    <a:pt x="1841" y="1069"/>
                    <a:pt x="1835" y="1054"/>
                  </a:cubicBezTo>
                  <a:cubicBezTo>
                    <a:pt x="1822" y="1032"/>
                    <a:pt x="1832" y="1008"/>
                    <a:pt x="1835" y="986"/>
                  </a:cubicBezTo>
                  <a:cubicBezTo>
                    <a:pt x="1850" y="924"/>
                    <a:pt x="1862" y="866"/>
                    <a:pt x="1878" y="804"/>
                  </a:cubicBezTo>
                  <a:cubicBezTo>
                    <a:pt x="1838" y="804"/>
                    <a:pt x="1804" y="826"/>
                    <a:pt x="1773" y="850"/>
                  </a:cubicBezTo>
                  <a:cubicBezTo>
                    <a:pt x="1742" y="875"/>
                    <a:pt x="1711" y="900"/>
                    <a:pt x="1671" y="909"/>
                  </a:cubicBezTo>
                  <a:cubicBezTo>
                    <a:pt x="1662" y="911"/>
                    <a:pt x="1653" y="911"/>
                    <a:pt x="1646" y="911"/>
                  </a:cubicBezTo>
                  <a:cubicBezTo>
                    <a:pt x="1514" y="911"/>
                    <a:pt x="1625" y="683"/>
                    <a:pt x="1667" y="683"/>
                  </a:cubicBezTo>
                  <a:cubicBezTo>
                    <a:pt x="1668" y="683"/>
                    <a:pt x="1669" y="683"/>
                    <a:pt x="1670" y="683"/>
                  </a:cubicBezTo>
                  <a:lnTo>
                    <a:pt x="1670" y="683"/>
                  </a:lnTo>
                  <a:cubicBezTo>
                    <a:pt x="1652" y="676"/>
                    <a:pt x="1632" y="673"/>
                    <a:pt x="1613" y="673"/>
                  </a:cubicBezTo>
                  <a:cubicBezTo>
                    <a:pt x="1541" y="673"/>
                    <a:pt x="1470" y="718"/>
                    <a:pt x="1446" y="785"/>
                  </a:cubicBezTo>
                  <a:cubicBezTo>
                    <a:pt x="1415" y="684"/>
                    <a:pt x="1458" y="575"/>
                    <a:pt x="1470" y="474"/>
                  </a:cubicBezTo>
                  <a:cubicBezTo>
                    <a:pt x="1489" y="369"/>
                    <a:pt x="1461" y="236"/>
                    <a:pt x="1359" y="205"/>
                  </a:cubicBezTo>
                  <a:cubicBezTo>
                    <a:pt x="1359" y="190"/>
                    <a:pt x="1353" y="180"/>
                    <a:pt x="1353" y="165"/>
                  </a:cubicBezTo>
                  <a:cubicBezTo>
                    <a:pt x="1356" y="109"/>
                    <a:pt x="1322" y="57"/>
                    <a:pt x="1270" y="29"/>
                  </a:cubicBezTo>
                  <a:cubicBezTo>
                    <a:pt x="1235" y="7"/>
                    <a:pt x="1186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95;p104">
              <a:extLst>
                <a:ext uri="{FF2B5EF4-FFF2-40B4-BE49-F238E27FC236}">
                  <a16:creationId xmlns:a16="http://schemas.microsoft.com/office/drawing/2014/main" id="{C883E25D-A3DC-4C92-AB42-136582089444}"/>
                </a:ext>
              </a:extLst>
            </p:cNvPr>
            <p:cNvSpPr/>
            <p:nvPr/>
          </p:nvSpPr>
          <p:spPr>
            <a:xfrm>
              <a:off x="2696476" y="2613027"/>
              <a:ext cx="2468627" cy="1443904"/>
            </a:xfrm>
            <a:custGeom>
              <a:avLst/>
              <a:gdLst/>
              <a:ahLst/>
              <a:cxnLst/>
              <a:rect l="l" t="t" r="r" b="b"/>
              <a:pathLst>
                <a:path w="10884" h="6366" extrusionOk="0">
                  <a:moveTo>
                    <a:pt x="4789" y="3001"/>
                  </a:moveTo>
                  <a:cubicBezTo>
                    <a:pt x="4808" y="3072"/>
                    <a:pt x="4817" y="3149"/>
                    <a:pt x="4805" y="3220"/>
                  </a:cubicBezTo>
                  <a:cubicBezTo>
                    <a:pt x="4808" y="3220"/>
                    <a:pt x="4817" y="3220"/>
                    <a:pt x="4820" y="3227"/>
                  </a:cubicBezTo>
                  <a:cubicBezTo>
                    <a:pt x="4795" y="3258"/>
                    <a:pt x="4774" y="3288"/>
                    <a:pt x="4755" y="3319"/>
                  </a:cubicBezTo>
                  <a:cubicBezTo>
                    <a:pt x="4768" y="3214"/>
                    <a:pt x="4780" y="3109"/>
                    <a:pt x="4789" y="3001"/>
                  </a:cubicBezTo>
                  <a:close/>
                  <a:moveTo>
                    <a:pt x="3125" y="3020"/>
                  </a:moveTo>
                  <a:cubicBezTo>
                    <a:pt x="3141" y="3026"/>
                    <a:pt x="3158" y="3029"/>
                    <a:pt x="3175" y="3029"/>
                  </a:cubicBezTo>
                  <a:cubicBezTo>
                    <a:pt x="3192" y="3029"/>
                    <a:pt x="3208" y="3026"/>
                    <a:pt x="3224" y="3020"/>
                  </a:cubicBezTo>
                  <a:lnTo>
                    <a:pt x="3224" y="3020"/>
                  </a:lnTo>
                  <a:cubicBezTo>
                    <a:pt x="3199" y="3295"/>
                    <a:pt x="3134" y="3591"/>
                    <a:pt x="3088" y="3863"/>
                  </a:cubicBezTo>
                  <a:cubicBezTo>
                    <a:pt x="3079" y="3900"/>
                    <a:pt x="3076" y="3937"/>
                    <a:pt x="3066" y="3974"/>
                  </a:cubicBezTo>
                  <a:cubicBezTo>
                    <a:pt x="3048" y="4076"/>
                    <a:pt x="3107" y="4230"/>
                    <a:pt x="3079" y="4307"/>
                  </a:cubicBezTo>
                  <a:cubicBezTo>
                    <a:pt x="3066" y="4341"/>
                    <a:pt x="3032" y="4363"/>
                    <a:pt x="3011" y="4394"/>
                  </a:cubicBezTo>
                  <a:cubicBezTo>
                    <a:pt x="2986" y="4425"/>
                    <a:pt x="2986" y="4480"/>
                    <a:pt x="3020" y="4489"/>
                  </a:cubicBezTo>
                  <a:cubicBezTo>
                    <a:pt x="2995" y="4489"/>
                    <a:pt x="2968" y="4502"/>
                    <a:pt x="2943" y="4517"/>
                  </a:cubicBezTo>
                  <a:cubicBezTo>
                    <a:pt x="2965" y="4557"/>
                    <a:pt x="3002" y="4588"/>
                    <a:pt x="3048" y="4594"/>
                  </a:cubicBezTo>
                  <a:cubicBezTo>
                    <a:pt x="3060" y="4601"/>
                    <a:pt x="3076" y="4601"/>
                    <a:pt x="3088" y="4610"/>
                  </a:cubicBezTo>
                  <a:cubicBezTo>
                    <a:pt x="3094" y="4619"/>
                    <a:pt x="3094" y="4631"/>
                    <a:pt x="3094" y="4638"/>
                  </a:cubicBezTo>
                  <a:cubicBezTo>
                    <a:pt x="3097" y="4792"/>
                    <a:pt x="3107" y="4946"/>
                    <a:pt x="3110" y="5104"/>
                  </a:cubicBezTo>
                  <a:cubicBezTo>
                    <a:pt x="3051" y="5067"/>
                    <a:pt x="2984" y="5054"/>
                    <a:pt x="2914" y="5054"/>
                  </a:cubicBezTo>
                  <a:cubicBezTo>
                    <a:pt x="2838" y="5054"/>
                    <a:pt x="2759" y="5069"/>
                    <a:pt x="2684" y="5085"/>
                  </a:cubicBezTo>
                  <a:cubicBezTo>
                    <a:pt x="2750" y="4999"/>
                    <a:pt x="2859" y="4951"/>
                    <a:pt x="2967" y="4951"/>
                  </a:cubicBezTo>
                  <a:cubicBezTo>
                    <a:pt x="3009" y="4951"/>
                    <a:pt x="3052" y="4958"/>
                    <a:pt x="3091" y="4974"/>
                  </a:cubicBezTo>
                  <a:cubicBezTo>
                    <a:pt x="3019" y="4895"/>
                    <a:pt x="2914" y="4856"/>
                    <a:pt x="2809" y="4856"/>
                  </a:cubicBezTo>
                  <a:cubicBezTo>
                    <a:pt x="2718" y="4856"/>
                    <a:pt x="2626" y="4886"/>
                    <a:pt x="2557" y="4946"/>
                  </a:cubicBezTo>
                  <a:cubicBezTo>
                    <a:pt x="2597" y="4681"/>
                    <a:pt x="2647" y="4437"/>
                    <a:pt x="2758" y="4187"/>
                  </a:cubicBezTo>
                  <a:cubicBezTo>
                    <a:pt x="2816" y="4054"/>
                    <a:pt x="2881" y="3928"/>
                    <a:pt x="2940" y="3792"/>
                  </a:cubicBezTo>
                  <a:cubicBezTo>
                    <a:pt x="3036" y="3554"/>
                    <a:pt x="3097" y="3276"/>
                    <a:pt x="3125" y="3020"/>
                  </a:cubicBezTo>
                  <a:close/>
                  <a:moveTo>
                    <a:pt x="4321" y="0"/>
                  </a:moveTo>
                  <a:cubicBezTo>
                    <a:pt x="4218" y="0"/>
                    <a:pt x="4116" y="40"/>
                    <a:pt x="4039" y="111"/>
                  </a:cubicBezTo>
                  <a:cubicBezTo>
                    <a:pt x="4048" y="84"/>
                    <a:pt x="4061" y="56"/>
                    <a:pt x="4070" y="34"/>
                  </a:cubicBezTo>
                  <a:lnTo>
                    <a:pt x="4070" y="34"/>
                  </a:lnTo>
                  <a:cubicBezTo>
                    <a:pt x="4030" y="59"/>
                    <a:pt x="3993" y="105"/>
                    <a:pt x="3943" y="115"/>
                  </a:cubicBezTo>
                  <a:cubicBezTo>
                    <a:pt x="3937" y="116"/>
                    <a:pt x="3931" y="117"/>
                    <a:pt x="3924" y="117"/>
                  </a:cubicBezTo>
                  <a:cubicBezTo>
                    <a:pt x="3888" y="117"/>
                    <a:pt x="3849" y="96"/>
                    <a:pt x="3812" y="96"/>
                  </a:cubicBezTo>
                  <a:cubicBezTo>
                    <a:pt x="3804" y="96"/>
                    <a:pt x="3797" y="97"/>
                    <a:pt x="3789" y="99"/>
                  </a:cubicBezTo>
                  <a:cubicBezTo>
                    <a:pt x="3709" y="126"/>
                    <a:pt x="3757" y="235"/>
                    <a:pt x="3808" y="235"/>
                  </a:cubicBezTo>
                  <a:cubicBezTo>
                    <a:pt x="3809" y="235"/>
                    <a:pt x="3811" y="235"/>
                    <a:pt x="3812" y="235"/>
                  </a:cubicBezTo>
                  <a:lnTo>
                    <a:pt x="3812" y="235"/>
                  </a:lnTo>
                  <a:cubicBezTo>
                    <a:pt x="3771" y="242"/>
                    <a:pt x="3647" y="276"/>
                    <a:pt x="3665" y="337"/>
                  </a:cubicBezTo>
                  <a:cubicBezTo>
                    <a:pt x="3670" y="354"/>
                    <a:pt x="3683" y="359"/>
                    <a:pt x="3699" y="359"/>
                  </a:cubicBezTo>
                  <a:cubicBezTo>
                    <a:pt x="3721" y="359"/>
                    <a:pt x="3750" y="349"/>
                    <a:pt x="3771" y="349"/>
                  </a:cubicBezTo>
                  <a:cubicBezTo>
                    <a:pt x="3773" y="349"/>
                    <a:pt x="3775" y="349"/>
                    <a:pt x="3777" y="349"/>
                  </a:cubicBezTo>
                  <a:cubicBezTo>
                    <a:pt x="3776" y="349"/>
                    <a:pt x="3776" y="349"/>
                    <a:pt x="3776" y="349"/>
                  </a:cubicBezTo>
                  <a:cubicBezTo>
                    <a:pt x="3736" y="349"/>
                    <a:pt x="3730" y="624"/>
                    <a:pt x="3727" y="658"/>
                  </a:cubicBezTo>
                  <a:cubicBezTo>
                    <a:pt x="3724" y="791"/>
                    <a:pt x="3727" y="899"/>
                    <a:pt x="3786" y="1016"/>
                  </a:cubicBezTo>
                  <a:cubicBezTo>
                    <a:pt x="3844" y="1140"/>
                    <a:pt x="3931" y="1248"/>
                    <a:pt x="4024" y="1350"/>
                  </a:cubicBezTo>
                  <a:cubicBezTo>
                    <a:pt x="4051" y="1380"/>
                    <a:pt x="4079" y="1408"/>
                    <a:pt x="4091" y="1445"/>
                  </a:cubicBezTo>
                  <a:cubicBezTo>
                    <a:pt x="4101" y="1485"/>
                    <a:pt x="4098" y="1532"/>
                    <a:pt x="4067" y="1553"/>
                  </a:cubicBezTo>
                  <a:cubicBezTo>
                    <a:pt x="4042" y="1572"/>
                    <a:pt x="4005" y="1578"/>
                    <a:pt x="3996" y="1609"/>
                  </a:cubicBezTo>
                  <a:cubicBezTo>
                    <a:pt x="3990" y="1634"/>
                    <a:pt x="4020" y="1658"/>
                    <a:pt x="4048" y="1658"/>
                  </a:cubicBezTo>
                  <a:cubicBezTo>
                    <a:pt x="4073" y="1658"/>
                    <a:pt x="4101" y="1640"/>
                    <a:pt x="4119" y="1624"/>
                  </a:cubicBezTo>
                  <a:lnTo>
                    <a:pt x="4119" y="1624"/>
                  </a:lnTo>
                  <a:cubicBezTo>
                    <a:pt x="4085" y="1664"/>
                    <a:pt x="4073" y="1717"/>
                    <a:pt x="4132" y="1717"/>
                  </a:cubicBezTo>
                  <a:lnTo>
                    <a:pt x="4138" y="1717"/>
                  </a:lnTo>
                  <a:cubicBezTo>
                    <a:pt x="4129" y="1739"/>
                    <a:pt x="4116" y="1763"/>
                    <a:pt x="4107" y="1785"/>
                  </a:cubicBezTo>
                  <a:cubicBezTo>
                    <a:pt x="3869" y="1797"/>
                    <a:pt x="3585" y="1834"/>
                    <a:pt x="3434" y="1995"/>
                  </a:cubicBezTo>
                  <a:cubicBezTo>
                    <a:pt x="3391" y="2041"/>
                    <a:pt x="3357" y="2097"/>
                    <a:pt x="3326" y="2152"/>
                  </a:cubicBezTo>
                  <a:cubicBezTo>
                    <a:pt x="3267" y="2251"/>
                    <a:pt x="3196" y="2344"/>
                    <a:pt x="3128" y="2442"/>
                  </a:cubicBezTo>
                  <a:cubicBezTo>
                    <a:pt x="3117" y="2457"/>
                    <a:pt x="2968" y="2677"/>
                    <a:pt x="2933" y="2677"/>
                  </a:cubicBezTo>
                  <a:cubicBezTo>
                    <a:pt x="2931" y="2677"/>
                    <a:pt x="2929" y="2676"/>
                    <a:pt x="2928" y="2674"/>
                  </a:cubicBezTo>
                  <a:lnTo>
                    <a:pt x="2928" y="2674"/>
                  </a:lnTo>
                  <a:cubicBezTo>
                    <a:pt x="2952" y="2711"/>
                    <a:pt x="2980" y="2751"/>
                    <a:pt x="3011" y="2782"/>
                  </a:cubicBezTo>
                  <a:cubicBezTo>
                    <a:pt x="2937" y="2998"/>
                    <a:pt x="2782" y="3619"/>
                    <a:pt x="2755" y="3708"/>
                  </a:cubicBezTo>
                  <a:cubicBezTo>
                    <a:pt x="2739" y="3755"/>
                    <a:pt x="2724" y="3804"/>
                    <a:pt x="2702" y="3847"/>
                  </a:cubicBezTo>
                  <a:cubicBezTo>
                    <a:pt x="2677" y="3894"/>
                    <a:pt x="2650" y="3934"/>
                    <a:pt x="2628" y="3977"/>
                  </a:cubicBezTo>
                  <a:cubicBezTo>
                    <a:pt x="2517" y="4162"/>
                    <a:pt x="2434" y="4366"/>
                    <a:pt x="2366" y="4576"/>
                  </a:cubicBezTo>
                  <a:cubicBezTo>
                    <a:pt x="1535" y="4977"/>
                    <a:pt x="732" y="5428"/>
                    <a:pt x="1" y="5971"/>
                  </a:cubicBezTo>
                  <a:cubicBezTo>
                    <a:pt x="1615" y="6061"/>
                    <a:pt x="3233" y="6138"/>
                    <a:pt x="4854" y="6181"/>
                  </a:cubicBezTo>
                  <a:cubicBezTo>
                    <a:pt x="6314" y="6218"/>
                    <a:pt x="7759" y="6277"/>
                    <a:pt x="9217" y="6363"/>
                  </a:cubicBezTo>
                  <a:cubicBezTo>
                    <a:pt x="9241" y="6364"/>
                    <a:pt x="9266" y="6365"/>
                    <a:pt x="9290" y="6365"/>
                  </a:cubicBezTo>
                  <a:cubicBezTo>
                    <a:pt x="9343" y="6365"/>
                    <a:pt x="9396" y="6361"/>
                    <a:pt x="9442" y="6342"/>
                  </a:cubicBezTo>
                  <a:cubicBezTo>
                    <a:pt x="9621" y="6271"/>
                    <a:pt x="9732" y="6120"/>
                    <a:pt x="9819" y="5956"/>
                  </a:cubicBezTo>
                  <a:cubicBezTo>
                    <a:pt x="9917" y="5765"/>
                    <a:pt x="10059" y="5585"/>
                    <a:pt x="10177" y="5400"/>
                  </a:cubicBezTo>
                  <a:cubicBezTo>
                    <a:pt x="10241" y="5302"/>
                    <a:pt x="10853" y="4212"/>
                    <a:pt x="10884" y="4212"/>
                  </a:cubicBezTo>
                  <a:cubicBezTo>
                    <a:pt x="10884" y="4212"/>
                    <a:pt x="10884" y="4212"/>
                    <a:pt x="10884" y="4212"/>
                  </a:cubicBezTo>
                  <a:cubicBezTo>
                    <a:pt x="10766" y="4178"/>
                    <a:pt x="10655" y="4144"/>
                    <a:pt x="10538" y="4110"/>
                  </a:cubicBezTo>
                  <a:cubicBezTo>
                    <a:pt x="10504" y="4097"/>
                    <a:pt x="10470" y="4085"/>
                    <a:pt x="10442" y="4063"/>
                  </a:cubicBezTo>
                  <a:cubicBezTo>
                    <a:pt x="10411" y="4032"/>
                    <a:pt x="10405" y="3989"/>
                    <a:pt x="10396" y="3949"/>
                  </a:cubicBezTo>
                  <a:cubicBezTo>
                    <a:pt x="10353" y="3742"/>
                    <a:pt x="10328" y="3532"/>
                    <a:pt x="10313" y="3325"/>
                  </a:cubicBezTo>
                  <a:cubicBezTo>
                    <a:pt x="10306" y="3285"/>
                    <a:pt x="10303" y="3245"/>
                    <a:pt x="10303" y="3205"/>
                  </a:cubicBezTo>
                  <a:cubicBezTo>
                    <a:pt x="10291" y="2974"/>
                    <a:pt x="10313" y="2745"/>
                    <a:pt x="10282" y="2513"/>
                  </a:cubicBezTo>
                  <a:cubicBezTo>
                    <a:pt x="10272" y="2449"/>
                    <a:pt x="10257" y="2375"/>
                    <a:pt x="10214" y="2325"/>
                  </a:cubicBezTo>
                  <a:cubicBezTo>
                    <a:pt x="10185" y="2293"/>
                    <a:pt x="10153" y="2280"/>
                    <a:pt x="10119" y="2280"/>
                  </a:cubicBezTo>
                  <a:cubicBezTo>
                    <a:pt x="10073" y="2280"/>
                    <a:pt x="10025" y="2304"/>
                    <a:pt x="9982" y="2334"/>
                  </a:cubicBezTo>
                  <a:cubicBezTo>
                    <a:pt x="9890" y="2399"/>
                    <a:pt x="9834" y="2504"/>
                    <a:pt x="9779" y="2606"/>
                  </a:cubicBezTo>
                  <a:lnTo>
                    <a:pt x="9362" y="3393"/>
                  </a:lnTo>
                  <a:cubicBezTo>
                    <a:pt x="9408" y="3162"/>
                    <a:pt x="9454" y="2930"/>
                    <a:pt x="9504" y="2699"/>
                  </a:cubicBezTo>
                  <a:cubicBezTo>
                    <a:pt x="9513" y="2665"/>
                    <a:pt x="9519" y="2631"/>
                    <a:pt x="9504" y="2597"/>
                  </a:cubicBezTo>
                  <a:cubicBezTo>
                    <a:pt x="9498" y="2572"/>
                    <a:pt x="9479" y="2554"/>
                    <a:pt x="9464" y="2535"/>
                  </a:cubicBezTo>
                  <a:cubicBezTo>
                    <a:pt x="9405" y="2473"/>
                    <a:pt x="9349" y="2415"/>
                    <a:pt x="9294" y="2353"/>
                  </a:cubicBezTo>
                  <a:cubicBezTo>
                    <a:pt x="9247" y="2304"/>
                    <a:pt x="9192" y="2248"/>
                    <a:pt x="9127" y="2233"/>
                  </a:cubicBezTo>
                  <a:cubicBezTo>
                    <a:pt x="9113" y="2229"/>
                    <a:pt x="9099" y="2228"/>
                    <a:pt x="9084" y="2228"/>
                  </a:cubicBezTo>
                  <a:cubicBezTo>
                    <a:pt x="9016" y="2228"/>
                    <a:pt x="8947" y="2262"/>
                    <a:pt x="8899" y="2313"/>
                  </a:cubicBezTo>
                  <a:cubicBezTo>
                    <a:pt x="8840" y="2375"/>
                    <a:pt x="8806" y="2458"/>
                    <a:pt x="8775" y="2535"/>
                  </a:cubicBezTo>
                  <a:cubicBezTo>
                    <a:pt x="8636" y="2893"/>
                    <a:pt x="8528" y="3264"/>
                    <a:pt x="8469" y="3640"/>
                  </a:cubicBezTo>
                  <a:cubicBezTo>
                    <a:pt x="8578" y="3653"/>
                    <a:pt x="8633" y="3758"/>
                    <a:pt x="8732" y="3770"/>
                  </a:cubicBezTo>
                  <a:cubicBezTo>
                    <a:pt x="8735" y="3770"/>
                    <a:pt x="8737" y="3770"/>
                    <a:pt x="8740" y="3770"/>
                  </a:cubicBezTo>
                  <a:cubicBezTo>
                    <a:pt x="8773" y="3770"/>
                    <a:pt x="8802" y="3753"/>
                    <a:pt x="8824" y="3739"/>
                  </a:cubicBezTo>
                  <a:cubicBezTo>
                    <a:pt x="8912" y="3693"/>
                    <a:pt x="8997" y="3678"/>
                    <a:pt x="9086" y="3678"/>
                  </a:cubicBezTo>
                  <a:cubicBezTo>
                    <a:pt x="9129" y="3678"/>
                    <a:pt x="9172" y="3682"/>
                    <a:pt x="9217" y="3687"/>
                  </a:cubicBezTo>
                  <a:cubicBezTo>
                    <a:pt x="9238" y="3693"/>
                    <a:pt x="9556" y="3745"/>
                    <a:pt x="9541" y="3770"/>
                  </a:cubicBezTo>
                  <a:cubicBezTo>
                    <a:pt x="9504" y="3810"/>
                    <a:pt x="9473" y="3850"/>
                    <a:pt x="9439" y="3894"/>
                  </a:cubicBezTo>
                  <a:cubicBezTo>
                    <a:pt x="9307" y="3818"/>
                    <a:pt x="9155" y="3780"/>
                    <a:pt x="9003" y="3780"/>
                  </a:cubicBezTo>
                  <a:cubicBezTo>
                    <a:pt x="8875" y="3780"/>
                    <a:pt x="8748" y="3807"/>
                    <a:pt x="8633" y="3863"/>
                  </a:cubicBezTo>
                  <a:cubicBezTo>
                    <a:pt x="8562" y="3751"/>
                    <a:pt x="8429" y="3679"/>
                    <a:pt x="8297" y="3679"/>
                  </a:cubicBezTo>
                  <a:cubicBezTo>
                    <a:pt x="8286" y="3679"/>
                    <a:pt x="8276" y="3680"/>
                    <a:pt x="8266" y="3681"/>
                  </a:cubicBezTo>
                  <a:cubicBezTo>
                    <a:pt x="8306" y="3730"/>
                    <a:pt x="8327" y="3795"/>
                    <a:pt x="8331" y="3863"/>
                  </a:cubicBezTo>
                  <a:cubicBezTo>
                    <a:pt x="8319" y="3875"/>
                    <a:pt x="8304" y="3880"/>
                    <a:pt x="8289" y="3880"/>
                  </a:cubicBezTo>
                  <a:cubicBezTo>
                    <a:pt x="8257" y="3880"/>
                    <a:pt x="8221" y="3860"/>
                    <a:pt x="8201" y="3835"/>
                  </a:cubicBezTo>
                  <a:cubicBezTo>
                    <a:pt x="8170" y="3792"/>
                    <a:pt x="8161" y="3742"/>
                    <a:pt x="8139" y="3696"/>
                  </a:cubicBezTo>
                  <a:cubicBezTo>
                    <a:pt x="8119" y="3659"/>
                    <a:pt x="8083" y="3625"/>
                    <a:pt x="8045" y="3625"/>
                  </a:cubicBezTo>
                  <a:cubicBezTo>
                    <a:pt x="8037" y="3625"/>
                    <a:pt x="8028" y="3627"/>
                    <a:pt x="8019" y="3631"/>
                  </a:cubicBezTo>
                  <a:cubicBezTo>
                    <a:pt x="8003" y="3591"/>
                    <a:pt x="7982" y="3554"/>
                    <a:pt x="7951" y="3523"/>
                  </a:cubicBezTo>
                  <a:cubicBezTo>
                    <a:pt x="7938" y="3511"/>
                    <a:pt x="7929" y="3501"/>
                    <a:pt x="7914" y="3498"/>
                  </a:cubicBezTo>
                  <a:cubicBezTo>
                    <a:pt x="7895" y="3498"/>
                    <a:pt x="7880" y="3514"/>
                    <a:pt x="7867" y="3529"/>
                  </a:cubicBezTo>
                  <a:cubicBezTo>
                    <a:pt x="7821" y="3591"/>
                    <a:pt x="7787" y="3665"/>
                    <a:pt x="7772" y="3745"/>
                  </a:cubicBezTo>
                  <a:cubicBezTo>
                    <a:pt x="7775" y="3671"/>
                    <a:pt x="7769" y="3603"/>
                    <a:pt x="7753" y="3532"/>
                  </a:cubicBezTo>
                  <a:cubicBezTo>
                    <a:pt x="7749" y="3532"/>
                    <a:pt x="7745" y="3532"/>
                    <a:pt x="7741" y="3532"/>
                  </a:cubicBezTo>
                  <a:cubicBezTo>
                    <a:pt x="7715" y="3532"/>
                    <a:pt x="7688" y="3541"/>
                    <a:pt x="7667" y="3557"/>
                  </a:cubicBezTo>
                  <a:cubicBezTo>
                    <a:pt x="7710" y="3492"/>
                    <a:pt x="7661" y="3403"/>
                    <a:pt x="7590" y="3372"/>
                  </a:cubicBezTo>
                  <a:cubicBezTo>
                    <a:pt x="7564" y="3360"/>
                    <a:pt x="7537" y="3356"/>
                    <a:pt x="7509" y="3356"/>
                  </a:cubicBezTo>
                  <a:cubicBezTo>
                    <a:pt x="7462" y="3356"/>
                    <a:pt x="7414" y="3369"/>
                    <a:pt x="7367" y="3384"/>
                  </a:cubicBezTo>
                  <a:cubicBezTo>
                    <a:pt x="7136" y="3464"/>
                    <a:pt x="6935" y="3634"/>
                    <a:pt x="6815" y="3850"/>
                  </a:cubicBezTo>
                  <a:cubicBezTo>
                    <a:pt x="6796" y="3887"/>
                    <a:pt x="6778" y="3928"/>
                    <a:pt x="6740" y="3958"/>
                  </a:cubicBezTo>
                  <a:cubicBezTo>
                    <a:pt x="6703" y="3992"/>
                    <a:pt x="6654" y="4005"/>
                    <a:pt x="6608" y="4032"/>
                  </a:cubicBezTo>
                  <a:cubicBezTo>
                    <a:pt x="6493" y="4094"/>
                    <a:pt x="6438" y="4236"/>
                    <a:pt x="6469" y="4357"/>
                  </a:cubicBezTo>
                  <a:cubicBezTo>
                    <a:pt x="6225" y="4440"/>
                    <a:pt x="6012" y="4622"/>
                    <a:pt x="5891" y="4854"/>
                  </a:cubicBezTo>
                  <a:cubicBezTo>
                    <a:pt x="5765" y="4792"/>
                    <a:pt x="5737" y="4684"/>
                    <a:pt x="5697" y="4564"/>
                  </a:cubicBezTo>
                  <a:cubicBezTo>
                    <a:pt x="5644" y="4428"/>
                    <a:pt x="5577" y="4298"/>
                    <a:pt x="5518" y="4162"/>
                  </a:cubicBezTo>
                  <a:cubicBezTo>
                    <a:pt x="5456" y="4023"/>
                    <a:pt x="5394" y="3884"/>
                    <a:pt x="5345" y="3742"/>
                  </a:cubicBezTo>
                  <a:cubicBezTo>
                    <a:pt x="5299" y="3619"/>
                    <a:pt x="5283" y="3437"/>
                    <a:pt x="5212" y="3332"/>
                  </a:cubicBezTo>
                  <a:lnTo>
                    <a:pt x="5212" y="3332"/>
                  </a:lnTo>
                  <a:cubicBezTo>
                    <a:pt x="5215" y="3333"/>
                    <a:pt x="5218" y="3334"/>
                    <a:pt x="5222" y="3334"/>
                  </a:cubicBezTo>
                  <a:cubicBezTo>
                    <a:pt x="5272" y="3334"/>
                    <a:pt x="5395" y="3211"/>
                    <a:pt x="5397" y="3174"/>
                  </a:cubicBezTo>
                  <a:cubicBezTo>
                    <a:pt x="5428" y="3307"/>
                    <a:pt x="5453" y="3446"/>
                    <a:pt x="5496" y="3572"/>
                  </a:cubicBezTo>
                  <a:cubicBezTo>
                    <a:pt x="5530" y="3677"/>
                    <a:pt x="5530" y="3789"/>
                    <a:pt x="5577" y="3894"/>
                  </a:cubicBezTo>
                  <a:cubicBezTo>
                    <a:pt x="5620" y="3986"/>
                    <a:pt x="5672" y="4076"/>
                    <a:pt x="5722" y="4168"/>
                  </a:cubicBezTo>
                  <a:cubicBezTo>
                    <a:pt x="5820" y="4347"/>
                    <a:pt x="5854" y="4554"/>
                    <a:pt x="5935" y="4743"/>
                  </a:cubicBezTo>
                  <a:cubicBezTo>
                    <a:pt x="5996" y="4638"/>
                    <a:pt x="6101" y="4539"/>
                    <a:pt x="6197" y="4465"/>
                  </a:cubicBezTo>
                  <a:cubicBezTo>
                    <a:pt x="6228" y="4440"/>
                    <a:pt x="6262" y="4412"/>
                    <a:pt x="6287" y="4381"/>
                  </a:cubicBezTo>
                  <a:cubicBezTo>
                    <a:pt x="6305" y="4357"/>
                    <a:pt x="6314" y="4320"/>
                    <a:pt x="6321" y="4289"/>
                  </a:cubicBezTo>
                  <a:cubicBezTo>
                    <a:pt x="6382" y="4051"/>
                    <a:pt x="6444" y="3807"/>
                    <a:pt x="6487" y="3563"/>
                  </a:cubicBezTo>
                  <a:lnTo>
                    <a:pt x="6487" y="3563"/>
                  </a:lnTo>
                  <a:cubicBezTo>
                    <a:pt x="6395" y="3730"/>
                    <a:pt x="6274" y="3872"/>
                    <a:pt x="6160" y="4020"/>
                  </a:cubicBezTo>
                  <a:cubicBezTo>
                    <a:pt x="6148" y="4036"/>
                    <a:pt x="6132" y="4051"/>
                    <a:pt x="6117" y="4051"/>
                  </a:cubicBezTo>
                  <a:cubicBezTo>
                    <a:pt x="6169" y="3924"/>
                    <a:pt x="6240" y="3807"/>
                    <a:pt x="6290" y="3677"/>
                  </a:cubicBezTo>
                  <a:cubicBezTo>
                    <a:pt x="6318" y="3606"/>
                    <a:pt x="6339" y="3529"/>
                    <a:pt x="6305" y="3467"/>
                  </a:cubicBezTo>
                  <a:lnTo>
                    <a:pt x="6305" y="3467"/>
                  </a:lnTo>
                  <a:cubicBezTo>
                    <a:pt x="6274" y="3480"/>
                    <a:pt x="6243" y="3492"/>
                    <a:pt x="6209" y="3498"/>
                  </a:cubicBezTo>
                  <a:cubicBezTo>
                    <a:pt x="6253" y="3424"/>
                    <a:pt x="6293" y="3344"/>
                    <a:pt x="6302" y="3261"/>
                  </a:cubicBezTo>
                  <a:cubicBezTo>
                    <a:pt x="6308" y="3174"/>
                    <a:pt x="6271" y="3078"/>
                    <a:pt x="6191" y="3048"/>
                  </a:cubicBezTo>
                  <a:cubicBezTo>
                    <a:pt x="6172" y="3040"/>
                    <a:pt x="6153" y="3037"/>
                    <a:pt x="6133" y="3037"/>
                  </a:cubicBezTo>
                  <a:cubicBezTo>
                    <a:pt x="6076" y="3037"/>
                    <a:pt x="6018" y="3063"/>
                    <a:pt x="5966" y="3091"/>
                  </a:cubicBezTo>
                  <a:cubicBezTo>
                    <a:pt x="5793" y="3177"/>
                    <a:pt x="5632" y="3285"/>
                    <a:pt x="5484" y="3409"/>
                  </a:cubicBezTo>
                  <a:cubicBezTo>
                    <a:pt x="5478" y="3310"/>
                    <a:pt x="5521" y="3214"/>
                    <a:pt x="5536" y="3112"/>
                  </a:cubicBezTo>
                  <a:cubicBezTo>
                    <a:pt x="5552" y="3014"/>
                    <a:pt x="5536" y="2896"/>
                    <a:pt x="5453" y="2844"/>
                  </a:cubicBezTo>
                  <a:lnTo>
                    <a:pt x="5453" y="2844"/>
                  </a:lnTo>
                  <a:cubicBezTo>
                    <a:pt x="5472" y="2906"/>
                    <a:pt x="5502" y="2961"/>
                    <a:pt x="5539" y="3014"/>
                  </a:cubicBezTo>
                  <a:cubicBezTo>
                    <a:pt x="5485" y="3041"/>
                    <a:pt x="5343" y="3133"/>
                    <a:pt x="5253" y="3133"/>
                  </a:cubicBezTo>
                  <a:cubicBezTo>
                    <a:pt x="5230" y="3133"/>
                    <a:pt x="5211" y="3127"/>
                    <a:pt x="5197" y="3112"/>
                  </a:cubicBezTo>
                  <a:cubicBezTo>
                    <a:pt x="5154" y="3075"/>
                    <a:pt x="5172" y="3004"/>
                    <a:pt x="5178" y="2952"/>
                  </a:cubicBezTo>
                  <a:cubicBezTo>
                    <a:pt x="5188" y="2893"/>
                    <a:pt x="5166" y="2819"/>
                    <a:pt x="5113" y="2816"/>
                  </a:cubicBezTo>
                  <a:cubicBezTo>
                    <a:pt x="5101" y="2816"/>
                    <a:pt x="5086" y="2819"/>
                    <a:pt x="5072" y="2819"/>
                  </a:cubicBezTo>
                  <a:cubicBezTo>
                    <a:pt x="5065" y="2819"/>
                    <a:pt x="5058" y="2818"/>
                    <a:pt x="5052" y="2816"/>
                  </a:cubicBezTo>
                  <a:cubicBezTo>
                    <a:pt x="5033" y="2807"/>
                    <a:pt x="5027" y="2788"/>
                    <a:pt x="5021" y="2770"/>
                  </a:cubicBezTo>
                  <a:cubicBezTo>
                    <a:pt x="4978" y="2628"/>
                    <a:pt x="4959" y="2480"/>
                    <a:pt x="4962" y="2328"/>
                  </a:cubicBezTo>
                  <a:cubicBezTo>
                    <a:pt x="4965" y="2236"/>
                    <a:pt x="4974" y="2140"/>
                    <a:pt x="4937" y="2057"/>
                  </a:cubicBezTo>
                  <a:cubicBezTo>
                    <a:pt x="4900" y="1964"/>
                    <a:pt x="4811" y="1902"/>
                    <a:pt x="4718" y="1871"/>
                  </a:cubicBezTo>
                  <a:cubicBezTo>
                    <a:pt x="4623" y="1840"/>
                    <a:pt x="4521" y="1850"/>
                    <a:pt x="4428" y="1825"/>
                  </a:cubicBezTo>
                  <a:cubicBezTo>
                    <a:pt x="4443" y="1732"/>
                    <a:pt x="4502" y="1634"/>
                    <a:pt x="4564" y="1566"/>
                  </a:cubicBezTo>
                  <a:cubicBezTo>
                    <a:pt x="4634" y="1601"/>
                    <a:pt x="4718" y="1628"/>
                    <a:pt x="4798" y="1628"/>
                  </a:cubicBezTo>
                  <a:cubicBezTo>
                    <a:pt x="4802" y="1628"/>
                    <a:pt x="4807" y="1628"/>
                    <a:pt x="4811" y="1627"/>
                  </a:cubicBezTo>
                  <a:cubicBezTo>
                    <a:pt x="4829" y="1627"/>
                    <a:pt x="4990" y="1593"/>
                    <a:pt x="4984" y="1584"/>
                  </a:cubicBezTo>
                  <a:cubicBezTo>
                    <a:pt x="4953" y="1550"/>
                    <a:pt x="4947" y="1504"/>
                    <a:pt x="4947" y="1458"/>
                  </a:cubicBezTo>
                  <a:cubicBezTo>
                    <a:pt x="4950" y="1411"/>
                    <a:pt x="4962" y="1368"/>
                    <a:pt x="4978" y="1322"/>
                  </a:cubicBezTo>
                  <a:cubicBezTo>
                    <a:pt x="4984" y="1303"/>
                    <a:pt x="4990" y="1279"/>
                    <a:pt x="4990" y="1257"/>
                  </a:cubicBezTo>
                  <a:cubicBezTo>
                    <a:pt x="4990" y="1226"/>
                    <a:pt x="4974" y="1195"/>
                    <a:pt x="4962" y="1164"/>
                  </a:cubicBezTo>
                  <a:cubicBezTo>
                    <a:pt x="4931" y="1062"/>
                    <a:pt x="4965" y="936"/>
                    <a:pt x="4987" y="831"/>
                  </a:cubicBezTo>
                  <a:cubicBezTo>
                    <a:pt x="5005" y="905"/>
                    <a:pt x="5024" y="979"/>
                    <a:pt x="5042" y="1047"/>
                  </a:cubicBezTo>
                  <a:cubicBezTo>
                    <a:pt x="5042" y="1056"/>
                    <a:pt x="5049" y="1059"/>
                    <a:pt x="5055" y="1062"/>
                  </a:cubicBezTo>
                  <a:cubicBezTo>
                    <a:pt x="5058" y="1069"/>
                    <a:pt x="5067" y="1069"/>
                    <a:pt x="5073" y="1069"/>
                  </a:cubicBezTo>
                  <a:cubicBezTo>
                    <a:pt x="5098" y="1062"/>
                    <a:pt x="5117" y="1059"/>
                    <a:pt x="5135" y="1056"/>
                  </a:cubicBezTo>
                  <a:cubicBezTo>
                    <a:pt x="5117" y="1007"/>
                    <a:pt x="5089" y="961"/>
                    <a:pt x="5064" y="917"/>
                  </a:cubicBezTo>
                  <a:cubicBezTo>
                    <a:pt x="5033" y="874"/>
                    <a:pt x="4996" y="831"/>
                    <a:pt x="4971" y="785"/>
                  </a:cubicBezTo>
                  <a:cubicBezTo>
                    <a:pt x="4897" y="655"/>
                    <a:pt x="4928" y="460"/>
                    <a:pt x="4919" y="315"/>
                  </a:cubicBezTo>
                  <a:cubicBezTo>
                    <a:pt x="4919" y="269"/>
                    <a:pt x="4928" y="210"/>
                    <a:pt x="4974" y="207"/>
                  </a:cubicBezTo>
                  <a:cubicBezTo>
                    <a:pt x="4934" y="172"/>
                    <a:pt x="4878" y="155"/>
                    <a:pt x="4823" y="155"/>
                  </a:cubicBezTo>
                  <a:cubicBezTo>
                    <a:pt x="4811" y="155"/>
                    <a:pt x="4798" y="156"/>
                    <a:pt x="4786" y="158"/>
                  </a:cubicBezTo>
                  <a:cubicBezTo>
                    <a:pt x="4718" y="161"/>
                    <a:pt x="4653" y="182"/>
                    <a:pt x="4592" y="207"/>
                  </a:cubicBezTo>
                  <a:cubicBezTo>
                    <a:pt x="4616" y="167"/>
                    <a:pt x="4647" y="136"/>
                    <a:pt x="4681" y="111"/>
                  </a:cubicBezTo>
                  <a:cubicBezTo>
                    <a:pt x="4664" y="93"/>
                    <a:pt x="4642" y="87"/>
                    <a:pt x="4619" y="87"/>
                  </a:cubicBezTo>
                  <a:cubicBezTo>
                    <a:pt x="4608" y="87"/>
                    <a:pt x="4596" y="88"/>
                    <a:pt x="4585" y="90"/>
                  </a:cubicBezTo>
                  <a:cubicBezTo>
                    <a:pt x="4406" y="118"/>
                    <a:pt x="4246" y="226"/>
                    <a:pt x="4144" y="380"/>
                  </a:cubicBezTo>
                  <a:cubicBezTo>
                    <a:pt x="4153" y="229"/>
                    <a:pt x="4267" y="111"/>
                    <a:pt x="4372" y="3"/>
                  </a:cubicBezTo>
                  <a:cubicBezTo>
                    <a:pt x="4355" y="1"/>
                    <a:pt x="4338" y="0"/>
                    <a:pt x="4321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96;p104">
              <a:extLst>
                <a:ext uri="{FF2B5EF4-FFF2-40B4-BE49-F238E27FC236}">
                  <a16:creationId xmlns:a16="http://schemas.microsoft.com/office/drawing/2014/main" id="{20CC7E58-0B35-4D31-86CA-D9DA4DA8BA6C}"/>
                </a:ext>
              </a:extLst>
            </p:cNvPr>
            <p:cNvSpPr/>
            <p:nvPr/>
          </p:nvSpPr>
          <p:spPr>
            <a:xfrm>
              <a:off x="3543642" y="3552038"/>
              <a:ext cx="184236" cy="163545"/>
            </a:xfrm>
            <a:custGeom>
              <a:avLst/>
              <a:gdLst/>
              <a:ahLst/>
              <a:cxnLst/>
              <a:rect l="l" t="t" r="r" b="b"/>
              <a:pathLst>
                <a:path w="828" h="735" extrusionOk="0">
                  <a:moveTo>
                    <a:pt x="0" y="0"/>
                  </a:moveTo>
                  <a:lnTo>
                    <a:pt x="0" y="37"/>
                  </a:lnTo>
                  <a:cubicBezTo>
                    <a:pt x="0" y="59"/>
                    <a:pt x="0" y="77"/>
                    <a:pt x="7" y="99"/>
                  </a:cubicBezTo>
                  <a:cubicBezTo>
                    <a:pt x="10" y="124"/>
                    <a:pt x="13" y="151"/>
                    <a:pt x="22" y="176"/>
                  </a:cubicBezTo>
                  <a:cubicBezTo>
                    <a:pt x="38" y="232"/>
                    <a:pt x="62" y="293"/>
                    <a:pt x="105" y="355"/>
                  </a:cubicBezTo>
                  <a:cubicBezTo>
                    <a:pt x="146" y="417"/>
                    <a:pt x="198" y="476"/>
                    <a:pt x="260" y="522"/>
                  </a:cubicBezTo>
                  <a:cubicBezTo>
                    <a:pt x="322" y="571"/>
                    <a:pt x="393" y="608"/>
                    <a:pt x="457" y="636"/>
                  </a:cubicBezTo>
                  <a:cubicBezTo>
                    <a:pt x="522" y="664"/>
                    <a:pt x="587" y="682"/>
                    <a:pt x="643" y="698"/>
                  </a:cubicBezTo>
                  <a:cubicBezTo>
                    <a:pt x="695" y="713"/>
                    <a:pt x="748" y="716"/>
                    <a:pt x="779" y="726"/>
                  </a:cubicBezTo>
                  <a:cubicBezTo>
                    <a:pt x="809" y="729"/>
                    <a:pt x="828" y="735"/>
                    <a:pt x="828" y="735"/>
                  </a:cubicBezTo>
                  <a:cubicBezTo>
                    <a:pt x="828" y="735"/>
                    <a:pt x="809" y="726"/>
                    <a:pt x="779" y="719"/>
                  </a:cubicBezTo>
                  <a:cubicBezTo>
                    <a:pt x="741" y="710"/>
                    <a:pt x="701" y="695"/>
                    <a:pt x="646" y="676"/>
                  </a:cubicBezTo>
                  <a:cubicBezTo>
                    <a:pt x="593" y="658"/>
                    <a:pt x="532" y="633"/>
                    <a:pt x="470" y="602"/>
                  </a:cubicBezTo>
                  <a:cubicBezTo>
                    <a:pt x="408" y="571"/>
                    <a:pt x="340" y="537"/>
                    <a:pt x="285" y="491"/>
                  </a:cubicBezTo>
                  <a:cubicBezTo>
                    <a:pt x="226" y="445"/>
                    <a:pt x="176" y="389"/>
                    <a:pt x="133" y="337"/>
                  </a:cubicBezTo>
                  <a:cubicBezTo>
                    <a:pt x="115" y="306"/>
                    <a:pt x="93" y="278"/>
                    <a:pt x="78" y="250"/>
                  </a:cubicBezTo>
                  <a:cubicBezTo>
                    <a:pt x="62" y="222"/>
                    <a:pt x="53" y="198"/>
                    <a:pt x="41" y="170"/>
                  </a:cubicBezTo>
                  <a:cubicBezTo>
                    <a:pt x="31" y="142"/>
                    <a:pt x="25" y="121"/>
                    <a:pt x="16" y="96"/>
                  </a:cubicBezTo>
                  <a:cubicBezTo>
                    <a:pt x="13" y="74"/>
                    <a:pt x="10" y="56"/>
                    <a:pt x="7" y="40"/>
                  </a:cubicBezTo>
                  <a:cubicBezTo>
                    <a:pt x="0" y="25"/>
                    <a:pt x="0" y="9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4697;p104">
            <a:extLst>
              <a:ext uri="{FF2B5EF4-FFF2-40B4-BE49-F238E27FC236}">
                <a16:creationId xmlns:a16="http://schemas.microsoft.com/office/drawing/2014/main" id="{933B9D12-82E2-41D7-A7E3-4EE7435ECF0A}"/>
              </a:ext>
            </a:extLst>
          </p:cNvPr>
          <p:cNvGrpSpPr/>
          <p:nvPr/>
        </p:nvGrpSpPr>
        <p:grpSpPr>
          <a:xfrm>
            <a:off x="5515264" y="3399802"/>
            <a:ext cx="2008587" cy="1074589"/>
            <a:chOff x="5694696" y="2721898"/>
            <a:chExt cx="2706536" cy="1447990"/>
          </a:xfrm>
        </p:grpSpPr>
        <p:sp>
          <p:nvSpPr>
            <p:cNvPr id="72" name="Google Shape;4698;p104">
              <a:extLst>
                <a:ext uri="{FF2B5EF4-FFF2-40B4-BE49-F238E27FC236}">
                  <a16:creationId xmlns:a16="http://schemas.microsoft.com/office/drawing/2014/main" id="{574F2D55-C368-4CD1-84EE-5CD35E667E50}"/>
                </a:ext>
              </a:extLst>
            </p:cNvPr>
            <p:cNvSpPr/>
            <p:nvPr/>
          </p:nvSpPr>
          <p:spPr>
            <a:xfrm>
              <a:off x="5694696" y="3599903"/>
              <a:ext cx="2705873" cy="569986"/>
            </a:xfrm>
            <a:custGeom>
              <a:avLst/>
              <a:gdLst/>
              <a:ahLst/>
              <a:cxnLst/>
              <a:rect l="l" t="t" r="r" b="b"/>
              <a:pathLst>
                <a:path w="11930" h="2513" extrusionOk="0">
                  <a:moveTo>
                    <a:pt x="0" y="413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413"/>
                    <a:pt x="0" y="413"/>
                    <a:pt x="0" y="413"/>
                  </a:cubicBezTo>
                  <a:close/>
                  <a:moveTo>
                    <a:pt x="8195" y="1"/>
                  </a:moveTo>
                  <a:cubicBezTo>
                    <a:pt x="8044" y="1"/>
                    <a:pt x="7892" y="16"/>
                    <a:pt x="7737" y="24"/>
                  </a:cubicBezTo>
                  <a:lnTo>
                    <a:pt x="6731" y="71"/>
                  </a:lnTo>
                  <a:cubicBezTo>
                    <a:pt x="5613" y="120"/>
                    <a:pt x="4495" y="172"/>
                    <a:pt x="3378" y="222"/>
                  </a:cubicBezTo>
                  <a:cubicBezTo>
                    <a:pt x="2834" y="222"/>
                    <a:pt x="2294" y="287"/>
                    <a:pt x="1754" y="308"/>
                  </a:cubicBezTo>
                  <a:cubicBezTo>
                    <a:pt x="1167" y="336"/>
                    <a:pt x="584" y="370"/>
                    <a:pt x="0" y="413"/>
                  </a:cubicBezTo>
                  <a:lnTo>
                    <a:pt x="0" y="413"/>
                  </a:lnTo>
                  <a:cubicBezTo>
                    <a:pt x="0" y="413"/>
                    <a:pt x="1" y="413"/>
                    <a:pt x="1" y="413"/>
                  </a:cubicBezTo>
                  <a:cubicBezTo>
                    <a:pt x="38" y="413"/>
                    <a:pt x="291" y="623"/>
                    <a:pt x="327" y="651"/>
                  </a:cubicBezTo>
                  <a:cubicBezTo>
                    <a:pt x="475" y="744"/>
                    <a:pt x="621" y="839"/>
                    <a:pt x="769" y="935"/>
                  </a:cubicBezTo>
                  <a:cubicBezTo>
                    <a:pt x="1059" y="1129"/>
                    <a:pt x="1352" y="1321"/>
                    <a:pt x="1649" y="1506"/>
                  </a:cubicBezTo>
                  <a:cubicBezTo>
                    <a:pt x="2118" y="1799"/>
                    <a:pt x="2593" y="2080"/>
                    <a:pt x="3069" y="2364"/>
                  </a:cubicBezTo>
                  <a:cubicBezTo>
                    <a:pt x="3149" y="2411"/>
                    <a:pt x="3226" y="2454"/>
                    <a:pt x="3316" y="2482"/>
                  </a:cubicBezTo>
                  <a:cubicBezTo>
                    <a:pt x="3347" y="2491"/>
                    <a:pt x="3378" y="2497"/>
                    <a:pt x="3409" y="2503"/>
                  </a:cubicBezTo>
                  <a:cubicBezTo>
                    <a:pt x="3501" y="2513"/>
                    <a:pt x="3594" y="2510"/>
                    <a:pt x="3686" y="2513"/>
                  </a:cubicBezTo>
                  <a:cubicBezTo>
                    <a:pt x="5150" y="2448"/>
                    <a:pt x="6610" y="2429"/>
                    <a:pt x="8074" y="2364"/>
                  </a:cubicBezTo>
                  <a:cubicBezTo>
                    <a:pt x="9339" y="2306"/>
                    <a:pt x="10602" y="2213"/>
                    <a:pt x="11865" y="2083"/>
                  </a:cubicBezTo>
                  <a:cubicBezTo>
                    <a:pt x="11828" y="2083"/>
                    <a:pt x="11930" y="1256"/>
                    <a:pt x="11896" y="1244"/>
                  </a:cubicBezTo>
                  <a:cubicBezTo>
                    <a:pt x="10806" y="849"/>
                    <a:pt x="9719" y="460"/>
                    <a:pt x="8629" y="67"/>
                  </a:cubicBezTo>
                  <a:cubicBezTo>
                    <a:pt x="8486" y="16"/>
                    <a:pt x="8341" y="1"/>
                    <a:pt x="8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699;p104">
              <a:extLst>
                <a:ext uri="{FF2B5EF4-FFF2-40B4-BE49-F238E27FC236}">
                  <a16:creationId xmlns:a16="http://schemas.microsoft.com/office/drawing/2014/main" id="{9EBE6BE1-892F-48D3-8A36-89908E8B866F}"/>
                </a:ext>
              </a:extLst>
            </p:cNvPr>
            <p:cNvSpPr/>
            <p:nvPr/>
          </p:nvSpPr>
          <p:spPr>
            <a:xfrm>
              <a:off x="7728079" y="3618275"/>
              <a:ext cx="622827" cy="350883"/>
            </a:xfrm>
            <a:custGeom>
              <a:avLst/>
              <a:gdLst/>
              <a:ahLst/>
              <a:cxnLst/>
              <a:rect l="l" t="t" r="r" b="b"/>
              <a:pathLst>
                <a:path w="2746" h="1547" extrusionOk="0">
                  <a:moveTo>
                    <a:pt x="2622" y="230"/>
                  </a:moveTo>
                  <a:lnTo>
                    <a:pt x="2622" y="230"/>
                  </a:lnTo>
                  <a:cubicBezTo>
                    <a:pt x="2623" y="231"/>
                    <a:pt x="2623" y="232"/>
                    <a:pt x="2623" y="233"/>
                  </a:cubicBezTo>
                  <a:lnTo>
                    <a:pt x="2623" y="233"/>
                  </a:lnTo>
                  <a:cubicBezTo>
                    <a:pt x="2624" y="232"/>
                    <a:pt x="2623" y="232"/>
                    <a:pt x="2622" y="230"/>
                  </a:cubicBezTo>
                  <a:close/>
                  <a:moveTo>
                    <a:pt x="1" y="1372"/>
                  </a:moveTo>
                  <a:lnTo>
                    <a:pt x="1" y="1372"/>
                  </a:lnTo>
                  <a:cubicBezTo>
                    <a:pt x="1" y="1372"/>
                    <a:pt x="1" y="1373"/>
                    <a:pt x="1" y="1373"/>
                  </a:cubicBezTo>
                  <a:cubicBezTo>
                    <a:pt x="1" y="1373"/>
                    <a:pt x="1" y="1372"/>
                    <a:pt x="1" y="1372"/>
                  </a:cubicBezTo>
                  <a:close/>
                  <a:moveTo>
                    <a:pt x="2177" y="1"/>
                  </a:moveTo>
                  <a:cubicBezTo>
                    <a:pt x="1914" y="1"/>
                    <a:pt x="1612" y="125"/>
                    <a:pt x="1393" y="187"/>
                  </a:cubicBezTo>
                  <a:cubicBezTo>
                    <a:pt x="1356" y="199"/>
                    <a:pt x="1313" y="209"/>
                    <a:pt x="1282" y="240"/>
                  </a:cubicBezTo>
                  <a:cubicBezTo>
                    <a:pt x="1257" y="264"/>
                    <a:pt x="1248" y="295"/>
                    <a:pt x="1233" y="326"/>
                  </a:cubicBezTo>
                  <a:cubicBezTo>
                    <a:pt x="1035" y="838"/>
                    <a:pt x="434" y="1085"/>
                    <a:pt x="1" y="1372"/>
                  </a:cubicBezTo>
                  <a:lnTo>
                    <a:pt x="1" y="1372"/>
                  </a:lnTo>
                  <a:cubicBezTo>
                    <a:pt x="5" y="1370"/>
                    <a:pt x="10" y="1369"/>
                    <a:pt x="18" y="1369"/>
                  </a:cubicBezTo>
                  <a:cubicBezTo>
                    <a:pt x="79" y="1369"/>
                    <a:pt x="259" y="1438"/>
                    <a:pt x="297" y="1444"/>
                  </a:cubicBezTo>
                  <a:cubicBezTo>
                    <a:pt x="415" y="1468"/>
                    <a:pt x="529" y="1490"/>
                    <a:pt x="649" y="1505"/>
                  </a:cubicBezTo>
                  <a:cubicBezTo>
                    <a:pt x="850" y="1532"/>
                    <a:pt x="1050" y="1547"/>
                    <a:pt x="1252" y="1547"/>
                  </a:cubicBezTo>
                  <a:cubicBezTo>
                    <a:pt x="1287" y="1547"/>
                    <a:pt x="1322" y="1546"/>
                    <a:pt x="1356" y="1546"/>
                  </a:cubicBezTo>
                  <a:cubicBezTo>
                    <a:pt x="1733" y="1536"/>
                    <a:pt x="2211" y="1533"/>
                    <a:pt x="2489" y="1234"/>
                  </a:cubicBezTo>
                  <a:cubicBezTo>
                    <a:pt x="2616" y="1098"/>
                    <a:pt x="2684" y="910"/>
                    <a:pt x="2715" y="724"/>
                  </a:cubicBezTo>
                  <a:cubicBezTo>
                    <a:pt x="2745" y="546"/>
                    <a:pt x="2715" y="386"/>
                    <a:pt x="2623" y="233"/>
                  </a:cubicBezTo>
                  <a:lnTo>
                    <a:pt x="2623" y="233"/>
                  </a:lnTo>
                  <a:cubicBezTo>
                    <a:pt x="2623" y="233"/>
                    <a:pt x="2623" y="233"/>
                    <a:pt x="2623" y="233"/>
                  </a:cubicBezTo>
                  <a:cubicBezTo>
                    <a:pt x="2623" y="233"/>
                    <a:pt x="2622" y="232"/>
                    <a:pt x="2622" y="230"/>
                  </a:cubicBezTo>
                  <a:lnTo>
                    <a:pt x="2622" y="230"/>
                  </a:lnTo>
                  <a:cubicBezTo>
                    <a:pt x="2622" y="230"/>
                    <a:pt x="2622" y="230"/>
                    <a:pt x="2622" y="230"/>
                  </a:cubicBezTo>
                  <a:cubicBezTo>
                    <a:pt x="2517" y="58"/>
                    <a:pt x="2356" y="1"/>
                    <a:pt x="2177" y="1"/>
                  </a:cubicBezTo>
                  <a:close/>
                </a:path>
              </a:pathLst>
            </a:custGeom>
            <a:solidFill>
              <a:srgbClr val="3B4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700;p104">
              <a:extLst>
                <a:ext uri="{FF2B5EF4-FFF2-40B4-BE49-F238E27FC236}">
                  <a16:creationId xmlns:a16="http://schemas.microsoft.com/office/drawing/2014/main" id="{54EDB31A-0C32-4BC1-8FB5-3391A362DF43}"/>
                </a:ext>
              </a:extLst>
            </p:cNvPr>
            <p:cNvSpPr/>
            <p:nvPr/>
          </p:nvSpPr>
          <p:spPr>
            <a:xfrm>
              <a:off x="8034278" y="3892495"/>
              <a:ext cx="96849" cy="25403"/>
            </a:xfrm>
            <a:custGeom>
              <a:avLst/>
              <a:gdLst/>
              <a:ahLst/>
              <a:cxnLst/>
              <a:rect l="l" t="t" r="r" b="b"/>
              <a:pathLst>
                <a:path w="427" h="112" extrusionOk="0">
                  <a:moveTo>
                    <a:pt x="179" y="0"/>
                  </a:moveTo>
                  <a:cubicBezTo>
                    <a:pt x="164" y="0"/>
                    <a:pt x="151" y="3"/>
                    <a:pt x="136" y="3"/>
                  </a:cubicBezTo>
                  <a:cubicBezTo>
                    <a:pt x="108" y="9"/>
                    <a:pt x="83" y="15"/>
                    <a:pt x="62" y="25"/>
                  </a:cubicBezTo>
                  <a:cubicBezTo>
                    <a:pt x="43" y="34"/>
                    <a:pt x="28" y="43"/>
                    <a:pt x="16" y="49"/>
                  </a:cubicBezTo>
                  <a:cubicBezTo>
                    <a:pt x="6" y="59"/>
                    <a:pt x="0" y="62"/>
                    <a:pt x="0" y="62"/>
                  </a:cubicBezTo>
                  <a:cubicBezTo>
                    <a:pt x="0" y="62"/>
                    <a:pt x="9" y="59"/>
                    <a:pt x="12" y="59"/>
                  </a:cubicBezTo>
                  <a:cubicBezTo>
                    <a:pt x="25" y="56"/>
                    <a:pt x="43" y="49"/>
                    <a:pt x="62" y="46"/>
                  </a:cubicBezTo>
                  <a:cubicBezTo>
                    <a:pt x="74" y="46"/>
                    <a:pt x="87" y="43"/>
                    <a:pt x="99" y="43"/>
                  </a:cubicBezTo>
                  <a:cubicBezTo>
                    <a:pt x="108" y="40"/>
                    <a:pt x="124" y="40"/>
                    <a:pt x="136" y="40"/>
                  </a:cubicBezTo>
                  <a:cubicBezTo>
                    <a:pt x="164" y="40"/>
                    <a:pt x="192" y="40"/>
                    <a:pt x="216" y="43"/>
                  </a:cubicBezTo>
                  <a:cubicBezTo>
                    <a:pt x="244" y="46"/>
                    <a:pt x="272" y="49"/>
                    <a:pt x="293" y="59"/>
                  </a:cubicBezTo>
                  <a:lnTo>
                    <a:pt x="330" y="71"/>
                  </a:lnTo>
                  <a:cubicBezTo>
                    <a:pt x="340" y="74"/>
                    <a:pt x="352" y="77"/>
                    <a:pt x="361" y="80"/>
                  </a:cubicBezTo>
                  <a:cubicBezTo>
                    <a:pt x="380" y="90"/>
                    <a:pt x="395" y="96"/>
                    <a:pt x="408" y="105"/>
                  </a:cubicBezTo>
                  <a:cubicBezTo>
                    <a:pt x="417" y="108"/>
                    <a:pt x="426" y="111"/>
                    <a:pt x="426" y="111"/>
                  </a:cubicBezTo>
                  <a:cubicBezTo>
                    <a:pt x="426" y="111"/>
                    <a:pt x="423" y="108"/>
                    <a:pt x="414" y="96"/>
                  </a:cubicBezTo>
                  <a:cubicBezTo>
                    <a:pt x="408" y="90"/>
                    <a:pt x="395" y="74"/>
                    <a:pt x="377" y="62"/>
                  </a:cubicBezTo>
                  <a:cubicBezTo>
                    <a:pt x="361" y="46"/>
                    <a:pt x="337" y="34"/>
                    <a:pt x="309" y="25"/>
                  </a:cubicBezTo>
                  <a:cubicBezTo>
                    <a:pt x="293" y="19"/>
                    <a:pt x="284" y="15"/>
                    <a:pt x="269" y="12"/>
                  </a:cubicBezTo>
                  <a:cubicBezTo>
                    <a:pt x="256" y="9"/>
                    <a:pt x="241" y="9"/>
                    <a:pt x="225" y="3"/>
                  </a:cubicBezTo>
                  <a:cubicBezTo>
                    <a:pt x="210" y="0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701;p104">
              <a:extLst>
                <a:ext uri="{FF2B5EF4-FFF2-40B4-BE49-F238E27FC236}">
                  <a16:creationId xmlns:a16="http://schemas.microsoft.com/office/drawing/2014/main" id="{CD33BD32-4CC9-4774-8E53-7C49258D3104}"/>
                </a:ext>
              </a:extLst>
            </p:cNvPr>
            <p:cNvSpPr/>
            <p:nvPr/>
          </p:nvSpPr>
          <p:spPr>
            <a:xfrm>
              <a:off x="8114797" y="3871401"/>
              <a:ext cx="53981" cy="20413"/>
            </a:xfrm>
            <a:custGeom>
              <a:avLst/>
              <a:gdLst/>
              <a:ahLst/>
              <a:cxnLst/>
              <a:rect l="l" t="t" r="r" b="b"/>
              <a:pathLst>
                <a:path w="238" h="90" extrusionOk="0">
                  <a:moveTo>
                    <a:pt x="77" y="0"/>
                  </a:moveTo>
                  <a:cubicBezTo>
                    <a:pt x="62" y="0"/>
                    <a:pt x="46" y="3"/>
                    <a:pt x="37" y="10"/>
                  </a:cubicBezTo>
                  <a:cubicBezTo>
                    <a:pt x="25" y="13"/>
                    <a:pt x="16" y="19"/>
                    <a:pt x="9" y="22"/>
                  </a:cubicBezTo>
                  <a:lnTo>
                    <a:pt x="0" y="31"/>
                  </a:lnTo>
                  <a:cubicBezTo>
                    <a:pt x="0" y="31"/>
                    <a:pt x="6" y="31"/>
                    <a:pt x="6" y="34"/>
                  </a:cubicBezTo>
                  <a:lnTo>
                    <a:pt x="37" y="34"/>
                  </a:lnTo>
                  <a:cubicBezTo>
                    <a:pt x="46" y="34"/>
                    <a:pt x="59" y="37"/>
                    <a:pt x="74" y="37"/>
                  </a:cubicBezTo>
                  <a:cubicBezTo>
                    <a:pt x="87" y="44"/>
                    <a:pt x="102" y="44"/>
                    <a:pt x="117" y="47"/>
                  </a:cubicBezTo>
                  <a:cubicBezTo>
                    <a:pt x="148" y="56"/>
                    <a:pt x="176" y="65"/>
                    <a:pt x="198" y="75"/>
                  </a:cubicBezTo>
                  <a:cubicBezTo>
                    <a:pt x="222" y="81"/>
                    <a:pt x="238" y="90"/>
                    <a:pt x="238" y="90"/>
                  </a:cubicBezTo>
                  <a:cubicBezTo>
                    <a:pt x="238" y="90"/>
                    <a:pt x="238" y="87"/>
                    <a:pt x="232" y="78"/>
                  </a:cubicBezTo>
                  <a:cubicBezTo>
                    <a:pt x="229" y="71"/>
                    <a:pt x="222" y="59"/>
                    <a:pt x="213" y="50"/>
                  </a:cubicBezTo>
                  <a:cubicBezTo>
                    <a:pt x="207" y="44"/>
                    <a:pt x="195" y="31"/>
                    <a:pt x="179" y="22"/>
                  </a:cubicBezTo>
                  <a:cubicBezTo>
                    <a:pt x="164" y="16"/>
                    <a:pt x="145" y="10"/>
                    <a:pt x="130" y="3"/>
                  </a:cubicBezTo>
                  <a:cubicBezTo>
                    <a:pt x="114" y="0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02;p104">
              <a:extLst>
                <a:ext uri="{FF2B5EF4-FFF2-40B4-BE49-F238E27FC236}">
                  <a16:creationId xmlns:a16="http://schemas.microsoft.com/office/drawing/2014/main" id="{AD46E0BB-AEB4-480D-8BB4-12E4F3A0B142}"/>
                </a:ext>
              </a:extLst>
            </p:cNvPr>
            <p:cNvSpPr/>
            <p:nvPr/>
          </p:nvSpPr>
          <p:spPr>
            <a:xfrm>
              <a:off x="7057392" y="3302093"/>
              <a:ext cx="378323" cy="336593"/>
            </a:xfrm>
            <a:custGeom>
              <a:avLst/>
              <a:gdLst/>
              <a:ahLst/>
              <a:cxnLst/>
              <a:rect l="l" t="t" r="r" b="b"/>
              <a:pathLst>
                <a:path w="1668" h="1484" extrusionOk="0">
                  <a:moveTo>
                    <a:pt x="284" y="1"/>
                  </a:moveTo>
                  <a:cubicBezTo>
                    <a:pt x="266" y="1"/>
                    <a:pt x="248" y="3"/>
                    <a:pt x="232" y="10"/>
                  </a:cubicBezTo>
                  <a:cubicBezTo>
                    <a:pt x="201" y="22"/>
                    <a:pt x="179" y="44"/>
                    <a:pt x="158" y="71"/>
                  </a:cubicBezTo>
                  <a:cubicBezTo>
                    <a:pt x="56" y="198"/>
                    <a:pt x="28" y="371"/>
                    <a:pt x="16" y="538"/>
                  </a:cubicBezTo>
                  <a:cubicBezTo>
                    <a:pt x="0" y="732"/>
                    <a:pt x="9" y="923"/>
                    <a:pt x="31" y="1118"/>
                  </a:cubicBezTo>
                  <a:cubicBezTo>
                    <a:pt x="25" y="1121"/>
                    <a:pt x="46" y="1130"/>
                    <a:pt x="77" y="1140"/>
                  </a:cubicBezTo>
                  <a:cubicBezTo>
                    <a:pt x="198" y="1183"/>
                    <a:pt x="469" y="1269"/>
                    <a:pt x="506" y="1285"/>
                  </a:cubicBezTo>
                  <a:cubicBezTo>
                    <a:pt x="587" y="1322"/>
                    <a:pt x="670" y="1362"/>
                    <a:pt x="747" y="1408"/>
                  </a:cubicBezTo>
                  <a:cubicBezTo>
                    <a:pt x="795" y="1436"/>
                    <a:pt x="842" y="1484"/>
                    <a:pt x="888" y="1484"/>
                  </a:cubicBezTo>
                  <a:cubicBezTo>
                    <a:pt x="904" y="1484"/>
                    <a:pt x="920" y="1478"/>
                    <a:pt x="936" y="1464"/>
                  </a:cubicBezTo>
                  <a:cubicBezTo>
                    <a:pt x="985" y="1424"/>
                    <a:pt x="1019" y="1325"/>
                    <a:pt x="1062" y="1272"/>
                  </a:cubicBezTo>
                  <a:cubicBezTo>
                    <a:pt x="1112" y="1211"/>
                    <a:pt x="1167" y="1152"/>
                    <a:pt x="1226" y="1103"/>
                  </a:cubicBezTo>
                  <a:cubicBezTo>
                    <a:pt x="1365" y="979"/>
                    <a:pt x="1513" y="933"/>
                    <a:pt x="1667" y="843"/>
                  </a:cubicBezTo>
                  <a:cubicBezTo>
                    <a:pt x="1457" y="729"/>
                    <a:pt x="1281" y="565"/>
                    <a:pt x="1084" y="429"/>
                  </a:cubicBezTo>
                  <a:cubicBezTo>
                    <a:pt x="865" y="284"/>
                    <a:pt x="658" y="142"/>
                    <a:pt x="417" y="37"/>
                  </a:cubicBezTo>
                  <a:cubicBezTo>
                    <a:pt x="375" y="18"/>
                    <a:pt x="328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03;p104">
              <a:extLst>
                <a:ext uri="{FF2B5EF4-FFF2-40B4-BE49-F238E27FC236}">
                  <a16:creationId xmlns:a16="http://schemas.microsoft.com/office/drawing/2014/main" id="{46A224D2-09FE-4C94-B8E3-3923FC15FC5A}"/>
                </a:ext>
              </a:extLst>
            </p:cNvPr>
            <p:cNvSpPr/>
            <p:nvPr/>
          </p:nvSpPr>
          <p:spPr>
            <a:xfrm>
              <a:off x="7192573" y="3470844"/>
              <a:ext cx="647776" cy="365853"/>
            </a:xfrm>
            <a:custGeom>
              <a:avLst/>
              <a:gdLst/>
              <a:ahLst/>
              <a:cxnLst/>
              <a:rect l="l" t="t" r="r" b="b"/>
              <a:pathLst>
                <a:path w="2856" h="1613" extrusionOk="0">
                  <a:moveTo>
                    <a:pt x="1007" y="0"/>
                  </a:moveTo>
                  <a:cubicBezTo>
                    <a:pt x="963" y="3"/>
                    <a:pt x="920" y="16"/>
                    <a:pt x="883" y="25"/>
                  </a:cubicBezTo>
                  <a:cubicBezTo>
                    <a:pt x="540" y="133"/>
                    <a:pt x="188" y="300"/>
                    <a:pt x="0" y="609"/>
                  </a:cubicBezTo>
                  <a:cubicBezTo>
                    <a:pt x="93" y="670"/>
                    <a:pt x="188" y="673"/>
                    <a:pt x="278" y="748"/>
                  </a:cubicBezTo>
                  <a:cubicBezTo>
                    <a:pt x="364" y="822"/>
                    <a:pt x="448" y="902"/>
                    <a:pt x="516" y="995"/>
                  </a:cubicBezTo>
                  <a:cubicBezTo>
                    <a:pt x="651" y="1177"/>
                    <a:pt x="766" y="1368"/>
                    <a:pt x="908" y="1550"/>
                  </a:cubicBezTo>
                  <a:cubicBezTo>
                    <a:pt x="920" y="1575"/>
                    <a:pt x="936" y="1594"/>
                    <a:pt x="960" y="1606"/>
                  </a:cubicBezTo>
                  <a:cubicBezTo>
                    <a:pt x="977" y="1611"/>
                    <a:pt x="994" y="1613"/>
                    <a:pt x="1010" y="1613"/>
                  </a:cubicBezTo>
                  <a:cubicBezTo>
                    <a:pt x="1020" y="1613"/>
                    <a:pt x="1031" y="1612"/>
                    <a:pt x="1040" y="1612"/>
                  </a:cubicBezTo>
                  <a:cubicBezTo>
                    <a:pt x="1405" y="1594"/>
                    <a:pt x="1763" y="1504"/>
                    <a:pt x="2096" y="1359"/>
                  </a:cubicBezTo>
                  <a:cubicBezTo>
                    <a:pt x="2390" y="1226"/>
                    <a:pt x="2615" y="995"/>
                    <a:pt x="2776" y="714"/>
                  </a:cubicBezTo>
                  <a:cubicBezTo>
                    <a:pt x="2816" y="636"/>
                    <a:pt x="2856" y="535"/>
                    <a:pt x="2800" y="467"/>
                  </a:cubicBezTo>
                  <a:cubicBezTo>
                    <a:pt x="2797" y="457"/>
                    <a:pt x="2791" y="451"/>
                    <a:pt x="2782" y="442"/>
                  </a:cubicBezTo>
                  <a:cubicBezTo>
                    <a:pt x="2729" y="393"/>
                    <a:pt x="2637" y="371"/>
                    <a:pt x="2563" y="362"/>
                  </a:cubicBezTo>
                  <a:cubicBezTo>
                    <a:pt x="2430" y="340"/>
                    <a:pt x="2303" y="315"/>
                    <a:pt x="2170" y="294"/>
                  </a:cubicBezTo>
                  <a:cubicBezTo>
                    <a:pt x="1982" y="257"/>
                    <a:pt x="1791" y="226"/>
                    <a:pt x="1605" y="179"/>
                  </a:cubicBezTo>
                  <a:cubicBezTo>
                    <a:pt x="1454" y="142"/>
                    <a:pt x="1303" y="87"/>
                    <a:pt x="1152" y="34"/>
                  </a:cubicBezTo>
                  <a:cubicBezTo>
                    <a:pt x="1108" y="16"/>
                    <a:pt x="1056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04;p104">
              <a:extLst>
                <a:ext uri="{FF2B5EF4-FFF2-40B4-BE49-F238E27FC236}">
                  <a16:creationId xmlns:a16="http://schemas.microsoft.com/office/drawing/2014/main" id="{05A9C168-1A95-4241-8691-8CAA3F29CB7A}"/>
                </a:ext>
              </a:extLst>
            </p:cNvPr>
            <p:cNvSpPr/>
            <p:nvPr/>
          </p:nvSpPr>
          <p:spPr>
            <a:xfrm>
              <a:off x="7595847" y="3587881"/>
              <a:ext cx="108643" cy="178503"/>
            </a:xfrm>
            <a:custGeom>
              <a:avLst/>
              <a:gdLst/>
              <a:ahLst/>
              <a:cxnLst/>
              <a:rect l="l" t="t" r="r" b="b"/>
              <a:pathLst>
                <a:path w="479" h="787" extrusionOk="0">
                  <a:moveTo>
                    <a:pt x="479" y="781"/>
                  </a:moveTo>
                  <a:lnTo>
                    <a:pt x="479" y="781"/>
                  </a:lnTo>
                  <a:cubicBezTo>
                    <a:pt x="479" y="781"/>
                    <a:pt x="479" y="781"/>
                    <a:pt x="478" y="781"/>
                  </a:cubicBezTo>
                  <a:lnTo>
                    <a:pt x="478" y="781"/>
                  </a:lnTo>
                  <a:cubicBezTo>
                    <a:pt x="479" y="781"/>
                    <a:pt x="479" y="781"/>
                    <a:pt x="479" y="781"/>
                  </a:cubicBezTo>
                  <a:close/>
                  <a:moveTo>
                    <a:pt x="349" y="0"/>
                  </a:moveTo>
                  <a:cubicBezTo>
                    <a:pt x="340" y="19"/>
                    <a:pt x="272" y="46"/>
                    <a:pt x="250" y="62"/>
                  </a:cubicBezTo>
                  <a:cubicBezTo>
                    <a:pt x="216" y="90"/>
                    <a:pt x="186" y="117"/>
                    <a:pt x="155" y="151"/>
                  </a:cubicBezTo>
                  <a:cubicBezTo>
                    <a:pt x="74" y="241"/>
                    <a:pt x="0" y="358"/>
                    <a:pt x="13" y="488"/>
                  </a:cubicBezTo>
                  <a:cubicBezTo>
                    <a:pt x="19" y="537"/>
                    <a:pt x="34" y="584"/>
                    <a:pt x="59" y="621"/>
                  </a:cubicBezTo>
                  <a:cubicBezTo>
                    <a:pt x="127" y="735"/>
                    <a:pt x="261" y="786"/>
                    <a:pt x="401" y="786"/>
                  </a:cubicBezTo>
                  <a:cubicBezTo>
                    <a:pt x="427" y="786"/>
                    <a:pt x="453" y="785"/>
                    <a:pt x="478" y="781"/>
                  </a:cubicBezTo>
                  <a:lnTo>
                    <a:pt x="478" y="781"/>
                  </a:lnTo>
                  <a:cubicBezTo>
                    <a:pt x="478" y="781"/>
                    <a:pt x="478" y="781"/>
                    <a:pt x="477" y="781"/>
                  </a:cubicBezTo>
                  <a:cubicBezTo>
                    <a:pt x="456" y="781"/>
                    <a:pt x="377" y="728"/>
                    <a:pt x="365" y="713"/>
                  </a:cubicBezTo>
                  <a:cubicBezTo>
                    <a:pt x="328" y="682"/>
                    <a:pt x="306" y="636"/>
                    <a:pt x="287" y="596"/>
                  </a:cubicBezTo>
                  <a:cubicBezTo>
                    <a:pt x="213" y="401"/>
                    <a:pt x="257" y="185"/>
                    <a:pt x="349" y="0"/>
                  </a:cubicBezTo>
                  <a:close/>
                </a:path>
              </a:pathLst>
            </a:custGeom>
            <a:solidFill>
              <a:srgbClr val="B98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05;p104">
              <a:extLst>
                <a:ext uri="{FF2B5EF4-FFF2-40B4-BE49-F238E27FC236}">
                  <a16:creationId xmlns:a16="http://schemas.microsoft.com/office/drawing/2014/main" id="{8952BD38-FA2C-4E1C-B16F-DA16597E30F1}"/>
                </a:ext>
              </a:extLst>
            </p:cNvPr>
            <p:cNvSpPr/>
            <p:nvPr/>
          </p:nvSpPr>
          <p:spPr>
            <a:xfrm>
              <a:off x="7282844" y="3463813"/>
              <a:ext cx="561815" cy="202773"/>
            </a:xfrm>
            <a:custGeom>
              <a:avLst/>
              <a:gdLst/>
              <a:ahLst/>
              <a:cxnLst/>
              <a:rect l="l" t="t" r="r" b="b"/>
              <a:pathLst>
                <a:path w="2477" h="894" extrusionOk="0">
                  <a:moveTo>
                    <a:pt x="852" y="1"/>
                  </a:moveTo>
                  <a:cubicBezTo>
                    <a:pt x="837" y="1"/>
                    <a:pt x="822" y="1"/>
                    <a:pt x="806" y="4"/>
                  </a:cubicBezTo>
                  <a:cubicBezTo>
                    <a:pt x="781" y="10"/>
                    <a:pt x="763" y="25"/>
                    <a:pt x="744" y="41"/>
                  </a:cubicBezTo>
                  <a:cubicBezTo>
                    <a:pt x="497" y="266"/>
                    <a:pt x="250" y="482"/>
                    <a:pt x="10" y="717"/>
                  </a:cubicBezTo>
                  <a:cubicBezTo>
                    <a:pt x="6" y="720"/>
                    <a:pt x="0" y="729"/>
                    <a:pt x="0" y="735"/>
                  </a:cubicBezTo>
                  <a:cubicBezTo>
                    <a:pt x="0" y="742"/>
                    <a:pt x="3" y="748"/>
                    <a:pt x="3" y="751"/>
                  </a:cubicBezTo>
                  <a:cubicBezTo>
                    <a:pt x="47" y="832"/>
                    <a:pt x="62" y="894"/>
                    <a:pt x="118" y="894"/>
                  </a:cubicBezTo>
                  <a:cubicBezTo>
                    <a:pt x="137" y="894"/>
                    <a:pt x="161" y="887"/>
                    <a:pt x="192" y="871"/>
                  </a:cubicBezTo>
                  <a:cubicBezTo>
                    <a:pt x="287" y="822"/>
                    <a:pt x="386" y="763"/>
                    <a:pt x="473" y="701"/>
                  </a:cubicBezTo>
                  <a:cubicBezTo>
                    <a:pt x="562" y="643"/>
                    <a:pt x="642" y="578"/>
                    <a:pt x="729" y="513"/>
                  </a:cubicBezTo>
                  <a:cubicBezTo>
                    <a:pt x="750" y="495"/>
                    <a:pt x="942" y="309"/>
                    <a:pt x="962" y="309"/>
                  </a:cubicBezTo>
                  <a:cubicBezTo>
                    <a:pt x="963" y="309"/>
                    <a:pt x="963" y="309"/>
                    <a:pt x="964" y="309"/>
                  </a:cubicBezTo>
                  <a:cubicBezTo>
                    <a:pt x="1198" y="377"/>
                    <a:pt x="1439" y="436"/>
                    <a:pt x="1677" y="482"/>
                  </a:cubicBezTo>
                  <a:cubicBezTo>
                    <a:pt x="1800" y="504"/>
                    <a:pt x="1924" y="528"/>
                    <a:pt x="2047" y="547"/>
                  </a:cubicBezTo>
                  <a:cubicBezTo>
                    <a:pt x="2102" y="556"/>
                    <a:pt x="2149" y="574"/>
                    <a:pt x="2192" y="574"/>
                  </a:cubicBezTo>
                  <a:cubicBezTo>
                    <a:pt x="2226" y="574"/>
                    <a:pt x="2258" y="562"/>
                    <a:pt x="2291" y="525"/>
                  </a:cubicBezTo>
                  <a:lnTo>
                    <a:pt x="2464" y="328"/>
                  </a:lnTo>
                  <a:cubicBezTo>
                    <a:pt x="2470" y="319"/>
                    <a:pt x="2476" y="315"/>
                    <a:pt x="2476" y="303"/>
                  </a:cubicBezTo>
                  <a:cubicBezTo>
                    <a:pt x="2476" y="297"/>
                    <a:pt x="2470" y="288"/>
                    <a:pt x="2461" y="281"/>
                  </a:cubicBezTo>
                  <a:cubicBezTo>
                    <a:pt x="2455" y="278"/>
                    <a:pt x="2442" y="269"/>
                    <a:pt x="2427" y="257"/>
                  </a:cubicBezTo>
                  <a:cubicBezTo>
                    <a:pt x="2371" y="220"/>
                    <a:pt x="2307" y="195"/>
                    <a:pt x="2242" y="177"/>
                  </a:cubicBezTo>
                  <a:cubicBezTo>
                    <a:pt x="1794" y="38"/>
                    <a:pt x="1319" y="19"/>
                    <a:pt x="852" y="1"/>
                  </a:cubicBezTo>
                  <a:close/>
                </a:path>
              </a:pathLst>
            </a:custGeom>
            <a:solidFill>
              <a:srgbClr val="EC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06;p104">
              <a:extLst>
                <a:ext uri="{FF2B5EF4-FFF2-40B4-BE49-F238E27FC236}">
                  <a16:creationId xmlns:a16="http://schemas.microsoft.com/office/drawing/2014/main" id="{98813430-E657-4885-AB8B-6C3ECD18A885}"/>
                </a:ext>
              </a:extLst>
            </p:cNvPr>
            <p:cNvSpPr/>
            <p:nvPr/>
          </p:nvSpPr>
          <p:spPr>
            <a:xfrm>
              <a:off x="7370394" y="3597635"/>
              <a:ext cx="163305" cy="236341"/>
            </a:xfrm>
            <a:custGeom>
              <a:avLst/>
              <a:gdLst/>
              <a:ahLst/>
              <a:cxnLst/>
              <a:rect l="l" t="t" r="r" b="b"/>
              <a:pathLst>
                <a:path w="720" h="1042" extrusionOk="0">
                  <a:moveTo>
                    <a:pt x="612" y="0"/>
                  </a:moveTo>
                  <a:cubicBezTo>
                    <a:pt x="550" y="3"/>
                    <a:pt x="497" y="37"/>
                    <a:pt x="445" y="68"/>
                  </a:cubicBezTo>
                  <a:cubicBezTo>
                    <a:pt x="454" y="59"/>
                    <a:pt x="457" y="40"/>
                    <a:pt x="466" y="31"/>
                  </a:cubicBezTo>
                  <a:cubicBezTo>
                    <a:pt x="470" y="28"/>
                    <a:pt x="470" y="22"/>
                    <a:pt x="470" y="19"/>
                  </a:cubicBezTo>
                  <a:cubicBezTo>
                    <a:pt x="468" y="13"/>
                    <a:pt x="464" y="11"/>
                    <a:pt x="459" y="11"/>
                  </a:cubicBezTo>
                  <a:cubicBezTo>
                    <a:pt x="453" y="11"/>
                    <a:pt x="447" y="14"/>
                    <a:pt x="442" y="19"/>
                  </a:cubicBezTo>
                  <a:cubicBezTo>
                    <a:pt x="395" y="53"/>
                    <a:pt x="346" y="84"/>
                    <a:pt x="300" y="121"/>
                  </a:cubicBezTo>
                  <a:cubicBezTo>
                    <a:pt x="216" y="182"/>
                    <a:pt x="142" y="238"/>
                    <a:pt x="96" y="337"/>
                  </a:cubicBezTo>
                  <a:cubicBezTo>
                    <a:pt x="28" y="470"/>
                    <a:pt x="0" y="624"/>
                    <a:pt x="16" y="775"/>
                  </a:cubicBezTo>
                  <a:cubicBezTo>
                    <a:pt x="19" y="837"/>
                    <a:pt x="40" y="886"/>
                    <a:pt x="71" y="939"/>
                  </a:cubicBezTo>
                  <a:cubicBezTo>
                    <a:pt x="83" y="948"/>
                    <a:pt x="182" y="1041"/>
                    <a:pt x="191" y="1041"/>
                  </a:cubicBezTo>
                  <a:cubicBezTo>
                    <a:pt x="191" y="1041"/>
                    <a:pt x="192" y="1041"/>
                    <a:pt x="192" y="1041"/>
                  </a:cubicBezTo>
                  <a:cubicBezTo>
                    <a:pt x="204" y="960"/>
                    <a:pt x="232" y="880"/>
                    <a:pt x="287" y="825"/>
                  </a:cubicBezTo>
                  <a:cubicBezTo>
                    <a:pt x="315" y="803"/>
                    <a:pt x="346" y="784"/>
                    <a:pt x="374" y="763"/>
                  </a:cubicBezTo>
                  <a:cubicBezTo>
                    <a:pt x="395" y="747"/>
                    <a:pt x="411" y="732"/>
                    <a:pt x="432" y="713"/>
                  </a:cubicBezTo>
                  <a:cubicBezTo>
                    <a:pt x="510" y="630"/>
                    <a:pt x="578" y="522"/>
                    <a:pt x="686" y="470"/>
                  </a:cubicBezTo>
                  <a:cubicBezTo>
                    <a:pt x="661" y="448"/>
                    <a:pt x="635" y="440"/>
                    <a:pt x="609" y="440"/>
                  </a:cubicBezTo>
                  <a:cubicBezTo>
                    <a:pt x="567" y="440"/>
                    <a:pt x="525" y="461"/>
                    <a:pt x="485" y="482"/>
                  </a:cubicBezTo>
                  <a:cubicBezTo>
                    <a:pt x="469" y="490"/>
                    <a:pt x="421" y="532"/>
                    <a:pt x="394" y="532"/>
                  </a:cubicBezTo>
                  <a:cubicBezTo>
                    <a:pt x="390" y="532"/>
                    <a:pt x="386" y="531"/>
                    <a:pt x="383" y="528"/>
                  </a:cubicBezTo>
                  <a:cubicBezTo>
                    <a:pt x="368" y="513"/>
                    <a:pt x="408" y="445"/>
                    <a:pt x="414" y="429"/>
                  </a:cubicBezTo>
                  <a:cubicBezTo>
                    <a:pt x="479" y="312"/>
                    <a:pt x="590" y="223"/>
                    <a:pt x="689" y="139"/>
                  </a:cubicBezTo>
                  <a:cubicBezTo>
                    <a:pt x="704" y="124"/>
                    <a:pt x="720" y="105"/>
                    <a:pt x="713" y="84"/>
                  </a:cubicBezTo>
                  <a:cubicBezTo>
                    <a:pt x="709" y="75"/>
                    <a:pt x="700" y="71"/>
                    <a:pt x="688" y="71"/>
                  </a:cubicBezTo>
                  <a:cubicBezTo>
                    <a:pt x="624" y="71"/>
                    <a:pt x="477" y="180"/>
                    <a:pt x="448" y="201"/>
                  </a:cubicBezTo>
                  <a:cubicBezTo>
                    <a:pt x="503" y="139"/>
                    <a:pt x="571" y="90"/>
                    <a:pt x="639" y="47"/>
                  </a:cubicBezTo>
                  <a:cubicBezTo>
                    <a:pt x="649" y="43"/>
                    <a:pt x="652" y="37"/>
                    <a:pt x="655" y="31"/>
                  </a:cubicBezTo>
                  <a:cubicBezTo>
                    <a:pt x="658" y="22"/>
                    <a:pt x="652" y="6"/>
                    <a:pt x="642" y="3"/>
                  </a:cubicBezTo>
                  <a:cubicBezTo>
                    <a:pt x="636" y="0"/>
                    <a:pt x="624" y="0"/>
                    <a:pt x="612" y="0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707;p104">
              <a:extLst>
                <a:ext uri="{FF2B5EF4-FFF2-40B4-BE49-F238E27FC236}">
                  <a16:creationId xmlns:a16="http://schemas.microsoft.com/office/drawing/2014/main" id="{6F5CC584-0D7B-448D-A38C-68DE305532B9}"/>
                </a:ext>
              </a:extLst>
            </p:cNvPr>
            <p:cNvSpPr/>
            <p:nvPr/>
          </p:nvSpPr>
          <p:spPr>
            <a:xfrm>
              <a:off x="7615353" y="3526868"/>
              <a:ext cx="337724" cy="251765"/>
            </a:xfrm>
            <a:custGeom>
              <a:avLst/>
              <a:gdLst/>
              <a:ahLst/>
              <a:cxnLst/>
              <a:rect l="l" t="t" r="r" b="b"/>
              <a:pathLst>
                <a:path w="1489" h="1110" extrusionOk="0">
                  <a:moveTo>
                    <a:pt x="861" y="0"/>
                  </a:moveTo>
                  <a:cubicBezTo>
                    <a:pt x="732" y="0"/>
                    <a:pt x="600" y="35"/>
                    <a:pt x="486" y="99"/>
                  </a:cubicBezTo>
                  <a:cubicBezTo>
                    <a:pt x="421" y="87"/>
                    <a:pt x="350" y="68"/>
                    <a:pt x="288" y="44"/>
                  </a:cubicBezTo>
                  <a:lnTo>
                    <a:pt x="288" y="44"/>
                  </a:lnTo>
                  <a:cubicBezTo>
                    <a:pt x="279" y="90"/>
                    <a:pt x="279" y="142"/>
                    <a:pt x="294" y="189"/>
                  </a:cubicBezTo>
                  <a:cubicBezTo>
                    <a:pt x="297" y="195"/>
                    <a:pt x="297" y="207"/>
                    <a:pt x="297" y="217"/>
                  </a:cubicBezTo>
                  <a:cubicBezTo>
                    <a:pt x="297" y="226"/>
                    <a:pt x="285" y="235"/>
                    <a:pt x="279" y="241"/>
                  </a:cubicBezTo>
                  <a:cubicBezTo>
                    <a:pt x="100" y="405"/>
                    <a:pt x="1" y="732"/>
                    <a:pt x="158" y="945"/>
                  </a:cubicBezTo>
                  <a:cubicBezTo>
                    <a:pt x="257" y="1083"/>
                    <a:pt x="442" y="1110"/>
                    <a:pt x="616" y="1110"/>
                  </a:cubicBezTo>
                  <a:cubicBezTo>
                    <a:pt x="638" y="1110"/>
                    <a:pt x="659" y="1109"/>
                    <a:pt x="680" y="1109"/>
                  </a:cubicBezTo>
                  <a:cubicBezTo>
                    <a:pt x="899" y="1103"/>
                    <a:pt x="1134" y="1072"/>
                    <a:pt x="1291" y="917"/>
                  </a:cubicBezTo>
                  <a:cubicBezTo>
                    <a:pt x="1461" y="751"/>
                    <a:pt x="1489" y="467"/>
                    <a:pt x="1365" y="266"/>
                  </a:cubicBezTo>
                  <a:cubicBezTo>
                    <a:pt x="1253" y="82"/>
                    <a:pt x="1060" y="0"/>
                    <a:pt x="861" y="0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708;p104">
              <a:extLst>
                <a:ext uri="{FF2B5EF4-FFF2-40B4-BE49-F238E27FC236}">
                  <a16:creationId xmlns:a16="http://schemas.microsoft.com/office/drawing/2014/main" id="{ABB34624-1506-4B99-B35C-483A149ABE95}"/>
                </a:ext>
              </a:extLst>
            </p:cNvPr>
            <p:cNvSpPr/>
            <p:nvPr/>
          </p:nvSpPr>
          <p:spPr>
            <a:xfrm>
              <a:off x="7637127" y="3530270"/>
              <a:ext cx="315269" cy="250404"/>
            </a:xfrm>
            <a:custGeom>
              <a:avLst/>
              <a:gdLst/>
              <a:ahLst/>
              <a:cxnLst/>
              <a:rect l="l" t="t" r="r" b="b"/>
              <a:pathLst>
                <a:path w="1390" h="1104" extrusionOk="0">
                  <a:moveTo>
                    <a:pt x="875" y="1"/>
                  </a:moveTo>
                  <a:cubicBezTo>
                    <a:pt x="836" y="1"/>
                    <a:pt x="798" y="4"/>
                    <a:pt x="760" y="10"/>
                  </a:cubicBezTo>
                  <a:cubicBezTo>
                    <a:pt x="667" y="26"/>
                    <a:pt x="569" y="69"/>
                    <a:pt x="541" y="158"/>
                  </a:cubicBezTo>
                  <a:cubicBezTo>
                    <a:pt x="538" y="177"/>
                    <a:pt x="532" y="195"/>
                    <a:pt x="522" y="211"/>
                  </a:cubicBezTo>
                  <a:cubicBezTo>
                    <a:pt x="507" y="232"/>
                    <a:pt x="476" y="235"/>
                    <a:pt x="451" y="242"/>
                  </a:cubicBezTo>
                  <a:cubicBezTo>
                    <a:pt x="346" y="273"/>
                    <a:pt x="297" y="421"/>
                    <a:pt x="362" y="504"/>
                  </a:cubicBezTo>
                  <a:cubicBezTo>
                    <a:pt x="350" y="503"/>
                    <a:pt x="337" y="503"/>
                    <a:pt x="325" y="503"/>
                  </a:cubicBezTo>
                  <a:cubicBezTo>
                    <a:pt x="226" y="503"/>
                    <a:pt x="128" y="526"/>
                    <a:pt x="38" y="575"/>
                  </a:cubicBezTo>
                  <a:cubicBezTo>
                    <a:pt x="81" y="581"/>
                    <a:pt x="229" y="569"/>
                    <a:pt x="248" y="624"/>
                  </a:cubicBezTo>
                  <a:cubicBezTo>
                    <a:pt x="251" y="637"/>
                    <a:pt x="251" y="652"/>
                    <a:pt x="248" y="662"/>
                  </a:cubicBezTo>
                  <a:cubicBezTo>
                    <a:pt x="235" y="720"/>
                    <a:pt x="207" y="779"/>
                    <a:pt x="158" y="810"/>
                  </a:cubicBezTo>
                  <a:cubicBezTo>
                    <a:pt x="137" y="823"/>
                    <a:pt x="111" y="830"/>
                    <a:pt x="86" y="830"/>
                  </a:cubicBezTo>
                  <a:cubicBezTo>
                    <a:pt x="52" y="830"/>
                    <a:pt x="20" y="818"/>
                    <a:pt x="1" y="791"/>
                  </a:cubicBezTo>
                  <a:lnTo>
                    <a:pt x="1" y="791"/>
                  </a:lnTo>
                  <a:cubicBezTo>
                    <a:pt x="7" y="909"/>
                    <a:pt x="109" y="1010"/>
                    <a:pt x="223" y="1054"/>
                  </a:cubicBezTo>
                  <a:cubicBezTo>
                    <a:pt x="308" y="1080"/>
                    <a:pt x="396" y="1086"/>
                    <a:pt x="483" y="1086"/>
                  </a:cubicBezTo>
                  <a:cubicBezTo>
                    <a:pt x="517" y="1086"/>
                    <a:pt x="551" y="1085"/>
                    <a:pt x="584" y="1085"/>
                  </a:cubicBezTo>
                  <a:cubicBezTo>
                    <a:pt x="589" y="1084"/>
                    <a:pt x="593" y="1084"/>
                    <a:pt x="598" y="1084"/>
                  </a:cubicBezTo>
                  <a:cubicBezTo>
                    <a:pt x="677" y="1084"/>
                    <a:pt x="762" y="1104"/>
                    <a:pt x="842" y="1104"/>
                  </a:cubicBezTo>
                  <a:cubicBezTo>
                    <a:pt x="862" y="1104"/>
                    <a:pt x="881" y="1103"/>
                    <a:pt x="899" y="1100"/>
                  </a:cubicBezTo>
                  <a:cubicBezTo>
                    <a:pt x="1019" y="1081"/>
                    <a:pt x="1140" y="1010"/>
                    <a:pt x="1220" y="921"/>
                  </a:cubicBezTo>
                  <a:cubicBezTo>
                    <a:pt x="1328" y="810"/>
                    <a:pt x="1390" y="652"/>
                    <a:pt x="1387" y="498"/>
                  </a:cubicBezTo>
                  <a:cubicBezTo>
                    <a:pt x="1381" y="347"/>
                    <a:pt x="1316" y="192"/>
                    <a:pt x="1195" y="100"/>
                  </a:cubicBezTo>
                  <a:cubicBezTo>
                    <a:pt x="1103" y="30"/>
                    <a:pt x="989" y="1"/>
                    <a:pt x="87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709;p104">
              <a:extLst>
                <a:ext uri="{FF2B5EF4-FFF2-40B4-BE49-F238E27FC236}">
                  <a16:creationId xmlns:a16="http://schemas.microsoft.com/office/drawing/2014/main" id="{6A6DB33F-CAB5-4A50-B941-30FC171E0282}"/>
                </a:ext>
              </a:extLst>
            </p:cNvPr>
            <p:cNvSpPr/>
            <p:nvPr/>
          </p:nvSpPr>
          <p:spPr>
            <a:xfrm>
              <a:off x="7635766" y="3663638"/>
              <a:ext cx="57610" cy="5262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86" y="0"/>
                  </a:moveTo>
                  <a:cubicBezTo>
                    <a:pt x="175" y="0"/>
                    <a:pt x="170" y="6"/>
                    <a:pt x="170" y="6"/>
                  </a:cubicBezTo>
                  <a:cubicBezTo>
                    <a:pt x="170" y="6"/>
                    <a:pt x="172" y="5"/>
                    <a:pt x="177" y="5"/>
                  </a:cubicBezTo>
                  <a:cubicBezTo>
                    <a:pt x="181" y="5"/>
                    <a:pt x="187" y="6"/>
                    <a:pt x="195" y="9"/>
                  </a:cubicBezTo>
                  <a:cubicBezTo>
                    <a:pt x="207" y="18"/>
                    <a:pt x="223" y="33"/>
                    <a:pt x="223" y="55"/>
                  </a:cubicBezTo>
                  <a:cubicBezTo>
                    <a:pt x="223" y="80"/>
                    <a:pt x="213" y="111"/>
                    <a:pt x="195" y="132"/>
                  </a:cubicBezTo>
                  <a:cubicBezTo>
                    <a:pt x="179" y="160"/>
                    <a:pt x="152" y="182"/>
                    <a:pt x="124" y="191"/>
                  </a:cubicBezTo>
                  <a:cubicBezTo>
                    <a:pt x="119" y="196"/>
                    <a:pt x="112" y="198"/>
                    <a:pt x="104" y="198"/>
                  </a:cubicBezTo>
                  <a:cubicBezTo>
                    <a:pt x="99" y="198"/>
                    <a:pt x="92" y="197"/>
                    <a:pt x="87" y="194"/>
                  </a:cubicBezTo>
                  <a:lnTo>
                    <a:pt x="74" y="191"/>
                  </a:lnTo>
                  <a:lnTo>
                    <a:pt x="68" y="188"/>
                  </a:lnTo>
                  <a:cubicBezTo>
                    <a:pt x="65" y="185"/>
                    <a:pt x="56" y="179"/>
                    <a:pt x="53" y="175"/>
                  </a:cubicBezTo>
                  <a:cubicBezTo>
                    <a:pt x="34" y="157"/>
                    <a:pt x="28" y="126"/>
                    <a:pt x="34" y="101"/>
                  </a:cubicBezTo>
                  <a:cubicBezTo>
                    <a:pt x="37" y="80"/>
                    <a:pt x="44" y="55"/>
                    <a:pt x="53" y="46"/>
                  </a:cubicBezTo>
                  <a:cubicBezTo>
                    <a:pt x="56" y="36"/>
                    <a:pt x="59" y="33"/>
                    <a:pt x="65" y="30"/>
                  </a:cubicBezTo>
                  <a:lnTo>
                    <a:pt x="68" y="24"/>
                  </a:lnTo>
                  <a:lnTo>
                    <a:pt x="68" y="24"/>
                  </a:lnTo>
                  <a:cubicBezTo>
                    <a:pt x="68" y="24"/>
                    <a:pt x="59" y="30"/>
                    <a:pt x="44" y="33"/>
                  </a:cubicBezTo>
                  <a:cubicBezTo>
                    <a:pt x="31" y="43"/>
                    <a:pt x="16" y="64"/>
                    <a:pt x="10" y="89"/>
                  </a:cubicBezTo>
                  <a:cubicBezTo>
                    <a:pt x="7" y="101"/>
                    <a:pt x="0" y="117"/>
                    <a:pt x="0" y="135"/>
                  </a:cubicBezTo>
                  <a:cubicBezTo>
                    <a:pt x="0" y="157"/>
                    <a:pt x="10" y="175"/>
                    <a:pt x="22" y="191"/>
                  </a:cubicBezTo>
                  <a:lnTo>
                    <a:pt x="44" y="212"/>
                  </a:lnTo>
                  <a:cubicBezTo>
                    <a:pt x="53" y="212"/>
                    <a:pt x="53" y="219"/>
                    <a:pt x="59" y="222"/>
                  </a:cubicBezTo>
                  <a:lnTo>
                    <a:pt x="71" y="225"/>
                  </a:lnTo>
                  <a:cubicBezTo>
                    <a:pt x="82" y="229"/>
                    <a:pt x="94" y="232"/>
                    <a:pt x="105" y="232"/>
                  </a:cubicBezTo>
                  <a:cubicBezTo>
                    <a:pt x="116" y="232"/>
                    <a:pt x="127" y="229"/>
                    <a:pt x="136" y="225"/>
                  </a:cubicBezTo>
                  <a:cubicBezTo>
                    <a:pt x="179" y="209"/>
                    <a:pt x="207" y="179"/>
                    <a:pt x="226" y="148"/>
                  </a:cubicBezTo>
                  <a:cubicBezTo>
                    <a:pt x="244" y="117"/>
                    <a:pt x="254" y="83"/>
                    <a:pt x="244" y="52"/>
                  </a:cubicBezTo>
                  <a:cubicBezTo>
                    <a:pt x="241" y="36"/>
                    <a:pt x="232" y="21"/>
                    <a:pt x="226" y="12"/>
                  </a:cubicBezTo>
                  <a:cubicBezTo>
                    <a:pt x="216" y="6"/>
                    <a:pt x="207" y="3"/>
                    <a:pt x="198" y="3"/>
                  </a:cubicBezTo>
                  <a:cubicBezTo>
                    <a:pt x="193" y="1"/>
                    <a:pt x="189" y="0"/>
                    <a:pt x="186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710;p104">
              <a:extLst>
                <a:ext uri="{FF2B5EF4-FFF2-40B4-BE49-F238E27FC236}">
                  <a16:creationId xmlns:a16="http://schemas.microsoft.com/office/drawing/2014/main" id="{CA7663BE-05A7-4BC9-902C-77CE181EF0E2}"/>
                </a:ext>
              </a:extLst>
            </p:cNvPr>
            <p:cNvSpPr/>
            <p:nvPr/>
          </p:nvSpPr>
          <p:spPr>
            <a:xfrm>
              <a:off x="7657540" y="3552725"/>
              <a:ext cx="60332" cy="54889"/>
            </a:xfrm>
            <a:custGeom>
              <a:avLst/>
              <a:gdLst/>
              <a:ahLst/>
              <a:cxnLst/>
              <a:rect l="l" t="t" r="r" b="b"/>
              <a:pathLst>
                <a:path w="266" h="242" extrusionOk="0">
                  <a:moveTo>
                    <a:pt x="266" y="1"/>
                  </a:moveTo>
                  <a:cubicBezTo>
                    <a:pt x="266" y="1"/>
                    <a:pt x="241" y="1"/>
                    <a:pt x="210" y="16"/>
                  </a:cubicBezTo>
                  <a:cubicBezTo>
                    <a:pt x="191" y="25"/>
                    <a:pt x="176" y="32"/>
                    <a:pt x="158" y="44"/>
                  </a:cubicBezTo>
                  <a:cubicBezTo>
                    <a:pt x="139" y="56"/>
                    <a:pt x="124" y="72"/>
                    <a:pt x="102" y="87"/>
                  </a:cubicBezTo>
                  <a:cubicBezTo>
                    <a:pt x="87" y="103"/>
                    <a:pt x="68" y="121"/>
                    <a:pt x="56" y="136"/>
                  </a:cubicBezTo>
                  <a:cubicBezTo>
                    <a:pt x="40" y="155"/>
                    <a:pt x="31" y="170"/>
                    <a:pt x="22" y="186"/>
                  </a:cubicBezTo>
                  <a:cubicBezTo>
                    <a:pt x="6" y="217"/>
                    <a:pt x="0" y="241"/>
                    <a:pt x="0" y="241"/>
                  </a:cubicBezTo>
                  <a:cubicBezTo>
                    <a:pt x="0" y="241"/>
                    <a:pt x="19" y="226"/>
                    <a:pt x="40" y="198"/>
                  </a:cubicBezTo>
                  <a:cubicBezTo>
                    <a:pt x="65" y="174"/>
                    <a:pt x="99" y="149"/>
                    <a:pt x="130" y="118"/>
                  </a:cubicBezTo>
                  <a:cubicBezTo>
                    <a:pt x="164" y="90"/>
                    <a:pt x="195" y="62"/>
                    <a:pt x="222" y="41"/>
                  </a:cubicBezTo>
                  <a:cubicBezTo>
                    <a:pt x="244" y="16"/>
                    <a:pt x="266" y="1"/>
                    <a:pt x="266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711;p104">
              <a:extLst>
                <a:ext uri="{FF2B5EF4-FFF2-40B4-BE49-F238E27FC236}">
                  <a16:creationId xmlns:a16="http://schemas.microsoft.com/office/drawing/2014/main" id="{43DD0279-2A0F-4382-9ECC-6AB22F6D8CB2}"/>
                </a:ext>
              </a:extLst>
            </p:cNvPr>
            <p:cNvSpPr/>
            <p:nvPr/>
          </p:nvSpPr>
          <p:spPr>
            <a:xfrm>
              <a:off x="7677046" y="3581531"/>
              <a:ext cx="33795" cy="27445"/>
            </a:xfrm>
            <a:custGeom>
              <a:avLst/>
              <a:gdLst/>
              <a:ahLst/>
              <a:cxnLst/>
              <a:rect l="l" t="t" r="r" b="b"/>
              <a:pathLst>
                <a:path w="149" h="121" extrusionOk="0">
                  <a:moveTo>
                    <a:pt x="149" y="0"/>
                  </a:moveTo>
                  <a:cubicBezTo>
                    <a:pt x="149" y="0"/>
                    <a:pt x="136" y="9"/>
                    <a:pt x="121" y="22"/>
                  </a:cubicBezTo>
                  <a:cubicBezTo>
                    <a:pt x="105" y="31"/>
                    <a:pt x="87" y="43"/>
                    <a:pt x="72" y="59"/>
                  </a:cubicBezTo>
                  <a:cubicBezTo>
                    <a:pt x="56" y="71"/>
                    <a:pt x="38" y="87"/>
                    <a:pt x="25" y="99"/>
                  </a:cubicBezTo>
                  <a:cubicBezTo>
                    <a:pt x="10" y="108"/>
                    <a:pt x="1" y="121"/>
                    <a:pt x="1" y="121"/>
                  </a:cubicBezTo>
                  <a:cubicBezTo>
                    <a:pt x="1" y="121"/>
                    <a:pt x="16" y="121"/>
                    <a:pt x="38" y="118"/>
                  </a:cubicBezTo>
                  <a:cubicBezTo>
                    <a:pt x="56" y="114"/>
                    <a:pt x="78" y="102"/>
                    <a:pt x="99" y="87"/>
                  </a:cubicBezTo>
                  <a:cubicBezTo>
                    <a:pt x="118" y="71"/>
                    <a:pt x="133" y="53"/>
                    <a:pt x="139" y="31"/>
                  </a:cubicBezTo>
                  <a:cubicBezTo>
                    <a:pt x="149" y="16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712;p104">
              <a:extLst>
                <a:ext uri="{FF2B5EF4-FFF2-40B4-BE49-F238E27FC236}">
                  <a16:creationId xmlns:a16="http://schemas.microsoft.com/office/drawing/2014/main" id="{C9C4099A-AF8B-41CB-89E9-C89C781A9A03}"/>
                </a:ext>
              </a:extLst>
            </p:cNvPr>
            <p:cNvSpPr/>
            <p:nvPr/>
          </p:nvSpPr>
          <p:spPr>
            <a:xfrm>
              <a:off x="7420747" y="3628028"/>
              <a:ext cx="809721" cy="336593"/>
            </a:xfrm>
            <a:custGeom>
              <a:avLst/>
              <a:gdLst/>
              <a:ahLst/>
              <a:cxnLst/>
              <a:rect l="l" t="t" r="r" b="b"/>
              <a:pathLst>
                <a:path w="3570" h="1484" extrusionOk="0">
                  <a:moveTo>
                    <a:pt x="2554" y="1"/>
                  </a:moveTo>
                  <a:cubicBezTo>
                    <a:pt x="2480" y="1"/>
                    <a:pt x="2406" y="5"/>
                    <a:pt x="2332" y="11"/>
                  </a:cubicBezTo>
                  <a:cubicBezTo>
                    <a:pt x="2356" y="48"/>
                    <a:pt x="2344" y="98"/>
                    <a:pt x="2319" y="129"/>
                  </a:cubicBezTo>
                  <a:cubicBezTo>
                    <a:pt x="2298" y="163"/>
                    <a:pt x="2264" y="187"/>
                    <a:pt x="2233" y="212"/>
                  </a:cubicBezTo>
                  <a:cubicBezTo>
                    <a:pt x="2162" y="274"/>
                    <a:pt x="2103" y="351"/>
                    <a:pt x="2069" y="437"/>
                  </a:cubicBezTo>
                  <a:cubicBezTo>
                    <a:pt x="2054" y="471"/>
                    <a:pt x="2041" y="505"/>
                    <a:pt x="2010" y="527"/>
                  </a:cubicBezTo>
                  <a:cubicBezTo>
                    <a:pt x="1992" y="536"/>
                    <a:pt x="1970" y="542"/>
                    <a:pt x="1946" y="545"/>
                  </a:cubicBezTo>
                  <a:cubicBezTo>
                    <a:pt x="1563" y="595"/>
                    <a:pt x="1100" y="511"/>
                    <a:pt x="769" y="743"/>
                  </a:cubicBezTo>
                  <a:cubicBezTo>
                    <a:pt x="757" y="749"/>
                    <a:pt x="751" y="758"/>
                    <a:pt x="738" y="758"/>
                  </a:cubicBezTo>
                  <a:cubicBezTo>
                    <a:pt x="736" y="759"/>
                    <a:pt x="734" y="759"/>
                    <a:pt x="732" y="759"/>
                  </a:cubicBezTo>
                  <a:cubicBezTo>
                    <a:pt x="719" y="759"/>
                    <a:pt x="705" y="751"/>
                    <a:pt x="692" y="746"/>
                  </a:cubicBezTo>
                  <a:cubicBezTo>
                    <a:pt x="620" y="717"/>
                    <a:pt x="543" y="703"/>
                    <a:pt x="465" y="703"/>
                  </a:cubicBezTo>
                  <a:cubicBezTo>
                    <a:pt x="293" y="703"/>
                    <a:pt x="120" y="772"/>
                    <a:pt x="1" y="897"/>
                  </a:cubicBezTo>
                  <a:cubicBezTo>
                    <a:pt x="59" y="1160"/>
                    <a:pt x="263" y="1385"/>
                    <a:pt x="525" y="1456"/>
                  </a:cubicBezTo>
                  <a:cubicBezTo>
                    <a:pt x="607" y="1476"/>
                    <a:pt x="693" y="1483"/>
                    <a:pt x="779" y="1483"/>
                  </a:cubicBezTo>
                  <a:cubicBezTo>
                    <a:pt x="839" y="1483"/>
                    <a:pt x="899" y="1480"/>
                    <a:pt x="958" y="1475"/>
                  </a:cubicBezTo>
                  <a:cubicBezTo>
                    <a:pt x="1405" y="1444"/>
                    <a:pt x="1847" y="1367"/>
                    <a:pt x="2285" y="1293"/>
                  </a:cubicBezTo>
                  <a:cubicBezTo>
                    <a:pt x="2588" y="1246"/>
                    <a:pt x="2897" y="1194"/>
                    <a:pt x="3174" y="1058"/>
                  </a:cubicBezTo>
                  <a:cubicBezTo>
                    <a:pt x="3276" y="1009"/>
                    <a:pt x="3409" y="934"/>
                    <a:pt x="3486" y="845"/>
                  </a:cubicBezTo>
                  <a:cubicBezTo>
                    <a:pt x="3570" y="749"/>
                    <a:pt x="3566" y="567"/>
                    <a:pt x="3536" y="453"/>
                  </a:cubicBezTo>
                  <a:cubicBezTo>
                    <a:pt x="3523" y="410"/>
                    <a:pt x="3505" y="363"/>
                    <a:pt x="3462" y="345"/>
                  </a:cubicBezTo>
                  <a:cubicBezTo>
                    <a:pt x="3446" y="342"/>
                    <a:pt x="3437" y="336"/>
                    <a:pt x="3421" y="332"/>
                  </a:cubicBezTo>
                  <a:cubicBezTo>
                    <a:pt x="3397" y="326"/>
                    <a:pt x="3378" y="311"/>
                    <a:pt x="3353" y="298"/>
                  </a:cubicBezTo>
                  <a:cubicBezTo>
                    <a:pt x="3227" y="206"/>
                    <a:pt x="3106" y="110"/>
                    <a:pt x="2958" y="58"/>
                  </a:cubicBezTo>
                  <a:cubicBezTo>
                    <a:pt x="2827" y="15"/>
                    <a:pt x="2691" y="1"/>
                    <a:pt x="2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713;p104">
              <a:extLst>
                <a:ext uri="{FF2B5EF4-FFF2-40B4-BE49-F238E27FC236}">
                  <a16:creationId xmlns:a16="http://schemas.microsoft.com/office/drawing/2014/main" id="{C5AF3A3B-38CE-4E60-9344-6E8A7AAD610B}"/>
                </a:ext>
              </a:extLst>
            </p:cNvPr>
            <p:cNvSpPr/>
            <p:nvPr/>
          </p:nvSpPr>
          <p:spPr>
            <a:xfrm>
              <a:off x="7438892" y="3738941"/>
              <a:ext cx="778874" cy="175328"/>
            </a:xfrm>
            <a:custGeom>
              <a:avLst/>
              <a:gdLst/>
              <a:ahLst/>
              <a:cxnLst/>
              <a:rect l="l" t="t" r="r" b="b"/>
              <a:pathLst>
                <a:path w="3434" h="773" extrusionOk="0">
                  <a:moveTo>
                    <a:pt x="3434" y="1"/>
                  </a:moveTo>
                  <a:cubicBezTo>
                    <a:pt x="3434" y="1"/>
                    <a:pt x="3424" y="14"/>
                    <a:pt x="3406" y="32"/>
                  </a:cubicBezTo>
                  <a:cubicBezTo>
                    <a:pt x="3388" y="53"/>
                    <a:pt x="3360" y="78"/>
                    <a:pt x="3320" y="109"/>
                  </a:cubicBezTo>
                  <a:cubicBezTo>
                    <a:pt x="3283" y="140"/>
                    <a:pt x="3233" y="177"/>
                    <a:pt x="3172" y="208"/>
                  </a:cubicBezTo>
                  <a:cubicBezTo>
                    <a:pt x="3110" y="239"/>
                    <a:pt x="3036" y="269"/>
                    <a:pt x="2959" y="300"/>
                  </a:cubicBezTo>
                  <a:cubicBezTo>
                    <a:pt x="2881" y="325"/>
                    <a:pt x="2792" y="356"/>
                    <a:pt x="2699" y="387"/>
                  </a:cubicBezTo>
                  <a:cubicBezTo>
                    <a:pt x="2607" y="418"/>
                    <a:pt x="2511" y="445"/>
                    <a:pt x="2406" y="473"/>
                  </a:cubicBezTo>
                  <a:cubicBezTo>
                    <a:pt x="2307" y="501"/>
                    <a:pt x="2199" y="526"/>
                    <a:pt x="2091" y="550"/>
                  </a:cubicBezTo>
                  <a:cubicBezTo>
                    <a:pt x="1983" y="572"/>
                    <a:pt x="1869" y="597"/>
                    <a:pt x="1758" y="615"/>
                  </a:cubicBezTo>
                  <a:cubicBezTo>
                    <a:pt x="1649" y="634"/>
                    <a:pt x="1538" y="655"/>
                    <a:pt x="1427" y="674"/>
                  </a:cubicBezTo>
                  <a:cubicBezTo>
                    <a:pt x="1313" y="692"/>
                    <a:pt x="1205" y="708"/>
                    <a:pt x="1103" y="717"/>
                  </a:cubicBezTo>
                  <a:cubicBezTo>
                    <a:pt x="1020" y="722"/>
                    <a:pt x="941" y="728"/>
                    <a:pt x="865" y="728"/>
                  </a:cubicBezTo>
                  <a:cubicBezTo>
                    <a:pt x="842" y="728"/>
                    <a:pt x="820" y="728"/>
                    <a:pt x="797" y="726"/>
                  </a:cubicBezTo>
                  <a:cubicBezTo>
                    <a:pt x="702" y="723"/>
                    <a:pt x="612" y="717"/>
                    <a:pt x="526" y="702"/>
                  </a:cubicBezTo>
                  <a:cubicBezTo>
                    <a:pt x="362" y="671"/>
                    <a:pt x="226" y="625"/>
                    <a:pt x="137" y="581"/>
                  </a:cubicBezTo>
                  <a:cubicBezTo>
                    <a:pt x="93" y="557"/>
                    <a:pt x="59" y="538"/>
                    <a:pt x="38" y="526"/>
                  </a:cubicBezTo>
                  <a:cubicBezTo>
                    <a:pt x="14" y="517"/>
                    <a:pt x="1" y="507"/>
                    <a:pt x="1" y="507"/>
                  </a:cubicBezTo>
                  <a:lnTo>
                    <a:pt x="1" y="507"/>
                  </a:lnTo>
                  <a:cubicBezTo>
                    <a:pt x="1" y="507"/>
                    <a:pt x="13" y="517"/>
                    <a:pt x="32" y="526"/>
                  </a:cubicBezTo>
                  <a:cubicBezTo>
                    <a:pt x="50" y="541"/>
                    <a:pt x="87" y="566"/>
                    <a:pt x="127" y="587"/>
                  </a:cubicBezTo>
                  <a:cubicBezTo>
                    <a:pt x="217" y="634"/>
                    <a:pt x="350" y="696"/>
                    <a:pt x="519" y="733"/>
                  </a:cubicBezTo>
                  <a:cubicBezTo>
                    <a:pt x="644" y="758"/>
                    <a:pt x="786" y="773"/>
                    <a:pt x="938" y="773"/>
                  </a:cubicBezTo>
                  <a:cubicBezTo>
                    <a:pt x="993" y="773"/>
                    <a:pt x="1049" y="771"/>
                    <a:pt x="1106" y="767"/>
                  </a:cubicBezTo>
                  <a:cubicBezTo>
                    <a:pt x="1214" y="757"/>
                    <a:pt x="1322" y="748"/>
                    <a:pt x="1433" y="726"/>
                  </a:cubicBezTo>
                  <a:lnTo>
                    <a:pt x="1770" y="671"/>
                  </a:lnTo>
                  <a:cubicBezTo>
                    <a:pt x="1881" y="646"/>
                    <a:pt x="1992" y="625"/>
                    <a:pt x="2100" y="600"/>
                  </a:cubicBezTo>
                  <a:cubicBezTo>
                    <a:pt x="2214" y="578"/>
                    <a:pt x="2316" y="550"/>
                    <a:pt x="2421" y="520"/>
                  </a:cubicBezTo>
                  <a:cubicBezTo>
                    <a:pt x="2625" y="461"/>
                    <a:pt x="2813" y="393"/>
                    <a:pt x="2974" y="325"/>
                  </a:cubicBezTo>
                  <a:cubicBezTo>
                    <a:pt x="3051" y="291"/>
                    <a:pt x="3119" y="257"/>
                    <a:pt x="3181" y="223"/>
                  </a:cubicBezTo>
                  <a:cubicBezTo>
                    <a:pt x="3239" y="186"/>
                    <a:pt x="3289" y="152"/>
                    <a:pt x="3329" y="118"/>
                  </a:cubicBezTo>
                  <a:cubicBezTo>
                    <a:pt x="3366" y="84"/>
                    <a:pt x="3394" y="53"/>
                    <a:pt x="3409" y="32"/>
                  </a:cubicBezTo>
                  <a:cubicBezTo>
                    <a:pt x="3424" y="14"/>
                    <a:pt x="3434" y="1"/>
                    <a:pt x="3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714;p104">
              <a:extLst>
                <a:ext uri="{FF2B5EF4-FFF2-40B4-BE49-F238E27FC236}">
                  <a16:creationId xmlns:a16="http://schemas.microsoft.com/office/drawing/2014/main" id="{657D2F46-55E9-436A-8C7E-6D1D02251D6F}"/>
                </a:ext>
              </a:extLst>
            </p:cNvPr>
            <p:cNvSpPr/>
            <p:nvPr/>
          </p:nvSpPr>
          <p:spPr>
            <a:xfrm>
              <a:off x="7787731" y="3734178"/>
              <a:ext cx="232710" cy="24723"/>
            </a:xfrm>
            <a:custGeom>
              <a:avLst/>
              <a:gdLst/>
              <a:ahLst/>
              <a:cxnLst/>
              <a:rect l="l" t="t" r="r" b="b"/>
              <a:pathLst>
                <a:path w="1026" h="109" extrusionOk="0">
                  <a:moveTo>
                    <a:pt x="3" y="96"/>
                  </a:moveTo>
                  <a:cubicBezTo>
                    <a:pt x="1" y="96"/>
                    <a:pt x="0" y="96"/>
                    <a:pt x="0" y="96"/>
                  </a:cubicBezTo>
                  <a:cubicBezTo>
                    <a:pt x="0" y="96"/>
                    <a:pt x="1" y="97"/>
                    <a:pt x="2" y="97"/>
                  </a:cubicBezTo>
                  <a:cubicBezTo>
                    <a:pt x="2" y="97"/>
                    <a:pt x="3" y="97"/>
                    <a:pt x="3" y="96"/>
                  </a:cubicBezTo>
                  <a:close/>
                  <a:moveTo>
                    <a:pt x="1025" y="0"/>
                  </a:moveTo>
                  <a:cubicBezTo>
                    <a:pt x="1025" y="0"/>
                    <a:pt x="1010" y="10"/>
                    <a:pt x="982" y="19"/>
                  </a:cubicBezTo>
                  <a:cubicBezTo>
                    <a:pt x="957" y="31"/>
                    <a:pt x="917" y="34"/>
                    <a:pt x="871" y="37"/>
                  </a:cubicBezTo>
                  <a:lnTo>
                    <a:pt x="612" y="37"/>
                  </a:lnTo>
                  <a:cubicBezTo>
                    <a:pt x="581" y="37"/>
                    <a:pt x="547" y="40"/>
                    <a:pt x="516" y="40"/>
                  </a:cubicBezTo>
                  <a:cubicBezTo>
                    <a:pt x="485" y="40"/>
                    <a:pt x="451" y="47"/>
                    <a:pt x="420" y="47"/>
                  </a:cubicBezTo>
                  <a:cubicBezTo>
                    <a:pt x="405" y="47"/>
                    <a:pt x="389" y="50"/>
                    <a:pt x="374" y="50"/>
                  </a:cubicBezTo>
                  <a:cubicBezTo>
                    <a:pt x="358" y="50"/>
                    <a:pt x="343" y="53"/>
                    <a:pt x="328" y="53"/>
                  </a:cubicBezTo>
                  <a:cubicBezTo>
                    <a:pt x="266" y="59"/>
                    <a:pt x="207" y="68"/>
                    <a:pt x="161" y="77"/>
                  </a:cubicBezTo>
                  <a:cubicBezTo>
                    <a:pt x="115" y="84"/>
                    <a:pt x="71" y="87"/>
                    <a:pt x="47" y="93"/>
                  </a:cubicBezTo>
                  <a:cubicBezTo>
                    <a:pt x="32" y="94"/>
                    <a:pt x="21" y="95"/>
                    <a:pt x="14" y="96"/>
                  </a:cubicBezTo>
                  <a:lnTo>
                    <a:pt x="14" y="96"/>
                  </a:lnTo>
                  <a:cubicBezTo>
                    <a:pt x="9" y="95"/>
                    <a:pt x="6" y="94"/>
                    <a:pt x="3" y="93"/>
                  </a:cubicBezTo>
                  <a:cubicBezTo>
                    <a:pt x="3" y="94"/>
                    <a:pt x="3" y="95"/>
                    <a:pt x="3" y="96"/>
                  </a:cubicBezTo>
                  <a:lnTo>
                    <a:pt x="3" y="96"/>
                  </a:lnTo>
                  <a:cubicBezTo>
                    <a:pt x="5" y="96"/>
                    <a:pt x="9" y="96"/>
                    <a:pt x="14" y="96"/>
                  </a:cubicBezTo>
                  <a:lnTo>
                    <a:pt x="14" y="96"/>
                  </a:lnTo>
                  <a:cubicBezTo>
                    <a:pt x="20" y="96"/>
                    <a:pt x="28" y="97"/>
                    <a:pt x="37" y="99"/>
                  </a:cubicBezTo>
                  <a:cubicBezTo>
                    <a:pt x="65" y="105"/>
                    <a:pt x="108" y="108"/>
                    <a:pt x="158" y="108"/>
                  </a:cubicBezTo>
                  <a:cubicBezTo>
                    <a:pt x="207" y="108"/>
                    <a:pt x="263" y="105"/>
                    <a:pt x="325" y="105"/>
                  </a:cubicBezTo>
                  <a:lnTo>
                    <a:pt x="420" y="105"/>
                  </a:lnTo>
                  <a:cubicBezTo>
                    <a:pt x="451" y="105"/>
                    <a:pt x="485" y="99"/>
                    <a:pt x="516" y="99"/>
                  </a:cubicBezTo>
                  <a:cubicBezTo>
                    <a:pt x="547" y="99"/>
                    <a:pt x="581" y="96"/>
                    <a:pt x="612" y="96"/>
                  </a:cubicBezTo>
                  <a:cubicBezTo>
                    <a:pt x="643" y="93"/>
                    <a:pt x="673" y="93"/>
                    <a:pt x="704" y="87"/>
                  </a:cubicBezTo>
                  <a:cubicBezTo>
                    <a:pt x="735" y="87"/>
                    <a:pt x="766" y="84"/>
                    <a:pt x="794" y="81"/>
                  </a:cubicBezTo>
                  <a:cubicBezTo>
                    <a:pt x="822" y="81"/>
                    <a:pt x="852" y="74"/>
                    <a:pt x="877" y="68"/>
                  </a:cubicBezTo>
                  <a:cubicBezTo>
                    <a:pt x="927" y="56"/>
                    <a:pt x="967" y="40"/>
                    <a:pt x="991" y="25"/>
                  </a:cubicBezTo>
                  <a:cubicBezTo>
                    <a:pt x="1004" y="19"/>
                    <a:pt x="1013" y="10"/>
                    <a:pt x="1019" y="6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715;p104">
              <a:extLst>
                <a:ext uri="{FF2B5EF4-FFF2-40B4-BE49-F238E27FC236}">
                  <a16:creationId xmlns:a16="http://schemas.microsoft.com/office/drawing/2014/main" id="{F844F92B-2F48-4841-ABE1-078B5C7D1235}"/>
                </a:ext>
              </a:extLst>
            </p:cNvPr>
            <p:cNvSpPr/>
            <p:nvPr/>
          </p:nvSpPr>
          <p:spPr>
            <a:xfrm>
              <a:off x="7914520" y="3638235"/>
              <a:ext cx="158315" cy="49899"/>
            </a:xfrm>
            <a:custGeom>
              <a:avLst/>
              <a:gdLst/>
              <a:ahLst/>
              <a:cxnLst/>
              <a:rect l="l" t="t" r="r" b="b"/>
              <a:pathLst>
                <a:path w="698" h="220" extrusionOk="0">
                  <a:moveTo>
                    <a:pt x="398" y="0"/>
                  </a:moveTo>
                  <a:cubicBezTo>
                    <a:pt x="374" y="0"/>
                    <a:pt x="349" y="6"/>
                    <a:pt x="324" y="10"/>
                  </a:cubicBezTo>
                  <a:cubicBezTo>
                    <a:pt x="297" y="13"/>
                    <a:pt x="275" y="16"/>
                    <a:pt x="250" y="25"/>
                  </a:cubicBezTo>
                  <a:cubicBezTo>
                    <a:pt x="226" y="34"/>
                    <a:pt x="204" y="40"/>
                    <a:pt x="182" y="53"/>
                  </a:cubicBezTo>
                  <a:cubicBezTo>
                    <a:pt x="170" y="56"/>
                    <a:pt x="158" y="62"/>
                    <a:pt x="151" y="68"/>
                  </a:cubicBezTo>
                  <a:cubicBezTo>
                    <a:pt x="142" y="74"/>
                    <a:pt x="133" y="77"/>
                    <a:pt x="124" y="87"/>
                  </a:cubicBezTo>
                  <a:lnTo>
                    <a:pt x="80" y="130"/>
                  </a:lnTo>
                  <a:cubicBezTo>
                    <a:pt x="56" y="158"/>
                    <a:pt x="40" y="179"/>
                    <a:pt x="25" y="195"/>
                  </a:cubicBezTo>
                  <a:lnTo>
                    <a:pt x="0" y="220"/>
                  </a:lnTo>
                  <a:cubicBezTo>
                    <a:pt x="0" y="220"/>
                    <a:pt x="12" y="213"/>
                    <a:pt x="31" y="201"/>
                  </a:cubicBezTo>
                  <a:cubicBezTo>
                    <a:pt x="50" y="195"/>
                    <a:pt x="77" y="176"/>
                    <a:pt x="105" y="155"/>
                  </a:cubicBezTo>
                  <a:cubicBezTo>
                    <a:pt x="121" y="148"/>
                    <a:pt x="136" y="136"/>
                    <a:pt x="151" y="130"/>
                  </a:cubicBezTo>
                  <a:cubicBezTo>
                    <a:pt x="164" y="124"/>
                    <a:pt x="170" y="121"/>
                    <a:pt x="179" y="118"/>
                  </a:cubicBezTo>
                  <a:cubicBezTo>
                    <a:pt x="188" y="115"/>
                    <a:pt x="198" y="108"/>
                    <a:pt x="210" y="105"/>
                  </a:cubicBezTo>
                  <a:cubicBezTo>
                    <a:pt x="229" y="99"/>
                    <a:pt x="247" y="93"/>
                    <a:pt x="272" y="87"/>
                  </a:cubicBezTo>
                  <a:cubicBezTo>
                    <a:pt x="293" y="77"/>
                    <a:pt x="312" y="74"/>
                    <a:pt x="337" y="71"/>
                  </a:cubicBezTo>
                  <a:cubicBezTo>
                    <a:pt x="355" y="68"/>
                    <a:pt x="380" y="62"/>
                    <a:pt x="402" y="62"/>
                  </a:cubicBezTo>
                  <a:cubicBezTo>
                    <a:pt x="426" y="62"/>
                    <a:pt x="445" y="59"/>
                    <a:pt x="466" y="59"/>
                  </a:cubicBezTo>
                  <a:lnTo>
                    <a:pt x="528" y="59"/>
                  </a:lnTo>
                  <a:cubicBezTo>
                    <a:pt x="550" y="59"/>
                    <a:pt x="568" y="59"/>
                    <a:pt x="584" y="62"/>
                  </a:cubicBezTo>
                  <a:cubicBezTo>
                    <a:pt x="618" y="68"/>
                    <a:pt x="649" y="74"/>
                    <a:pt x="667" y="77"/>
                  </a:cubicBezTo>
                  <a:cubicBezTo>
                    <a:pt x="689" y="84"/>
                    <a:pt x="698" y="87"/>
                    <a:pt x="698" y="87"/>
                  </a:cubicBezTo>
                  <a:cubicBezTo>
                    <a:pt x="698" y="87"/>
                    <a:pt x="692" y="77"/>
                    <a:pt x="673" y="68"/>
                  </a:cubicBezTo>
                  <a:cubicBezTo>
                    <a:pt x="652" y="56"/>
                    <a:pt x="627" y="40"/>
                    <a:pt x="590" y="28"/>
                  </a:cubicBezTo>
                  <a:cubicBezTo>
                    <a:pt x="571" y="22"/>
                    <a:pt x="553" y="16"/>
                    <a:pt x="534" y="13"/>
                  </a:cubicBezTo>
                  <a:cubicBezTo>
                    <a:pt x="513" y="6"/>
                    <a:pt x="491" y="0"/>
                    <a:pt x="466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716;p104">
              <a:extLst>
                <a:ext uri="{FF2B5EF4-FFF2-40B4-BE49-F238E27FC236}">
                  <a16:creationId xmlns:a16="http://schemas.microsoft.com/office/drawing/2014/main" id="{1622455B-C123-4390-A8F6-4A790A662A89}"/>
                </a:ext>
              </a:extLst>
            </p:cNvPr>
            <p:cNvSpPr/>
            <p:nvPr/>
          </p:nvSpPr>
          <p:spPr>
            <a:xfrm>
              <a:off x="7550938" y="3791562"/>
              <a:ext cx="123613" cy="57611"/>
            </a:xfrm>
            <a:custGeom>
              <a:avLst/>
              <a:gdLst/>
              <a:ahLst/>
              <a:cxnLst/>
              <a:rect l="l" t="t" r="r" b="b"/>
              <a:pathLst>
                <a:path w="545" h="254" extrusionOk="0">
                  <a:moveTo>
                    <a:pt x="1" y="0"/>
                  </a:moveTo>
                  <a:cubicBezTo>
                    <a:pt x="1" y="0"/>
                    <a:pt x="13" y="7"/>
                    <a:pt x="32" y="10"/>
                  </a:cubicBezTo>
                  <a:cubicBezTo>
                    <a:pt x="47" y="16"/>
                    <a:pt x="69" y="28"/>
                    <a:pt x="93" y="41"/>
                  </a:cubicBezTo>
                  <a:cubicBezTo>
                    <a:pt x="121" y="53"/>
                    <a:pt x="149" y="68"/>
                    <a:pt x="180" y="84"/>
                  </a:cubicBezTo>
                  <a:cubicBezTo>
                    <a:pt x="208" y="99"/>
                    <a:pt x="242" y="115"/>
                    <a:pt x="272" y="133"/>
                  </a:cubicBezTo>
                  <a:cubicBezTo>
                    <a:pt x="303" y="152"/>
                    <a:pt x="334" y="170"/>
                    <a:pt x="365" y="186"/>
                  </a:cubicBezTo>
                  <a:cubicBezTo>
                    <a:pt x="396" y="201"/>
                    <a:pt x="421" y="223"/>
                    <a:pt x="448" y="232"/>
                  </a:cubicBezTo>
                  <a:cubicBezTo>
                    <a:pt x="476" y="244"/>
                    <a:pt x="504" y="254"/>
                    <a:pt x="519" y="254"/>
                  </a:cubicBezTo>
                  <a:lnTo>
                    <a:pt x="544" y="254"/>
                  </a:lnTo>
                  <a:lnTo>
                    <a:pt x="523" y="241"/>
                  </a:lnTo>
                  <a:cubicBezTo>
                    <a:pt x="507" y="232"/>
                    <a:pt x="489" y="217"/>
                    <a:pt x="467" y="201"/>
                  </a:cubicBezTo>
                  <a:cubicBezTo>
                    <a:pt x="445" y="186"/>
                    <a:pt x="421" y="164"/>
                    <a:pt x="396" y="139"/>
                  </a:cubicBezTo>
                  <a:cubicBezTo>
                    <a:pt x="381" y="133"/>
                    <a:pt x="365" y="121"/>
                    <a:pt x="350" y="108"/>
                  </a:cubicBezTo>
                  <a:cubicBezTo>
                    <a:pt x="334" y="99"/>
                    <a:pt x="313" y="87"/>
                    <a:pt x="300" y="78"/>
                  </a:cubicBezTo>
                  <a:cubicBezTo>
                    <a:pt x="263" y="59"/>
                    <a:pt x="229" y="44"/>
                    <a:pt x="195" y="31"/>
                  </a:cubicBezTo>
                  <a:cubicBezTo>
                    <a:pt x="161" y="22"/>
                    <a:pt x="124" y="13"/>
                    <a:pt x="100" y="10"/>
                  </a:cubicBezTo>
                  <a:cubicBezTo>
                    <a:pt x="72" y="7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717;p104">
              <a:extLst>
                <a:ext uri="{FF2B5EF4-FFF2-40B4-BE49-F238E27FC236}">
                  <a16:creationId xmlns:a16="http://schemas.microsoft.com/office/drawing/2014/main" id="{DCD9EB54-9FAA-4388-BE9F-DC7F085C5B75}"/>
                </a:ext>
              </a:extLst>
            </p:cNvPr>
            <p:cNvSpPr/>
            <p:nvPr/>
          </p:nvSpPr>
          <p:spPr>
            <a:xfrm>
              <a:off x="7630776" y="3759354"/>
              <a:ext cx="229988" cy="66003"/>
            </a:xfrm>
            <a:custGeom>
              <a:avLst/>
              <a:gdLst/>
              <a:ahLst/>
              <a:cxnLst/>
              <a:rect l="l" t="t" r="r" b="b"/>
              <a:pathLst>
                <a:path w="1014" h="291" extrusionOk="0">
                  <a:moveTo>
                    <a:pt x="272" y="1"/>
                  </a:moveTo>
                  <a:cubicBezTo>
                    <a:pt x="228" y="1"/>
                    <a:pt x="189" y="5"/>
                    <a:pt x="155" y="16"/>
                  </a:cubicBezTo>
                  <a:cubicBezTo>
                    <a:pt x="106" y="28"/>
                    <a:pt x="66" y="50"/>
                    <a:pt x="41" y="65"/>
                  </a:cubicBezTo>
                  <a:cubicBezTo>
                    <a:pt x="29" y="75"/>
                    <a:pt x="19" y="81"/>
                    <a:pt x="13" y="87"/>
                  </a:cubicBezTo>
                  <a:cubicBezTo>
                    <a:pt x="4" y="90"/>
                    <a:pt x="1" y="93"/>
                    <a:pt x="1" y="93"/>
                  </a:cubicBezTo>
                  <a:cubicBezTo>
                    <a:pt x="1" y="93"/>
                    <a:pt x="4" y="93"/>
                    <a:pt x="13" y="90"/>
                  </a:cubicBezTo>
                  <a:cubicBezTo>
                    <a:pt x="19" y="84"/>
                    <a:pt x="29" y="81"/>
                    <a:pt x="44" y="78"/>
                  </a:cubicBezTo>
                  <a:cubicBezTo>
                    <a:pt x="69" y="65"/>
                    <a:pt x="109" y="53"/>
                    <a:pt x="158" y="50"/>
                  </a:cubicBezTo>
                  <a:cubicBezTo>
                    <a:pt x="176" y="49"/>
                    <a:pt x="193" y="48"/>
                    <a:pt x="211" y="48"/>
                  </a:cubicBezTo>
                  <a:cubicBezTo>
                    <a:pt x="247" y="48"/>
                    <a:pt x="284" y="51"/>
                    <a:pt x="325" y="59"/>
                  </a:cubicBezTo>
                  <a:cubicBezTo>
                    <a:pt x="356" y="62"/>
                    <a:pt x="387" y="68"/>
                    <a:pt x="418" y="78"/>
                  </a:cubicBezTo>
                  <a:cubicBezTo>
                    <a:pt x="452" y="84"/>
                    <a:pt x="482" y="96"/>
                    <a:pt x="513" y="105"/>
                  </a:cubicBezTo>
                  <a:cubicBezTo>
                    <a:pt x="575" y="121"/>
                    <a:pt x="643" y="142"/>
                    <a:pt x="698" y="161"/>
                  </a:cubicBezTo>
                  <a:cubicBezTo>
                    <a:pt x="757" y="186"/>
                    <a:pt x="813" y="204"/>
                    <a:pt x="859" y="223"/>
                  </a:cubicBezTo>
                  <a:cubicBezTo>
                    <a:pt x="905" y="244"/>
                    <a:pt x="942" y="260"/>
                    <a:pt x="970" y="272"/>
                  </a:cubicBezTo>
                  <a:cubicBezTo>
                    <a:pt x="998" y="281"/>
                    <a:pt x="1013" y="291"/>
                    <a:pt x="1013" y="291"/>
                  </a:cubicBezTo>
                  <a:cubicBezTo>
                    <a:pt x="1013" y="291"/>
                    <a:pt x="1001" y="278"/>
                    <a:pt x="976" y="260"/>
                  </a:cubicBezTo>
                  <a:cubicBezTo>
                    <a:pt x="952" y="241"/>
                    <a:pt x="915" y="217"/>
                    <a:pt x="874" y="189"/>
                  </a:cubicBezTo>
                  <a:cubicBezTo>
                    <a:pt x="831" y="164"/>
                    <a:pt x="776" y="136"/>
                    <a:pt x="720" y="108"/>
                  </a:cubicBezTo>
                  <a:lnTo>
                    <a:pt x="627" y="75"/>
                  </a:lnTo>
                  <a:cubicBezTo>
                    <a:pt x="597" y="62"/>
                    <a:pt x="566" y="56"/>
                    <a:pt x="529" y="44"/>
                  </a:cubicBezTo>
                  <a:cubicBezTo>
                    <a:pt x="495" y="34"/>
                    <a:pt x="461" y="28"/>
                    <a:pt x="430" y="19"/>
                  </a:cubicBezTo>
                  <a:cubicBezTo>
                    <a:pt x="399" y="13"/>
                    <a:pt x="365" y="10"/>
                    <a:pt x="334" y="4"/>
                  </a:cubicBezTo>
                  <a:cubicBezTo>
                    <a:pt x="313" y="2"/>
                    <a:pt x="292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718;p104">
              <a:extLst>
                <a:ext uri="{FF2B5EF4-FFF2-40B4-BE49-F238E27FC236}">
                  <a16:creationId xmlns:a16="http://schemas.microsoft.com/office/drawing/2014/main" id="{92A11C74-A99F-4DBC-93DB-F74223A1D14A}"/>
                </a:ext>
              </a:extLst>
            </p:cNvPr>
            <p:cNvSpPr/>
            <p:nvPr/>
          </p:nvSpPr>
          <p:spPr>
            <a:xfrm>
              <a:off x="7886395" y="3773417"/>
              <a:ext cx="111592" cy="15650"/>
            </a:xfrm>
            <a:custGeom>
              <a:avLst/>
              <a:gdLst/>
              <a:ahLst/>
              <a:cxnLst/>
              <a:rect l="l" t="t" r="r" b="b"/>
              <a:pathLst>
                <a:path w="492" h="69" extrusionOk="0">
                  <a:moveTo>
                    <a:pt x="343" y="0"/>
                  </a:moveTo>
                  <a:cubicBezTo>
                    <a:pt x="312" y="0"/>
                    <a:pt x="282" y="0"/>
                    <a:pt x="251" y="3"/>
                  </a:cubicBezTo>
                  <a:cubicBezTo>
                    <a:pt x="186" y="9"/>
                    <a:pt x="124" y="19"/>
                    <a:pt x="78" y="31"/>
                  </a:cubicBezTo>
                  <a:cubicBezTo>
                    <a:pt x="32" y="43"/>
                    <a:pt x="1" y="56"/>
                    <a:pt x="1" y="56"/>
                  </a:cubicBezTo>
                  <a:cubicBezTo>
                    <a:pt x="1" y="56"/>
                    <a:pt x="35" y="62"/>
                    <a:pt x="75" y="62"/>
                  </a:cubicBezTo>
                  <a:cubicBezTo>
                    <a:pt x="98" y="63"/>
                    <a:pt x="126" y="64"/>
                    <a:pt x="155" y="64"/>
                  </a:cubicBezTo>
                  <a:cubicBezTo>
                    <a:pt x="185" y="64"/>
                    <a:pt x="217" y="63"/>
                    <a:pt x="248" y="62"/>
                  </a:cubicBezTo>
                  <a:cubicBezTo>
                    <a:pt x="279" y="59"/>
                    <a:pt x="312" y="56"/>
                    <a:pt x="340" y="50"/>
                  </a:cubicBezTo>
                  <a:cubicBezTo>
                    <a:pt x="371" y="46"/>
                    <a:pt x="396" y="46"/>
                    <a:pt x="417" y="46"/>
                  </a:cubicBezTo>
                  <a:cubicBezTo>
                    <a:pt x="442" y="46"/>
                    <a:pt x="461" y="56"/>
                    <a:pt x="473" y="59"/>
                  </a:cubicBezTo>
                  <a:cubicBezTo>
                    <a:pt x="482" y="65"/>
                    <a:pt x="492" y="68"/>
                    <a:pt x="492" y="68"/>
                  </a:cubicBezTo>
                  <a:cubicBezTo>
                    <a:pt x="492" y="68"/>
                    <a:pt x="485" y="62"/>
                    <a:pt x="479" y="50"/>
                  </a:cubicBezTo>
                  <a:cubicBezTo>
                    <a:pt x="473" y="40"/>
                    <a:pt x="451" y="25"/>
                    <a:pt x="430" y="16"/>
                  </a:cubicBezTo>
                  <a:cubicBezTo>
                    <a:pt x="405" y="3"/>
                    <a:pt x="374" y="0"/>
                    <a:pt x="343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719;p104">
              <a:extLst>
                <a:ext uri="{FF2B5EF4-FFF2-40B4-BE49-F238E27FC236}">
                  <a16:creationId xmlns:a16="http://schemas.microsoft.com/office/drawing/2014/main" id="{7C195340-2573-41D6-8A1B-3B78509C91AC}"/>
                </a:ext>
              </a:extLst>
            </p:cNvPr>
            <p:cNvSpPr/>
            <p:nvPr/>
          </p:nvSpPr>
          <p:spPr>
            <a:xfrm>
              <a:off x="8046753" y="3674979"/>
              <a:ext cx="71673" cy="38332"/>
            </a:xfrm>
            <a:custGeom>
              <a:avLst/>
              <a:gdLst/>
              <a:ahLst/>
              <a:cxnLst/>
              <a:rect l="l" t="t" r="r" b="b"/>
              <a:pathLst>
                <a:path w="316" h="169" extrusionOk="0">
                  <a:moveTo>
                    <a:pt x="76" y="1"/>
                  </a:moveTo>
                  <a:cubicBezTo>
                    <a:pt x="70" y="1"/>
                    <a:pt x="65" y="1"/>
                    <a:pt x="59" y="2"/>
                  </a:cubicBezTo>
                  <a:cubicBezTo>
                    <a:pt x="44" y="2"/>
                    <a:pt x="28" y="5"/>
                    <a:pt x="16" y="11"/>
                  </a:cubicBezTo>
                  <a:cubicBezTo>
                    <a:pt x="4" y="14"/>
                    <a:pt x="1" y="17"/>
                    <a:pt x="1" y="17"/>
                  </a:cubicBezTo>
                  <a:lnTo>
                    <a:pt x="13" y="17"/>
                  </a:lnTo>
                  <a:cubicBezTo>
                    <a:pt x="19" y="20"/>
                    <a:pt x="35" y="24"/>
                    <a:pt x="50" y="33"/>
                  </a:cubicBezTo>
                  <a:cubicBezTo>
                    <a:pt x="69" y="36"/>
                    <a:pt x="84" y="45"/>
                    <a:pt x="106" y="51"/>
                  </a:cubicBezTo>
                  <a:cubicBezTo>
                    <a:pt x="124" y="61"/>
                    <a:pt x="143" y="70"/>
                    <a:pt x="161" y="79"/>
                  </a:cubicBezTo>
                  <a:cubicBezTo>
                    <a:pt x="201" y="98"/>
                    <a:pt x="238" y="116"/>
                    <a:pt x="266" y="138"/>
                  </a:cubicBezTo>
                  <a:cubicBezTo>
                    <a:pt x="282" y="150"/>
                    <a:pt x="294" y="156"/>
                    <a:pt x="300" y="159"/>
                  </a:cubicBezTo>
                  <a:cubicBezTo>
                    <a:pt x="312" y="166"/>
                    <a:pt x="316" y="169"/>
                    <a:pt x="316" y="169"/>
                  </a:cubicBezTo>
                  <a:cubicBezTo>
                    <a:pt x="316" y="169"/>
                    <a:pt x="316" y="166"/>
                    <a:pt x="312" y="153"/>
                  </a:cubicBezTo>
                  <a:cubicBezTo>
                    <a:pt x="309" y="144"/>
                    <a:pt x="306" y="129"/>
                    <a:pt x="294" y="113"/>
                  </a:cubicBezTo>
                  <a:cubicBezTo>
                    <a:pt x="282" y="98"/>
                    <a:pt x="266" y="82"/>
                    <a:pt x="251" y="67"/>
                  </a:cubicBezTo>
                  <a:cubicBezTo>
                    <a:pt x="232" y="51"/>
                    <a:pt x="214" y="39"/>
                    <a:pt x="189" y="30"/>
                  </a:cubicBezTo>
                  <a:cubicBezTo>
                    <a:pt x="167" y="17"/>
                    <a:pt x="143" y="11"/>
                    <a:pt x="121" y="5"/>
                  </a:cubicBezTo>
                  <a:cubicBezTo>
                    <a:pt x="104" y="3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720;p104">
              <a:extLst>
                <a:ext uri="{FF2B5EF4-FFF2-40B4-BE49-F238E27FC236}">
                  <a16:creationId xmlns:a16="http://schemas.microsoft.com/office/drawing/2014/main" id="{4B31229A-BF97-459A-8660-8432AB7B9AE5}"/>
                </a:ext>
              </a:extLst>
            </p:cNvPr>
            <p:cNvSpPr/>
            <p:nvPr/>
          </p:nvSpPr>
          <p:spPr>
            <a:xfrm>
              <a:off x="7618982" y="3863463"/>
              <a:ext cx="70085" cy="46043"/>
            </a:xfrm>
            <a:custGeom>
              <a:avLst/>
              <a:gdLst/>
              <a:ahLst/>
              <a:cxnLst/>
              <a:rect l="l" t="t" r="r" b="b"/>
              <a:pathLst>
                <a:path w="309" h="203" extrusionOk="0">
                  <a:moveTo>
                    <a:pt x="28" y="0"/>
                  </a:moveTo>
                  <a:cubicBezTo>
                    <a:pt x="10" y="0"/>
                    <a:pt x="0" y="1"/>
                    <a:pt x="0" y="1"/>
                  </a:cubicBezTo>
                  <a:cubicBezTo>
                    <a:pt x="0" y="1"/>
                    <a:pt x="3" y="5"/>
                    <a:pt x="19" y="14"/>
                  </a:cubicBezTo>
                  <a:cubicBezTo>
                    <a:pt x="25" y="17"/>
                    <a:pt x="37" y="29"/>
                    <a:pt x="53" y="35"/>
                  </a:cubicBezTo>
                  <a:cubicBezTo>
                    <a:pt x="81" y="54"/>
                    <a:pt x="114" y="82"/>
                    <a:pt x="155" y="106"/>
                  </a:cubicBezTo>
                  <a:cubicBezTo>
                    <a:pt x="189" y="131"/>
                    <a:pt x="226" y="156"/>
                    <a:pt x="253" y="174"/>
                  </a:cubicBezTo>
                  <a:cubicBezTo>
                    <a:pt x="269" y="187"/>
                    <a:pt x="281" y="193"/>
                    <a:pt x="294" y="199"/>
                  </a:cubicBezTo>
                  <a:cubicBezTo>
                    <a:pt x="300" y="202"/>
                    <a:pt x="309" y="202"/>
                    <a:pt x="309" y="202"/>
                  </a:cubicBezTo>
                  <a:lnTo>
                    <a:pt x="300" y="187"/>
                  </a:lnTo>
                  <a:cubicBezTo>
                    <a:pt x="294" y="174"/>
                    <a:pt x="284" y="162"/>
                    <a:pt x="278" y="147"/>
                  </a:cubicBezTo>
                  <a:cubicBezTo>
                    <a:pt x="257" y="116"/>
                    <a:pt x="226" y="79"/>
                    <a:pt x="185" y="51"/>
                  </a:cubicBezTo>
                  <a:cubicBezTo>
                    <a:pt x="164" y="35"/>
                    <a:pt x="145" y="23"/>
                    <a:pt x="124" y="17"/>
                  </a:cubicBezTo>
                  <a:cubicBezTo>
                    <a:pt x="99" y="8"/>
                    <a:pt x="81" y="5"/>
                    <a:pt x="62" y="1"/>
                  </a:cubicBezTo>
                  <a:cubicBezTo>
                    <a:pt x="49" y="0"/>
                    <a:pt x="37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721;p104">
              <a:extLst>
                <a:ext uri="{FF2B5EF4-FFF2-40B4-BE49-F238E27FC236}">
                  <a16:creationId xmlns:a16="http://schemas.microsoft.com/office/drawing/2014/main" id="{BE70F26D-9D3D-46C2-B428-9C8678ADE8CB}"/>
                </a:ext>
              </a:extLst>
            </p:cNvPr>
            <p:cNvSpPr/>
            <p:nvPr/>
          </p:nvSpPr>
          <p:spPr>
            <a:xfrm>
              <a:off x="6239502" y="3333848"/>
              <a:ext cx="766853" cy="601060"/>
            </a:xfrm>
            <a:custGeom>
              <a:avLst/>
              <a:gdLst/>
              <a:ahLst/>
              <a:cxnLst/>
              <a:rect l="l" t="t" r="r" b="b"/>
              <a:pathLst>
                <a:path w="3381" h="2650" extrusionOk="0">
                  <a:moveTo>
                    <a:pt x="1857" y="1"/>
                  </a:moveTo>
                  <a:cubicBezTo>
                    <a:pt x="1808" y="1"/>
                    <a:pt x="1757" y="7"/>
                    <a:pt x="1704" y="21"/>
                  </a:cubicBezTo>
                  <a:cubicBezTo>
                    <a:pt x="1612" y="39"/>
                    <a:pt x="1528" y="92"/>
                    <a:pt x="1488" y="178"/>
                  </a:cubicBezTo>
                  <a:cubicBezTo>
                    <a:pt x="1457" y="240"/>
                    <a:pt x="1457" y="311"/>
                    <a:pt x="1457" y="379"/>
                  </a:cubicBezTo>
                  <a:cubicBezTo>
                    <a:pt x="1457" y="580"/>
                    <a:pt x="1467" y="777"/>
                    <a:pt x="1473" y="969"/>
                  </a:cubicBezTo>
                  <a:cubicBezTo>
                    <a:pt x="1374" y="876"/>
                    <a:pt x="1257" y="827"/>
                    <a:pt x="1149" y="750"/>
                  </a:cubicBezTo>
                  <a:cubicBezTo>
                    <a:pt x="942" y="607"/>
                    <a:pt x="726" y="456"/>
                    <a:pt x="472" y="407"/>
                  </a:cubicBezTo>
                  <a:cubicBezTo>
                    <a:pt x="431" y="398"/>
                    <a:pt x="389" y="393"/>
                    <a:pt x="348" y="393"/>
                  </a:cubicBezTo>
                  <a:cubicBezTo>
                    <a:pt x="273" y="393"/>
                    <a:pt x="200" y="410"/>
                    <a:pt x="139" y="453"/>
                  </a:cubicBezTo>
                  <a:cubicBezTo>
                    <a:pt x="49" y="518"/>
                    <a:pt x="3" y="629"/>
                    <a:pt x="0" y="737"/>
                  </a:cubicBezTo>
                  <a:cubicBezTo>
                    <a:pt x="0" y="845"/>
                    <a:pt x="31" y="953"/>
                    <a:pt x="77" y="1055"/>
                  </a:cubicBezTo>
                  <a:cubicBezTo>
                    <a:pt x="225" y="1386"/>
                    <a:pt x="494" y="1654"/>
                    <a:pt x="778" y="1873"/>
                  </a:cubicBezTo>
                  <a:cubicBezTo>
                    <a:pt x="1198" y="2198"/>
                    <a:pt x="1673" y="2445"/>
                    <a:pt x="2180" y="2602"/>
                  </a:cubicBezTo>
                  <a:cubicBezTo>
                    <a:pt x="2256" y="2626"/>
                    <a:pt x="2337" y="2649"/>
                    <a:pt x="2418" y="2649"/>
                  </a:cubicBezTo>
                  <a:cubicBezTo>
                    <a:pt x="2442" y="2649"/>
                    <a:pt x="2467" y="2647"/>
                    <a:pt x="2492" y="2642"/>
                  </a:cubicBezTo>
                  <a:cubicBezTo>
                    <a:pt x="2597" y="2617"/>
                    <a:pt x="2680" y="2549"/>
                    <a:pt x="2763" y="2475"/>
                  </a:cubicBezTo>
                  <a:cubicBezTo>
                    <a:pt x="2927" y="2327"/>
                    <a:pt x="3078" y="2164"/>
                    <a:pt x="3214" y="1984"/>
                  </a:cubicBezTo>
                  <a:cubicBezTo>
                    <a:pt x="3297" y="1873"/>
                    <a:pt x="3381" y="1750"/>
                    <a:pt x="3371" y="1611"/>
                  </a:cubicBezTo>
                  <a:cubicBezTo>
                    <a:pt x="3365" y="1503"/>
                    <a:pt x="3304" y="1404"/>
                    <a:pt x="3245" y="1311"/>
                  </a:cubicBezTo>
                  <a:cubicBezTo>
                    <a:pt x="2970" y="892"/>
                    <a:pt x="2686" y="456"/>
                    <a:pt x="2275" y="160"/>
                  </a:cubicBezTo>
                  <a:cubicBezTo>
                    <a:pt x="2145" y="62"/>
                    <a:pt x="2009" y="1"/>
                    <a:pt x="1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722;p104">
              <a:extLst>
                <a:ext uri="{FF2B5EF4-FFF2-40B4-BE49-F238E27FC236}">
                  <a16:creationId xmlns:a16="http://schemas.microsoft.com/office/drawing/2014/main" id="{390C1EB5-430D-460C-A68E-78080AA6BC11}"/>
                </a:ext>
              </a:extLst>
            </p:cNvPr>
            <p:cNvSpPr/>
            <p:nvPr/>
          </p:nvSpPr>
          <p:spPr>
            <a:xfrm>
              <a:off x="6533452" y="3444307"/>
              <a:ext cx="239741" cy="235434"/>
            </a:xfrm>
            <a:custGeom>
              <a:avLst/>
              <a:gdLst/>
              <a:ahLst/>
              <a:cxnLst/>
              <a:rect l="l" t="t" r="r" b="b"/>
              <a:pathLst>
                <a:path w="1057" h="1038" extrusionOk="0">
                  <a:moveTo>
                    <a:pt x="263" y="0"/>
                  </a:moveTo>
                  <a:cubicBezTo>
                    <a:pt x="319" y="93"/>
                    <a:pt x="362" y="188"/>
                    <a:pt x="408" y="284"/>
                  </a:cubicBezTo>
                  <a:cubicBezTo>
                    <a:pt x="433" y="330"/>
                    <a:pt x="455" y="383"/>
                    <a:pt x="482" y="429"/>
                  </a:cubicBezTo>
                  <a:cubicBezTo>
                    <a:pt x="498" y="451"/>
                    <a:pt x="510" y="476"/>
                    <a:pt x="526" y="497"/>
                  </a:cubicBezTo>
                  <a:cubicBezTo>
                    <a:pt x="541" y="522"/>
                    <a:pt x="556" y="540"/>
                    <a:pt x="572" y="562"/>
                  </a:cubicBezTo>
                  <a:cubicBezTo>
                    <a:pt x="631" y="645"/>
                    <a:pt x="693" y="725"/>
                    <a:pt x="758" y="808"/>
                  </a:cubicBezTo>
                  <a:lnTo>
                    <a:pt x="758" y="808"/>
                  </a:lnTo>
                  <a:lnTo>
                    <a:pt x="655" y="757"/>
                  </a:lnTo>
                  <a:lnTo>
                    <a:pt x="519" y="689"/>
                  </a:lnTo>
                  <a:cubicBezTo>
                    <a:pt x="343" y="596"/>
                    <a:pt x="177" y="479"/>
                    <a:pt x="1" y="380"/>
                  </a:cubicBezTo>
                  <a:lnTo>
                    <a:pt x="1" y="380"/>
                  </a:lnTo>
                  <a:cubicBezTo>
                    <a:pt x="81" y="442"/>
                    <a:pt x="158" y="506"/>
                    <a:pt x="226" y="568"/>
                  </a:cubicBezTo>
                  <a:cubicBezTo>
                    <a:pt x="309" y="630"/>
                    <a:pt x="390" y="689"/>
                    <a:pt x="479" y="741"/>
                  </a:cubicBezTo>
                  <a:cubicBezTo>
                    <a:pt x="563" y="790"/>
                    <a:pt x="652" y="843"/>
                    <a:pt x="742" y="892"/>
                  </a:cubicBezTo>
                  <a:cubicBezTo>
                    <a:pt x="828" y="942"/>
                    <a:pt x="918" y="988"/>
                    <a:pt x="1007" y="1037"/>
                  </a:cubicBezTo>
                  <a:lnTo>
                    <a:pt x="1010" y="1032"/>
                  </a:lnTo>
                  <a:lnTo>
                    <a:pt x="1010" y="1032"/>
                  </a:lnTo>
                  <a:cubicBezTo>
                    <a:pt x="1013" y="1034"/>
                    <a:pt x="1016" y="1036"/>
                    <a:pt x="1020" y="1037"/>
                  </a:cubicBezTo>
                  <a:lnTo>
                    <a:pt x="1057" y="970"/>
                  </a:lnTo>
                  <a:cubicBezTo>
                    <a:pt x="1041" y="962"/>
                    <a:pt x="1026" y="954"/>
                    <a:pt x="1011" y="946"/>
                  </a:cubicBezTo>
                  <a:lnTo>
                    <a:pt x="1011" y="946"/>
                  </a:lnTo>
                  <a:cubicBezTo>
                    <a:pt x="1002" y="939"/>
                    <a:pt x="992" y="933"/>
                    <a:pt x="983" y="926"/>
                  </a:cubicBezTo>
                  <a:cubicBezTo>
                    <a:pt x="964" y="914"/>
                    <a:pt x="946" y="895"/>
                    <a:pt x="927" y="880"/>
                  </a:cubicBezTo>
                  <a:cubicBezTo>
                    <a:pt x="887" y="846"/>
                    <a:pt x="853" y="806"/>
                    <a:pt x="819" y="769"/>
                  </a:cubicBezTo>
                  <a:cubicBezTo>
                    <a:pt x="748" y="692"/>
                    <a:pt x="683" y="605"/>
                    <a:pt x="618" y="525"/>
                  </a:cubicBezTo>
                  <a:cubicBezTo>
                    <a:pt x="603" y="506"/>
                    <a:pt x="587" y="482"/>
                    <a:pt x="572" y="463"/>
                  </a:cubicBezTo>
                  <a:cubicBezTo>
                    <a:pt x="560" y="438"/>
                    <a:pt x="544" y="420"/>
                    <a:pt x="529" y="398"/>
                  </a:cubicBezTo>
                  <a:cubicBezTo>
                    <a:pt x="498" y="355"/>
                    <a:pt x="470" y="309"/>
                    <a:pt x="442" y="263"/>
                  </a:cubicBezTo>
                  <a:cubicBezTo>
                    <a:pt x="418" y="216"/>
                    <a:pt x="390" y="173"/>
                    <a:pt x="359" y="127"/>
                  </a:cubicBezTo>
                  <a:cubicBezTo>
                    <a:pt x="343" y="105"/>
                    <a:pt x="328" y="83"/>
                    <a:pt x="313" y="62"/>
                  </a:cubicBezTo>
                  <a:cubicBezTo>
                    <a:pt x="297" y="43"/>
                    <a:pt x="279" y="19"/>
                    <a:pt x="263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723;p104">
              <a:extLst>
                <a:ext uri="{FF2B5EF4-FFF2-40B4-BE49-F238E27FC236}">
                  <a16:creationId xmlns:a16="http://schemas.microsoft.com/office/drawing/2014/main" id="{E5B8E5FE-B499-49A4-9E9B-DD86FFF47CCA}"/>
                </a:ext>
              </a:extLst>
            </p:cNvPr>
            <p:cNvSpPr/>
            <p:nvPr/>
          </p:nvSpPr>
          <p:spPr>
            <a:xfrm>
              <a:off x="6215687" y="2747755"/>
              <a:ext cx="956015" cy="1016585"/>
            </a:xfrm>
            <a:custGeom>
              <a:avLst/>
              <a:gdLst/>
              <a:ahLst/>
              <a:cxnLst/>
              <a:rect l="l" t="t" r="r" b="b"/>
              <a:pathLst>
                <a:path w="4215" h="4482" extrusionOk="0">
                  <a:moveTo>
                    <a:pt x="2504" y="0"/>
                  </a:moveTo>
                  <a:cubicBezTo>
                    <a:pt x="2449" y="0"/>
                    <a:pt x="2396" y="12"/>
                    <a:pt x="2347" y="36"/>
                  </a:cubicBezTo>
                  <a:cubicBezTo>
                    <a:pt x="2059" y="178"/>
                    <a:pt x="2090" y="521"/>
                    <a:pt x="2022" y="780"/>
                  </a:cubicBezTo>
                  <a:cubicBezTo>
                    <a:pt x="1991" y="891"/>
                    <a:pt x="1957" y="1003"/>
                    <a:pt x="1948" y="1117"/>
                  </a:cubicBezTo>
                  <a:cubicBezTo>
                    <a:pt x="1942" y="1234"/>
                    <a:pt x="1976" y="1358"/>
                    <a:pt x="2066" y="1435"/>
                  </a:cubicBezTo>
                  <a:cubicBezTo>
                    <a:pt x="2147" y="1504"/>
                    <a:pt x="2254" y="1529"/>
                    <a:pt x="2358" y="1529"/>
                  </a:cubicBezTo>
                  <a:cubicBezTo>
                    <a:pt x="2393" y="1529"/>
                    <a:pt x="2428" y="1526"/>
                    <a:pt x="2461" y="1521"/>
                  </a:cubicBezTo>
                  <a:cubicBezTo>
                    <a:pt x="2478" y="1518"/>
                    <a:pt x="2494" y="1515"/>
                    <a:pt x="2510" y="1515"/>
                  </a:cubicBezTo>
                  <a:cubicBezTo>
                    <a:pt x="2523" y="1515"/>
                    <a:pt x="2536" y="1517"/>
                    <a:pt x="2550" y="1521"/>
                  </a:cubicBezTo>
                  <a:cubicBezTo>
                    <a:pt x="2575" y="1527"/>
                    <a:pt x="2593" y="1543"/>
                    <a:pt x="2612" y="1558"/>
                  </a:cubicBezTo>
                  <a:cubicBezTo>
                    <a:pt x="2837" y="1784"/>
                    <a:pt x="2492" y="1926"/>
                    <a:pt x="2319" y="1969"/>
                  </a:cubicBezTo>
                  <a:cubicBezTo>
                    <a:pt x="2183" y="2003"/>
                    <a:pt x="2112" y="2095"/>
                    <a:pt x="2075" y="2225"/>
                  </a:cubicBezTo>
                  <a:cubicBezTo>
                    <a:pt x="2035" y="2404"/>
                    <a:pt x="1995" y="2580"/>
                    <a:pt x="1951" y="2759"/>
                  </a:cubicBezTo>
                  <a:cubicBezTo>
                    <a:pt x="1868" y="3102"/>
                    <a:pt x="1772" y="3445"/>
                    <a:pt x="1704" y="3794"/>
                  </a:cubicBezTo>
                  <a:cubicBezTo>
                    <a:pt x="1581" y="3738"/>
                    <a:pt x="1448" y="3738"/>
                    <a:pt x="1312" y="3732"/>
                  </a:cubicBezTo>
                  <a:cubicBezTo>
                    <a:pt x="1019" y="3716"/>
                    <a:pt x="692" y="3676"/>
                    <a:pt x="423" y="3550"/>
                  </a:cubicBezTo>
                  <a:lnTo>
                    <a:pt x="423" y="3550"/>
                  </a:lnTo>
                  <a:cubicBezTo>
                    <a:pt x="424" y="3550"/>
                    <a:pt x="425" y="3550"/>
                    <a:pt x="426" y="3550"/>
                  </a:cubicBezTo>
                  <a:cubicBezTo>
                    <a:pt x="446" y="3550"/>
                    <a:pt x="466" y="3456"/>
                    <a:pt x="466" y="3445"/>
                  </a:cubicBezTo>
                  <a:cubicBezTo>
                    <a:pt x="466" y="3408"/>
                    <a:pt x="454" y="3367"/>
                    <a:pt x="445" y="3334"/>
                  </a:cubicBezTo>
                  <a:cubicBezTo>
                    <a:pt x="417" y="3247"/>
                    <a:pt x="398" y="3176"/>
                    <a:pt x="423" y="3087"/>
                  </a:cubicBezTo>
                  <a:cubicBezTo>
                    <a:pt x="414" y="3084"/>
                    <a:pt x="406" y="3082"/>
                    <a:pt x="399" y="3082"/>
                  </a:cubicBezTo>
                  <a:cubicBezTo>
                    <a:pt x="325" y="3082"/>
                    <a:pt x="327" y="3215"/>
                    <a:pt x="327" y="3269"/>
                  </a:cubicBezTo>
                  <a:cubicBezTo>
                    <a:pt x="327" y="3289"/>
                    <a:pt x="335" y="3363"/>
                    <a:pt x="296" y="3363"/>
                  </a:cubicBezTo>
                  <a:cubicBezTo>
                    <a:pt x="292" y="3363"/>
                    <a:pt x="288" y="3363"/>
                    <a:pt x="284" y="3361"/>
                  </a:cubicBezTo>
                  <a:cubicBezTo>
                    <a:pt x="269" y="3352"/>
                    <a:pt x="259" y="3337"/>
                    <a:pt x="250" y="3321"/>
                  </a:cubicBezTo>
                  <a:cubicBezTo>
                    <a:pt x="213" y="3238"/>
                    <a:pt x="229" y="3161"/>
                    <a:pt x="235" y="3071"/>
                  </a:cubicBezTo>
                  <a:lnTo>
                    <a:pt x="235" y="3053"/>
                  </a:lnTo>
                  <a:cubicBezTo>
                    <a:pt x="232" y="3040"/>
                    <a:pt x="216" y="3037"/>
                    <a:pt x="204" y="3037"/>
                  </a:cubicBezTo>
                  <a:cubicBezTo>
                    <a:pt x="191" y="3037"/>
                    <a:pt x="182" y="3043"/>
                    <a:pt x="173" y="3053"/>
                  </a:cubicBezTo>
                  <a:cubicBezTo>
                    <a:pt x="154" y="3068"/>
                    <a:pt x="139" y="3090"/>
                    <a:pt x="124" y="3111"/>
                  </a:cubicBezTo>
                  <a:cubicBezTo>
                    <a:pt x="120" y="3102"/>
                    <a:pt x="114" y="3096"/>
                    <a:pt x="108" y="3090"/>
                  </a:cubicBezTo>
                  <a:cubicBezTo>
                    <a:pt x="99" y="3102"/>
                    <a:pt x="90" y="3117"/>
                    <a:pt x="80" y="3130"/>
                  </a:cubicBezTo>
                  <a:cubicBezTo>
                    <a:pt x="65" y="3151"/>
                    <a:pt x="49" y="3176"/>
                    <a:pt x="34" y="3201"/>
                  </a:cubicBezTo>
                  <a:cubicBezTo>
                    <a:pt x="3" y="3266"/>
                    <a:pt x="0" y="3337"/>
                    <a:pt x="12" y="3408"/>
                  </a:cubicBezTo>
                  <a:cubicBezTo>
                    <a:pt x="34" y="3550"/>
                    <a:pt x="99" y="3664"/>
                    <a:pt x="235" y="3723"/>
                  </a:cubicBezTo>
                  <a:cubicBezTo>
                    <a:pt x="315" y="3756"/>
                    <a:pt x="392" y="3794"/>
                    <a:pt x="476" y="3828"/>
                  </a:cubicBezTo>
                  <a:cubicBezTo>
                    <a:pt x="667" y="3917"/>
                    <a:pt x="865" y="3985"/>
                    <a:pt x="1065" y="4044"/>
                  </a:cubicBezTo>
                  <a:cubicBezTo>
                    <a:pt x="1270" y="4106"/>
                    <a:pt x="1536" y="4213"/>
                    <a:pt x="1763" y="4213"/>
                  </a:cubicBezTo>
                  <a:cubicBezTo>
                    <a:pt x="1793" y="4213"/>
                    <a:pt x="1821" y="4211"/>
                    <a:pt x="1849" y="4207"/>
                  </a:cubicBezTo>
                  <a:cubicBezTo>
                    <a:pt x="1871" y="4201"/>
                    <a:pt x="1899" y="4198"/>
                    <a:pt x="1917" y="4179"/>
                  </a:cubicBezTo>
                  <a:cubicBezTo>
                    <a:pt x="1933" y="4164"/>
                    <a:pt x="1942" y="4139"/>
                    <a:pt x="1948" y="4121"/>
                  </a:cubicBezTo>
                  <a:cubicBezTo>
                    <a:pt x="2025" y="3899"/>
                    <a:pt x="2103" y="3676"/>
                    <a:pt x="2180" y="3454"/>
                  </a:cubicBezTo>
                  <a:cubicBezTo>
                    <a:pt x="2251" y="3250"/>
                    <a:pt x="2303" y="3040"/>
                    <a:pt x="2380" y="2840"/>
                  </a:cubicBezTo>
                  <a:cubicBezTo>
                    <a:pt x="2411" y="2762"/>
                    <a:pt x="2442" y="2685"/>
                    <a:pt x="2470" y="2608"/>
                  </a:cubicBezTo>
                  <a:cubicBezTo>
                    <a:pt x="2489" y="2549"/>
                    <a:pt x="2498" y="2481"/>
                    <a:pt x="2535" y="2435"/>
                  </a:cubicBezTo>
                  <a:cubicBezTo>
                    <a:pt x="2689" y="2883"/>
                    <a:pt x="2766" y="3337"/>
                    <a:pt x="2810" y="3809"/>
                  </a:cubicBezTo>
                  <a:cubicBezTo>
                    <a:pt x="2748" y="3936"/>
                    <a:pt x="2686" y="4071"/>
                    <a:pt x="2569" y="4155"/>
                  </a:cubicBezTo>
                  <a:cubicBezTo>
                    <a:pt x="2560" y="4164"/>
                    <a:pt x="2547" y="4176"/>
                    <a:pt x="2544" y="4186"/>
                  </a:cubicBezTo>
                  <a:cubicBezTo>
                    <a:pt x="2544" y="4198"/>
                    <a:pt x="2550" y="4210"/>
                    <a:pt x="2553" y="4217"/>
                  </a:cubicBezTo>
                  <a:cubicBezTo>
                    <a:pt x="2612" y="4294"/>
                    <a:pt x="2671" y="4377"/>
                    <a:pt x="2754" y="4423"/>
                  </a:cubicBezTo>
                  <a:cubicBezTo>
                    <a:pt x="2829" y="4467"/>
                    <a:pt x="2913" y="4482"/>
                    <a:pt x="2999" y="4482"/>
                  </a:cubicBezTo>
                  <a:cubicBezTo>
                    <a:pt x="3034" y="4482"/>
                    <a:pt x="3069" y="4479"/>
                    <a:pt x="3103" y="4476"/>
                  </a:cubicBezTo>
                  <a:cubicBezTo>
                    <a:pt x="3362" y="4457"/>
                    <a:pt x="3600" y="4355"/>
                    <a:pt x="3844" y="4275"/>
                  </a:cubicBezTo>
                  <a:cubicBezTo>
                    <a:pt x="3859" y="4272"/>
                    <a:pt x="3875" y="4263"/>
                    <a:pt x="3887" y="4250"/>
                  </a:cubicBezTo>
                  <a:cubicBezTo>
                    <a:pt x="3896" y="4235"/>
                    <a:pt x="3903" y="4217"/>
                    <a:pt x="3906" y="4198"/>
                  </a:cubicBezTo>
                  <a:cubicBezTo>
                    <a:pt x="3927" y="3988"/>
                    <a:pt x="3940" y="3781"/>
                    <a:pt x="3940" y="3568"/>
                  </a:cubicBezTo>
                  <a:cubicBezTo>
                    <a:pt x="3940" y="3587"/>
                    <a:pt x="3949" y="3618"/>
                    <a:pt x="3958" y="3642"/>
                  </a:cubicBezTo>
                  <a:cubicBezTo>
                    <a:pt x="3971" y="3670"/>
                    <a:pt x="3993" y="3693"/>
                    <a:pt x="4017" y="3693"/>
                  </a:cubicBezTo>
                  <a:cubicBezTo>
                    <a:pt x="4023" y="3693"/>
                    <a:pt x="4029" y="3692"/>
                    <a:pt x="4035" y="3689"/>
                  </a:cubicBezTo>
                  <a:cubicBezTo>
                    <a:pt x="4097" y="3658"/>
                    <a:pt x="4150" y="3608"/>
                    <a:pt x="4171" y="3547"/>
                  </a:cubicBezTo>
                  <a:cubicBezTo>
                    <a:pt x="4214" y="3448"/>
                    <a:pt x="4199" y="3343"/>
                    <a:pt x="4184" y="3241"/>
                  </a:cubicBezTo>
                  <a:cubicBezTo>
                    <a:pt x="4109" y="2753"/>
                    <a:pt x="3998" y="2265"/>
                    <a:pt x="3742" y="1848"/>
                  </a:cubicBezTo>
                  <a:cubicBezTo>
                    <a:pt x="3720" y="1808"/>
                    <a:pt x="3693" y="1771"/>
                    <a:pt x="3656" y="1743"/>
                  </a:cubicBezTo>
                  <a:cubicBezTo>
                    <a:pt x="3541" y="1657"/>
                    <a:pt x="3381" y="1694"/>
                    <a:pt x="3257" y="1635"/>
                  </a:cubicBezTo>
                  <a:cubicBezTo>
                    <a:pt x="3125" y="1577"/>
                    <a:pt x="3013" y="1472"/>
                    <a:pt x="2933" y="1358"/>
                  </a:cubicBezTo>
                  <a:cubicBezTo>
                    <a:pt x="2924" y="1345"/>
                    <a:pt x="2918" y="1330"/>
                    <a:pt x="2915" y="1314"/>
                  </a:cubicBezTo>
                  <a:cubicBezTo>
                    <a:pt x="2905" y="1283"/>
                    <a:pt x="2918" y="1253"/>
                    <a:pt x="2924" y="1225"/>
                  </a:cubicBezTo>
                  <a:cubicBezTo>
                    <a:pt x="2983" y="1061"/>
                    <a:pt x="3016" y="882"/>
                    <a:pt x="3029" y="706"/>
                  </a:cubicBezTo>
                  <a:cubicBezTo>
                    <a:pt x="3041" y="493"/>
                    <a:pt x="2995" y="305"/>
                    <a:pt x="2844" y="150"/>
                  </a:cubicBezTo>
                  <a:cubicBezTo>
                    <a:pt x="2756" y="58"/>
                    <a:pt x="2628" y="0"/>
                    <a:pt x="2504" y="0"/>
                  </a:cubicBezTo>
                  <a:close/>
                </a:path>
              </a:pathLst>
            </a:custGeom>
            <a:solidFill>
              <a:srgbClr val="B98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724;p104">
              <a:extLst>
                <a:ext uri="{FF2B5EF4-FFF2-40B4-BE49-F238E27FC236}">
                  <a16:creationId xmlns:a16="http://schemas.microsoft.com/office/drawing/2014/main" id="{AB9BD523-3C08-4734-90D1-AFFFEE095321}"/>
                </a:ext>
              </a:extLst>
            </p:cNvPr>
            <p:cNvSpPr/>
            <p:nvPr/>
          </p:nvSpPr>
          <p:spPr>
            <a:xfrm>
              <a:off x="6709913" y="2721898"/>
              <a:ext cx="430944" cy="347707"/>
            </a:xfrm>
            <a:custGeom>
              <a:avLst/>
              <a:gdLst/>
              <a:ahLst/>
              <a:cxnLst/>
              <a:rect l="l" t="t" r="r" b="b"/>
              <a:pathLst>
                <a:path w="1900" h="1533" extrusionOk="0">
                  <a:moveTo>
                    <a:pt x="450" y="1"/>
                  </a:moveTo>
                  <a:cubicBezTo>
                    <a:pt x="438" y="1"/>
                    <a:pt x="426" y="1"/>
                    <a:pt x="414" y="2"/>
                  </a:cubicBezTo>
                  <a:cubicBezTo>
                    <a:pt x="242" y="11"/>
                    <a:pt x="32" y="101"/>
                    <a:pt x="1" y="292"/>
                  </a:cubicBezTo>
                  <a:cubicBezTo>
                    <a:pt x="14" y="294"/>
                    <a:pt x="28" y="296"/>
                    <a:pt x="42" y="296"/>
                  </a:cubicBezTo>
                  <a:cubicBezTo>
                    <a:pt x="86" y="296"/>
                    <a:pt x="129" y="285"/>
                    <a:pt x="164" y="261"/>
                  </a:cubicBezTo>
                  <a:lnTo>
                    <a:pt x="164" y="261"/>
                  </a:lnTo>
                  <a:cubicBezTo>
                    <a:pt x="127" y="292"/>
                    <a:pt x="109" y="338"/>
                    <a:pt x="121" y="379"/>
                  </a:cubicBezTo>
                  <a:cubicBezTo>
                    <a:pt x="130" y="410"/>
                    <a:pt x="162" y="433"/>
                    <a:pt x="191" y="433"/>
                  </a:cubicBezTo>
                  <a:cubicBezTo>
                    <a:pt x="202" y="433"/>
                    <a:pt x="213" y="430"/>
                    <a:pt x="223" y="422"/>
                  </a:cubicBezTo>
                  <a:lnTo>
                    <a:pt x="223" y="422"/>
                  </a:lnTo>
                  <a:cubicBezTo>
                    <a:pt x="112" y="512"/>
                    <a:pt x="16" y="842"/>
                    <a:pt x="112" y="962"/>
                  </a:cubicBezTo>
                  <a:cubicBezTo>
                    <a:pt x="130" y="887"/>
                    <a:pt x="208" y="728"/>
                    <a:pt x="282" y="728"/>
                  </a:cubicBezTo>
                  <a:cubicBezTo>
                    <a:pt x="312" y="728"/>
                    <a:pt x="341" y="752"/>
                    <a:pt x="365" y="817"/>
                  </a:cubicBezTo>
                  <a:cubicBezTo>
                    <a:pt x="387" y="873"/>
                    <a:pt x="381" y="941"/>
                    <a:pt x="368" y="1002"/>
                  </a:cubicBezTo>
                  <a:cubicBezTo>
                    <a:pt x="356" y="1050"/>
                    <a:pt x="295" y="1194"/>
                    <a:pt x="232" y="1194"/>
                  </a:cubicBezTo>
                  <a:cubicBezTo>
                    <a:pt x="230" y="1194"/>
                    <a:pt x="228" y="1194"/>
                    <a:pt x="226" y="1194"/>
                  </a:cubicBezTo>
                  <a:cubicBezTo>
                    <a:pt x="213" y="1192"/>
                    <a:pt x="198" y="1186"/>
                    <a:pt x="186" y="1186"/>
                  </a:cubicBezTo>
                  <a:cubicBezTo>
                    <a:pt x="180" y="1186"/>
                    <a:pt x="174" y="1188"/>
                    <a:pt x="171" y="1194"/>
                  </a:cubicBezTo>
                  <a:cubicBezTo>
                    <a:pt x="168" y="1203"/>
                    <a:pt x="168" y="1206"/>
                    <a:pt x="168" y="1212"/>
                  </a:cubicBezTo>
                  <a:cubicBezTo>
                    <a:pt x="183" y="1364"/>
                    <a:pt x="306" y="1459"/>
                    <a:pt x="445" y="1502"/>
                  </a:cubicBezTo>
                  <a:cubicBezTo>
                    <a:pt x="487" y="1516"/>
                    <a:pt x="562" y="1532"/>
                    <a:pt x="632" y="1532"/>
                  </a:cubicBezTo>
                  <a:cubicBezTo>
                    <a:pt x="690" y="1532"/>
                    <a:pt x="745" y="1521"/>
                    <a:pt x="773" y="1487"/>
                  </a:cubicBezTo>
                  <a:cubicBezTo>
                    <a:pt x="791" y="1465"/>
                    <a:pt x="773" y="1419"/>
                    <a:pt x="788" y="1382"/>
                  </a:cubicBezTo>
                  <a:cubicBezTo>
                    <a:pt x="807" y="1336"/>
                    <a:pt x="859" y="1311"/>
                    <a:pt x="896" y="1274"/>
                  </a:cubicBezTo>
                  <a:cubicBezTo>
                    <a:pt x="1047" y="1141"/>
                    <a:pt x="1109" y="888"/>
                    <a:pt x="1075" y="697"/>
                  </a:cubicBezTo>
                  <a:lnTo>
                    <a:pt x="1075" y="697"/>
                  </a:lnTo>
                  <a:cubicBezTo>
                    <a:pt x="1115" y="712"/>
                    <a:pt x="1143" y="749"/>
                    <a:pt x="1155" y="792"/>
                  </a:cubicBezTo>
                  <a:cubicBezTo>
                    <a:pt x="1183" y="879"/>
                    <a:pt x="1159" y="974"/>
                    <a:pt x="1152" y="1064"/>
                  </a:cubicBezTo>
                  <a:cubicBezTo>
                    <a:pt x="1140" y="1203"/>
                    <a:pt x="1183" y="1373"/>
                    <a:pt x="1331" y="1410"/>
                  </a:cubicBezTo>
                  <a:cubicBezTo>
                    <a:pt x="1349" y="1414"/>
                    <a:pt x="1367" y="1416"/>
                    <a:pt x="1385" y="1416"/>
                  </a:cubicBezTo>
                  <a:cubicBezTo>
                    <a:pt x="1502" y="1416"/>
                    <a:pt x="1614" y="1333"/>
                    <a:pt x="1687" y="1231"/>
                  </a:cubicBezTo>
                  <a:cubicBezTo>
                    <a:pt x="1782" y="1092"/>
                    <a:pt x="1825" y="928"/>
                    <a:pt x="1859" y="761"/>
                  </a:cubicBezTo>
                  <a:cubicBezTo>
                    <a:pt x="1884" y="666"/>
                    <a:pt x="1900" y="561"/>
                    <a:pt x="1890" y="465"/>
                  </a:cubicBezTo>
                  <a:cubicBezTo>
                    <a:pt x="1884" y="366"/>
                    <a:pt x="1844" y="264"/>
                    <a:pt x="1767" y="203"/>
                  </a:cubicBezTo>
                  <a:cubicBezTo>
                    <a:pt x="1710" y="153"/>
                    <a:pt x="1635" y="131"/>
                    <a:pt x="1559" y="131"/>
                  </a:cubicBezTo>
                  <a:cubicBezTo>
                    <a:pt x="1502" y="131"/>
                    <a:pt x="1445" y="143"/>
                    <a:pt x="1393" y="166"/>
                  </a:cubicBezTo>
                  <a:cubicBezTo>
                    <a:pt x="1273" y="221"/>
                    <a:pt x="1180" y="326"/>
                    <a:pt x="1112" y="437"/>
                  </a:cubicBezTo>
                  <a:cubicBezTo>
                    <a:pt x="1094" y="305"/>
                    <a:pt x="986" y="203"/>
                    <a:pt x="871" y="132"/>
                  </a:cubicBezTo>
                  <a:cubicBezTo>
                    <a:pt x="745" y="54"/>
                    <a:pt x="598" y="1"/>
                    <a:pt x="450" y="1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725;p104">
              <a:extLst>
                <a:ext uri="{FF2B5EF4-FFF2-40B4-BE49-F238E27FC236}">
                  <a16:creationId xmlns:a16="http://schemas.microsoft.com/office/drawing/2014/main" id="{C1A39128-4B10-4F74-A168-2A29C757C2B6}"/>
                </a:ext>
              </a:extLst>
            </p:cNvPr>
            <p:cNvSpPr/>
            <p:nvPr/>
          </p:nvSpPr>
          <p:spPr>
            <a:xfrm>
              <a:off x="6626673" y="3115878"/>
              <a:ext cx="538680" cy="471095"/>
            </a:xfrm>
            <a:custGeom>
              <a:avLst/>
              <a:gdLst/>
              <a:ahLst/>
              <a:cxnLst/>
              <a:rect l="l" t="t" r="r" b="b"/>
              <a:pathLst>
                <a:path w="2375" h="2077" extrusionOk="0">
                  <a:moveTo>
                    <a:pt x="1451" y="0"/>
                  </a:moveTo>
                  <a:lnTo>
                    <a:pt x="1451" y="0"/>
                  </a:lnTo>
                  <a:cubicBezTo>
                    <a:pt x="1461" y="43"/>
                    <a:pt x="1421" y="77"/>
                    <a:pt x="1384" y="99"/>
                  </a:cubicBezTo>
                  <a:cubicBezTo>
                    <a:pt x="1291" y="148"/>
                    <a:pt x="1204" y="170"/>
                    <a:pt x="1100" y="176"/>
                  </a:cubicBezTo>
                  <a:cubicBezTo>
                    <a:pt x="1091" y="176"/>
                    <a:pt x="1082" y="176"/>
                    <a:pt x="1074" y="176"/>
                  </a:cubicBezTo>
                  <a:cubicBezTo>
                    <a:pt x="983" y="176"/>
                    <a:pt x="891" y="162"/>
                    <a:pt x="803" y="145"/>
                  </a:cubicBezTo>
                  <a:cubicBezTo>
                    <a:pt x="738" y="210"/>
                    <a:pt x="695" y="244"/>
                    <a:pt x="606" y="275"/>
                  </a:cubicBezTo>
                  <a:cubicBezTo>
                    <a:pt x="525" y="303"/>
                    <a:pt x="442" y="321"/>
                    <a:pt x="365" y="361"/>
                  </a:cubicBezTo>
                  <a:cubicBezTo>
                    <a:pt x="325" y="380"/>
                    <a:pt x="291" y="401"/>
                    <a:pt x="263" y="432"/>
                  </a:cubicBezTo>
                  <a:cubicBezTo>
                    <a:pt x="241" y="463"/>
                    <a:pt x="229" y="503"/>
                    <a:pt x="216" y="537"/>
                  </a:cubicBezTo>
                  <a:cubicBezTo>
                    <a:pt x="201" y="602"/>
                    <a:pt x="186" y="664"/>
                    <a:pt x="167" y="723"/>
                  </a:cubicBezTo>
                  <a:cubicBezTo>
                    <a:pt x="155" y="769"/>
                    <a:pt x="139" y="815"/>
                    <a:pt x="121" y="861"/>
                  </a:cubicBezTo>
                  <a:cubicBezTo>
                    <a:pt x="108" y="892"/>
                    <a:pt x="0" y="1047"/>
                    <a:pt x="10" y="1059"/>
                  </a:cubicBezTo>
                  <a:cubicBezTo>
                    <a:pt x="145" y="1278"/>
                    <a:pt x="396" y="1426"/>
                    <a:pt x="655" y="1436"/>
                  </a:cubicBezTo>
                  <a:cubicBezTo>
                    <a:pt x="680" y="1355"/>
                    <a:pt x="701" y="1272"/>
                    <a:pt x="707" y="1183"/>
                  </a:cubicBezTo>
                  <a:cubicBezTo>
                    <a:pt x="772" y="1359"/>
                    <a:pt x="831" y="1538"/>
                    <a:pt x="862" y="1726"/>
                  </a:cubicBezTo>
                  <a:cubicBezTo>
                    <a:pt x="871" y="1775"/>
                    <a:pt x="874" y="1837"/>
                    <a:pt x="840" y="1874"/>
                  </a:cubicBezTo>
                  <a:cubicBezTo>
                    <a:pt x="828" y="1883"/>
                    <a:pt x="812" y="1896"/>
                    <a:pt x="809" y="1911"/>
                  </a:cubicBezTo>
                  <a:cubicBezTo>
                    <a:pt x="803" y="1936"/>
                    <a:pt x="828" y="1954"/>
                    <a:pt x="849" y="1964"/>
                  </a:cubicBezTo>
                  <a:cubicBezTo>
                    <a:pt x="957" y="2019"/>
                    <a:pt x="1078" y="2047"/>
                    <a:pt x="1195" y="2062"/>
                  </a:cubicBezTo>
                  <a:cubicBezTo>
                    <a:pt x="1266" y="2072"/>
                    <a:pt x="1337" y="2076"/>
                    <a:pt x="1408" y="2076"/>
                  </a:cubicBezTo>
                  <a:cubicBezTo>
                    <a:pt x="1668" y="2076"/>
                    <a:pt x="1930" y="2016"/>
                    <a:pt x="2165" y="1902"/>
                  </a:cubicBezTo>
                  <a:cubicBezTo>
                    <a:pt x="2186" y="1893"/>
                    <a:pt x="2177" y="1667"/>
                    <a:pt x="2177" y="1636"/>
                  </a:cubicBezTo>
                  <a:cubicBezTo>
                    <a:pt x="2183" y="1550"/>
                    <a:pt x="2183" y="1460"/>
                    <a:pt x="2183" y="1371"/>
                  </a:cubicBezTo>
                  <a:cubicBezTo>
                    <a:pt x="2183" y="1204"/>
                    <a:pt x="2168" y="1037"/>
                    <a:pt x="2168" y="871"/>
                  </a:cubicBezTo>
                  <a:cubicBezTo>
                    <a:pt x="2260" y="812"/>
                    <a:pt x="2338" y="723"/>
                    <a:pt x="2375" y="624"/>
                  </a:cubicBezTo>
                  <a:cubicBezTo>
                    <a:pt x="2128" y="497"/>
                    <a:pt x="2060" y="167"/>
                    <a:pt x="1803" y="68"/>
                  </a:cubicBezTo>
                  <a:cubicBezTo>
                    <a:pt x="1766" y="53"/>
                    <a:pt x="1726" y="46"/>
                    <a:pt x="1689" y="40"/>
                  </a:cubicBezTo>
                  <a:cubicBezTo>
                    <a:pt x="1612" y="28"/>
                    <a:pt x="1535" y="16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726;p104">
              <a:extLst>
                <a:ext uri="{FF2B5EF4-FFF2-40B4-BE49-F238E27FC236}">
                  <a16:creationId xmlns:a16="http://schemas.microsoft.com/office/drawing/2014/main" id="{C8C4F022-3694-4A27-8286-9FE0EB381AA5}"/>
                </a:ext>
              </a:extLst>
            </p:cNvPr>
            <p:cNvSpPr/>
            <p:nvPr/>
          </p:nvSpPr>
          <p:spPr>
            <a:xfrm>
              <a:off x="6205707" y="3722610"/>
              <a:ext cx="739182" cy="340222"/>
            </a:xfrm>
            <a:custGeom>
              <a:avLst/>
              <a:gdLst/>
              <a:ahLst/>
              <a:cxnLst/>
              <a:rect l="l" t="t" r="r" b="b"/>
              <a:pathLst>
                <a:path w="3259" h="1500" extrusionOk="0">
                  <a:moveTo>
                    <a:pt x="668" y="0"/>
                  </a:moveTo>
                  <a:cubicBezTo>
                    <a:pt x="594" y="0"/>
                    <a:pt x="519" y="14"/>
                    <a:pt x="445" y="42"/>
                  </a:cubicBezTo>
                  <a:cubicBezTo>
                    <a:pt x="279" y="110"/>
                    <a:pt x="131" y="240"/>
                    <a:pt x="53" y="397"/>
                  </a:cubicBezTo>
                  <a:cubicBezTo>
                    <a:pt x="22" y="465"/>
                    <a:pt x="1" y="536"/>
                    <a:pt x="19" y="610"/>
                  </a:cubicBezTo>
                  <a:cubicBezTo>
                    <a:pt x="44" y="690"/>
                    <a:pt x="112" y="749"/>
                    <a:pt x="180" y="798"/>
                  </a:cubicBezTo>
                  <a:cubicBezTo>
                    <a:pt x="436" y="993"/>
                    <a:pt x="720" y="1160"/>
                    <a:pt x="1014" y="1292"/>
                  </a:cubicBezTo>
                  <a:cubicBezTo>
                    <a:pt x="1125" y="1345"/>
                    <a:pt x="1239" y="1391"/>
                    <a:pt x="1356" y="1425"/>
                  </a:cubicBezTo>
                  <a:cubicBezTo>
                    <a:pt x="1562" y="1481"/>
                    <a:pt x="1776" y="1500"/>
                    <a:pt x="1991" y="1500"/>
                  </a:cubicBezTo>
                  <a:cubicBezTo>
                    <a:pt x="2219" y="1500"/>
                    <a:pt x="2449" y="1478"/>
                    <a:pt x="2671" y="1456"/>
                  </a:cubicBezTo>
                  <a:cubicBezTo>
                    <a:pt x="2854" y="1438"/>
                    <a:pt x="3258" y="1425"/>
                    <a:pt x="3227" y="1150"/>
                  </a:cubicBezTo>
                  <a:cubicBezTo>
                    <a:pt x="3215" y="1055"/>
                    <a:pt x="3153" y="974"/>
                    <a:pt x="3076" y="916"/>
                  </a:cubicBezTo>
                  <a:cubicBezTo>
                    <a:pt x="3042" y="891"/>
                    <a:pt x="3014" y="873"/>
                    <a:pt x="2989" y="857"/>
                  </a:cubicBezTo>
                  <a:cubicBezTo>
                    <a:pt x="2974" y="851"/>
                    <a:pt x="2952" y="842"/>
                    <a:pt x="2934" y="835"/>
                  </a:cubicBezTo>
                  <a:cubicBezTo>
                    <a:pt x="2897" y="824"/>
                    <a:pt x="2859" y="821"/>
                    <a:pt x="2820" y="821"/>
                  </a:cubicBezTo>
                  <a:cubicBezTo>
                    <a:pt x="2772" y="821"/>
                    <a:pt x="2723" y="826"/>
                    <a:pt x="2675" y="826"/>
                  </a:cubicBezTo>
                  <a:cubicBezTo>
                    <a:pt x="2464" y="823"/>
                    <a:pt x="2265" y="705"/>
                    <a:pt x="2057" y="705"/>
                  </a:cubicBezTo>
                  <a:cubicBezTo>
                    <a:pt x="2044" y="705"/>
                    <a:pt x="2032" y="705"/>
                    <a:pt x="2020" y="706"/>
                  </a:cubicBezTo>
                  <a:cubicBezTo>
                    <a:pt x="1989" y="710"/>
                    <a:pt x="1959" y="715"/>
                    <a:pt x="1929" y="715"/>
                  </a:cubicBezTo>
                  <a:cubicBezTo>
                    <a:pt x="1917" y="715"/>
                    <a:pt x="1905" y="714"/>
                    <a:pt x="1893" y="712"/>
                  </a:cubicBezTo>
                  <a:cubicBezTo>
                    <a:pt x="1863" y="703"/>
                    <a:pt x="1835" y="687"/>
                    <a:pt x="1810" y="672"/>
                  </a:cubicBezTo>
                  <a:cubicBezTo>
                    <a:pt x="1637" y="558"/>
                    <a:pt x="1498" y="363"/>
                    <a:pt x="1291" y="345"/>
                  </a:cubicBezTo>
                  <a:cubicBezTo>
                    <a:pt x="1261" y="341"/>
                    <a:pt x="1223" y="345"/>
                    <a:pt x="1202" y="326"/>
                  </a:cubicBezTo>
                  <a:cubicBezTo>
                    <a:pt x="1183" y="314"/>
                    <a:pt x="1171" y="289"/>
                    <a:pt x="1159" y="270"/>
                  </a:cubicBezTo>
                  <a:cubicBezTo>
                    <a:pt x="1045" y="94"/>
                    <a:pt x="861" y="0"/>
                    <a:pt x="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727;p104">
              <a:extLst>
                <a:ext uri="{FF2B5EF4-FFF2-40B4-BE49-F238E27FC236}">
                  <a16:creationId xmlns:a16="http://schemas.microsoft.com/office/drawing/2014/main" id="{CD6F0AA5-9232-4F78-B460-9D68CA895558}"/>
                </a:ext>
              </a:extLst>
            </p:cNvPr>
            <p:cNvSpPr/>
            <p:nvPr/>
          </p:nvSpPr>
          <p:spPr>
            <a:xfrm>
              <a:off x="6356311" y="3795418"/>
              <a:ext cx="152872" cy="98665"/>
            </a:xfrm>
            <a:custGeom>
              <a:avLst/>
              <a:gdLst/>
              <a:ahLst/>
              <a:cxnLst/>
              <a:rect l="l" t="t" r="r" b="b"/>
              <a:pathLst>
                <a:path w="674" h="435" extrusionOk="0">
                  <a:moveTo>
                    <a:pt x="495" y="1"/>
                  </a:moveTo>
                  <a:cubicBezTo>
                    <a:pt x="460" y="1"/>
                    <a:pt x="423" y="4"/>
                    <a:pt x="383" y="11"/>
                  </a:cubicBezTo>
                  <a:cubicBezTo>
                    <a:pt x="356" y="14"/>
                    <a:pt x="328" y="20"/>
                    <a:pt x="300" y="30"/>
                  </a:cubicBezTo>
                  <a:cubicBezTo>
                    <a:pt x="279" y="39"/>
                    <a:pt x="251" y="48"/>
                    <a:pt x="223" y="64"/>
                  </a:cubicBezTo>
                  <a:lnTo>
                    <a:pt x="189" y="88"/>
                  </a:lnTo>
                  <a:cubicBezTo>
                    <a:pt x="177" y="98"/>
                    <a:pt x="167" y="107"/>
                    <a:pt x="155" y="116"/>
                  </a:cubicBezTo>
                  <a:cubicBezTo>
                    <a:pt x="136" y="132"/>
                    <a:pt x="112" y="153"/>
                    <a:pt x="96" y="175"/>
                  </a:cubicBezTo>
                  <a:cubicBezTo>
                    <a:pt x="62" y="215"/>
                    <a:pt x="38" y="261"/>
                    <a:pt x="22" y="301"/>
                  </a:cubicBezTo>
                  <a:cubicBezTo>
                    <a:pt x="16" y="320"/>
                    <a:pt x="13" y="338"/>
                    <a:pt x="7" y="354"/>
                  </a:cubicBezTo>
                  <a:cubicBezTo>
                    <a:pt x="4" y="369"/>
                    <a:pt x="1" y="385"/>
                    <a:pt x="1" y="397"/>
                  </a:cubicBezTo>
                  <a:lnTo>
                    <a:pt x="1" y="425"/>
                  </a:lnTo>
                  <a:lnTo>
                    <a:pt x="1" y="434"/>
                  </a:lnTo>
                  <a:cubicBezTo>
                    <a:pt x="1" y="434"/>
                    <a:pt x="1" y="422"/>
                    <a:pt x="7" y="397"/>
                  </a:cubicBezTo>
                  <a:cubicBezTo>
                    <a:pt x="13" y="372"/>
                    <a:pt x="22" y="338"/>
                    <a:pt x="44" y="305"/>
                  </a:cubicBezTo>
                  <a:cubicBezTo>
                    <a:pt x="62" y="271"/>
                    <a:pt x="90" y="227"/>
                    <a:pt x="124" y="193"/>
                  </a:cubicBezTo>
                  <a:cubicBezTo>
                    <a:pt x="143" y="178"/>
                    <a:pt x="161" y="159"/>
                    <a:pt x="183" y="144"/>
                  </a:cubicBezTo>
                  <a:cubicBezTo>
                    <a:pt x="189" y="135"/>
                    <a:pt x="201" y="129"/>
                    <a:pt x="214" y="119"/>
                  </a:cubicBezTo>
                  <a:cubicBezTo>
                    <a:pt x="223" y="116"/>
                    <a:pt x="235" y="104"/>
                    <a:pt x="248" y="101"/>
                  </a:cubicBezTo>
                  <a:cubicBezTo>
                    <a:pt x="294" y="73"/>
                    <a:pt x="343" y="58"/>
                    <a:pt x="393" y="45"/>
                  </a:cubicBezTo>
                  <a:cubicBezTo>
                    <a:pt x="445" y="36"/>
                    <a:pt x="492" y="30"/>
                    <a:pt x="535" y="27"/>
                  </a:cubicBezTo>
                  <a:lnTo>
                    <a:pt x="674" y="27"/>
                  </a:lnTo>
                  <a:cubicBezTo>
                    <a:pt x="674" y="27"/>
                    <a:pt x="661" y="24"/>
                    <a:pt x="630" y="17"/>
                  </a:cubicBezTo>
                  <a:cubicBezTo>
                    <a:pt x="606" y="11"/>
                    <a:pt x="572" y="8"/>
                    <a:pt x="529" y="2"/>
                  </a:cubicBezTo>
                  <a:cubicBezTo>
                    <a:pt x="518" y="1"/>
                    <a:pt x="507" y="1"/>
                    <a:pt x="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728;p104">
              <a:extLst>
                <a:ext uri="{FF2B5EF4-FFF2-40B4-BE49-F238E27FC236}">
                  <a16:creationId xmlns:a16="http://schemas.microsoft.com/office/drawing/2014/main" id="{86BC4F40-1BB1-4F9B-B757-DF220D15F1AD}"/>
                </a:ext>
              </a:extLst>
            </p:cNvPr>
            <p:cNvSpPr/>
            <p:nvPr/>
          </p:nvSpPr>
          <p:spPr>
            <a:xfrm>
              <a:off x="6583125" y="3849627"/>
              <a:ext cx="71673" cy="126336"/>
            </a:xfrm>
            <a:custGeom>
              <a:avLst/>
              <a:gdLst/>
              <a:ahLst/>
              <a:cxnLst/>
              <a:rect l="l" t="t" r="r" b="b"/>
              <a:pathLst>
                <a:path w="316" h="557" extrusionOk="0">
                  <a:moveTo>
                    <a:pt x="1" y="1"/>
                  </a:moveTo>
                  <a:cubicBezTo>
                    <a:pt x="1" y="1"/>
                    <a:pt x="7" y="13"/>
                    <a:pt x="19" y="22"/>
                  </a:cubicBezTo>
                  <a:cubicBezTo>
                    <a:pt x="32" y="38"/>
                    <a:pt x="47" y="59"/>
                    <a:pt x="69" y="81"/>
                  </a:cubicBezTo>
                  <a:cubicBezTo>
                    <a:pt x="112" y="127"/>
                    <a:pt x="174" y="183"/>
                    <a:pt x="208" y="251"/>
                  </a:cubicBezTo>
                  <a:cubicBezTo>
                    <a:pt x="220" y="269"/>
                    <a:pt x="229" y="285"/>
                    <a:pt x="236" y="306"/>
                  </a:cubicBezTo>
                  <a:cubicBezTo>
                    <a:pt x="245" y="325"/>
                    <a:pt x="251" y="340"/>
                    <a:pt x="260" y="359"/>
                  </a:cubicBezTo>
                  <a:cubicBezTo>
                    <a:pt x="270" y="393"/>
                    <a:pt x="282" y="424"/>
                    <a:pt x="291" y="455"/>
                  </a:cubicBezTo>
                  <a:cubicBezTo>
                    <a:pt x="297" y="485"/>
                    <a:pt x="300" y="510"/>
                    <a:pt x="307" y="529"/>
                  </a:cubicBezTo>
                  <a:cubicBezTo>
                    <a:pt x="307" y="544"/>
                    <a:pt x="310" y="556"/>
                    <a:pt x="310" y="556"/>
                  </a:cubicBezTo>
                  <a:cubicBezTo>
                    <a:pt x="310" y="556"/>
                    <a:pt x="316" y="513"/>
                    <a:pt x="310" y="451"/>
                  </a:cubicBezTo>
                  <a:cubicBezTo>
                    <a:pt x="307" y="421"/>
                    <a:pt x="297" y="387"/>
                    <a:pt x="285" y="346"/>
                  </a:cubicBezTo>
                  <a:cubicBezTo>
                    <a:pt x="282" y="328"/>
                    <a:pt x="276" y="309"/>
                    <a:pt x="266" y="291"/>
                  </a:cubicBezTo>
                  <a:cubicBezTo>
                    <a:pt x="260" y="269"/>
                    <a:pt x="251" y="251"/>
                    <a:pt x="239" y="232"/>
                  </a:cubicBezTo>
                  <a:cubicBezTo>
                    <a:pt x="217" y="192"/>
                    <a:pt x="189" y="158"/>
                    <a:pt x="162" y="130"/>
                  </a:cubicBezTo>
                  <a:cubicBezTo>
                    <a:pt x="137" y="106"/>
                    <a:pt x="106" y="84"/>
                    <a:pt x="81" y="66"/>
                  </a:cubicBezTo>
                  <a:cubicBezTo>
                    <a:pt x="60" y="47"/>
                    <a:pt x="38" y="32"/>
                    <a:pt x="23" y="19"/>
                  </a:cubicBezTo>
                  <a:cubicBezTo>
                    <a:pt x="7" y="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729;p104">
              <a:extLst>
                <a:ext uri="{FF2B5EF4-FFF2-40B4-BE49-F238E27FC236}">
                  <a16:creationId xmlns:a16="http://schemas.microsoft.com/office/drawing/2014/main" id="{FF8583C5-3EF1-4C86-978B-C40084A44787}"/>
                </a:ext>
              </a:extLst>
            </p:cNvPr>
            <p:cNvSpPr/>
            <p:nvPr/>
          </p:nvSpPr>
          <p:spPr>
            <a:xfrm>
              <a:off x="6384436" y="3757313"/>
              <a:ext cx="58971" cy="16331"/>
            </a:xfrm>
            <a:custGeom>
              <a:avLst/>
              <a:gdLst/>
              <a:ahLst/>
              <a:cxnLst/>
              <a:rect l="l" t="t" r="r" b="b"/>
              <a:pathLst>
                <a:path w="260" h="72" extrusionOk="0">
                  <a:moveTo>
                    <a:pt x="133" y="0"/>
                  </a:moveTo>
                  <a:cubicBezTo>
                    <a:pt x="111" y="0"/>
                    <a:pt x="93" y="6"/>
                    <a:pt x="77" y="9"/>
                  </a:cubicBezTo>
                  <a:cubicBezTo>
                    <a:pt x="62" y="13"/>
                    <a:pt x="46" y="22"/>
                    <a:pt x="34" y="28"/>
                  </a:cubicBezTo>
                  <a:cubicBezTo>
                    <a:pt x="25" y="37"/>
                    <a:pt x="12" y="50"/>
                    <a:pt x="9" y="53"/>
                  </a:cubicBezTo>
                  <a:lnTo>
                    <a:pt x="0" y="59"/>
                  </a:lnTo>
                  <a:cubicBezTo>
                    <a:pt x="0" y="59"/>
                    <a:pt x="3" y="59"/>
                    <a:pt x="6" y="62"/>
                  </a:cubicBezTo>
                  <a:cubicBezTo>
                    <a:pt x="16" y="59"/>
                    <a:pt x="28" y="59"/>
                    <a:pt x="37" y="56"/>
                  </a:cubicBezTo>
                  <a:cubicBezTo>
                    <a:pt x="56" y="53"/>
                    <a:pt x="65" y="46"/>
                    <a:pt x="80" y="46"/>
                  </a:cubicBezTo>
                  <a:lnTo>
                    <a:pt x="127" y="46"/>
                  </a:lnTo>
                  <a:cubicBezTo>
                    <a:pt x="142" y="46"/>
                    <a:pt x="158" y="53"/>
                    <a:pt x="173" y="53"/>
                  </a:cubicBezTo>
                  <a:cubicBezTo>
                    <a:pt x="188" y="56"/>
                    <a:pt x="204" y="56"/>
                    <a:pt x="216" y="59"/>
                  </a:cubicBezTo>
                  <a:cubicBezTo>
                    <a:pt x="229" y="62"/>
                    <a:pt x="241" y="62"/>
                    <a:pt x="247" y="68"/>
                  </a:cubicBezTo>
                  <a:cubicBezTo>
                    <a:pt x="256" y="71"/>
                    <a:pt x="259" y="71"/>
                    <a:pt x="259" y="71"/>
                  </a:cubicBezTo>
                  <a:cubicBezTo>
                    <a:pt x="259" y="71"/>
                    <a:pt x="256" y="68"/>
                    <a:pt x="250" y="59"/>
                  </a:cubicBezTo>
                  <a:cubicBezTo>
                    <a:pt x="247" y="53"/>
                    <a:pt x="241" y="43"/>
                    <a:pt x="229" y="37"/>
                  </a:cubicBezTo>
                  <a:cubicBezTo>
                    <a:pt x="216" y="25"/>
                    <a:pt x="201" y="22"/>
                    <a:pt x="185" y="13"/>
                  </a:cubicBezTo>
                  <a:cubicBezTo>
                    <a:pt x="179" y="9"/>
                    <a:pt x="167" y="6"/>
                    <a:pt x="158" y="6"/>
                  </a:cubicBezTo>
                  <a:cubicBezTo>
                    <a:pt x="151" y="0"/>
                    <a:pt x="139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730;p104">
              <a:extLst>
                <a:ext uri="{FF2B5EF4-FFF2-40B4-BE49-F238E27FC236}">
                  <a16:creationId xmlns:a16="http://schemas.microsoft.com/office/drawing/2014/main" id="{915B4E25-3508-43B0-BD90-1847A546542D}"/>
                </a:ext>
              </a:extLst>
            </p:cNvPr>
            <p:cNvSpPr/>
            <p:nvPr/>
          </p:nvSpPr>
          <p:spPr>
            <a:xfrm>
              <a:off x="6475388" y="3827853"/>
              <a:ext cx="94808" cy="87777"/>
            </a:xfrm>
            <a:custGeom>
              <a:avLst/>
              <a:gdLst/>
              <a:ahLst/>
              <a:cxnLst/>
              <a:rect l="l" t="t" r="r" b="b"/>
              <a:pathLst>
                <a:path w="418" h="387" extrusionOk="0">
                  <a:moveTo>
                    <a:pt x="328" y="1"/>
                  </a:moveTo>
                  <a:cubicBezTo>
                    <a:pt x="306" y="1"/>
                    <a:pt x="288" y="4"/>
                    <a:pt x="263" y="7"/>
                  </a:cubicBezTo>
                  <a:cubicBezTo>
                    <a:pt x="217" y="20"/>
                    <a:pt x="176" y="35"/>
                    <a:pt x="143" y="57"/>
                  </a:cubicBezTo>
                  <a:cubicBezTo>
                    <a:pt x="105" y="81"/>
                    <a:pt x="75" y="109"/>
                    <a:pt x="47" y="143"/>
                  </a:cubicBezTo>
                  <a:cubicBezTo>
                    <a:pt x="34" y="158"/>
                    <a:pt x="22" y="177"/>
                    <a:pt x="16" y="195"/>
                  </a:cubicBezTo>
                  <a:cubicBezTo>
                    <a:pt x="10" y="217"/>
                    <a:pt x="0" y="239"/>
                    <a:pt x="0" y="257"/>
                  </a:cubicBezTo>
                  <a:cubicBezTo>
                    <a:pt x="13" y="220"/>
                    <a:pt x="34" y="186"/>
                    <a:pt x="65" y="149"/>
                  </a:cubicBezTo>
                  <a:cubicBezTo>
                    <a:pt x="93" y="124"/>
                    <a:pt x="127" y="100"/>
                    <a:pt x="164" y="81"/>
                  </a:cubicBezTo>
                  <a:cubicBezTo>
                    <a:pt x="198" y="63"/>
                    <a:pt x="232" y="47"/>
                    <a:pt x="272" y="38"/>
                  </a:cubicBezTo>
                  <a:cubicBezTo>
                    <a:pt x="286" y="36"/>
                    <a:pt x="300" y="34"/>
                    <a:pt x="313" y="34"/>
                  </a:cubicBezTo>
                  <a:cubicBezTo>
                    <a:pt x="326" y="34"/>
                    <a:pt x="339" y="36"/>
                    <a:pt x="350" y="39"/>
                  </a:cubicBezTo>
                  <a:lnTo>
                    <a:pt x="350" y="39"/>
                  </a:lnTo>
                  <a:cubicBezTo>
                    <a:pt x="306" y="79"/>
                    <a:pt x="258" y="121"/>
                    <a:pt x="229" y="177"/>
                  </a:cubicBezTo>
                  <a:cubicBezTo>
                    <a:pt x="217" y="192"/>
                    <a:pt x="210" y="211"/>
                    <a:pt x="204" y="226"/>
                  </a:cubicBezTo>
                  <a:cubicBezTo>
                    <a:pt x="201" y="248"/>
                    <a:pt x="198" y="263"/>
                    <a:pt x="195" y="282"/>
                  </a:cubicBezTo>
                  <a:cubicBezTo>
                    <a:pt x="189" y="316"/>
                    <a:pt x="195" y="356"/>
                    <a:pt x="204" y="387"/>
                  </a:cubicBezTo>
                  <a:cubicBezTo>
                    <a:pt x="201" y="350"/>
                    <a:pt x="201" y="316"/>
                    <a:pt x="214" y="285"/>
                  </a:cubicBezTo>
                  <a:cubicBezTo>
                    <a:pt x="220" y="270"/>
                    <a:pt x="226" y="254"/>
                    <a:pt x="232" y="239"/>
                  </a:cubicBezTo>
                  <a:cubicBezTo>
                    <a:pt x="241" y="223"/>
                    <a:pt x="247" y="211"/>
                    <a:pt x="257" y="195"/>
                  </a:cubicBezTo>
                  <a:cubicBezTo>
                    <a:pt x="294" y="143"/>
                    <a:pt x="349" y="100"/>
                    <a:pt x="399" y="53"/>
                  </a:cubicBezTo>
                  <a:lnTo>
                    <a:pt x="417" y="38"/>
                  </a:lnTo>
                  <a:lnTo>
                    <a:pt x="396" y="23"/>
                  </a:lnTo>
                  <a:cubicBezTo>
                    <a:pt x="374" y="7"/>
                    <a:pt x="352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731;p104">
              <a:extLst>
                <a:ext uri="{FF2B5EF4-FFF2-40B4-BE49-F238E27FC236}">
                  <a16:creationId xmlns:a16="http://schemas.microsoft.com/office/drawing/2014/main" id="{CF2BC3E8-D3C6-4508-9418-0EDC5DE5D392}"/>
                </a:ext>
              </a:extLst>
            </p:cNvPr>
            <p:cNvSpPr/>
            <p:nvPr/>
          </p:nvSpPr>
          <p:spPr>
            <a:xfrm>
              <a:off x="6685418" y="3884330"/>
              <a:ext cx="69631" cy="63508"/>
            </a:xfrm>
            <a:custGeom>
              <a:avLst/>
              <a:gdLst/>
              <a:ahLst/>
              <a:cxnLst/>
              <a:rect l="l" t="t" r="r" b="b"/>
              <a:pathLst>
                <a:path w="307" h="280" extrusionOk="0">
                  <a:moveTo>
                    <a:pt x="52" y="1"/>
                  </a:moveTo>
                  <a:cubicBezTo>
                    <a:pt x="38" y="1"/>
                    <a:pt x="27" y="2"/>
                    <a:pt x="19" y="2"/>
                  </a:cubicBezTo>
                  <a:cubicBezTo>
                    <a:pt x="10" y="5"/>
                    <a:pt x="1" y="5"/>
                    <a:pt x="1" y="5"/>
                  </a:cubicBezTo>
                  <a:cubicBezTo>
                    <a:pt x="1" y="5"/>
                    <a:pt x="10" y="5"/>
                    <a:pt x="22" y="8"/>
                  </a:cubicBezTo>
                  <a:cubicBezTo>
                    <a:pt x="35" y="14"/>
                    <a:pt x="50" y="18"/>
                    <a:pt x="69" y="24"/>
                  </a:cubicBezTo>
                  <a:cubicBezTo>
                    <a:pt x="90" y="33"/>
                    <a:pt x="109" y="42"/>
                    <a:pt x="130" y="55"/>
                  </a:cubicBezTo>
                  <a:cubicBezTo>
                    <a:pt x="143" y="58"/>
                    <a:pt x="152" y="67"/>
                    <a:pt x="164" y="73"/>
                  </a:cubicBezTo>
                  <a:cubicBezTo>
                    <a:pt x="174" y="82"/>
                    <a:pt x="186" y="89"/>
                    <a:pt x="195" y="98"/>
                  </a:cubicBezTo>
                  <a:cubicBezTo>
                    <a:pt x="204" y="107"/>
                    <a:pt x="214" y="113"/>
                    <a:pt x="220" y="126"/>
                  </a:cubicBezTo>
                  <a:cubicBezTo>
                    <a:pt x="229" y="135"/>
                    <a:pt x="235" y="144"/>
                    <a:pt x="245" y="156"/>
                  </a:cubicBezTo>
                  <a:cubicBezTo>
                    <a:pt x="260" y="175"/>
                    <a:pt x="272" y="193"/>
                    <a:pt x="279" y="212"/>
                  </a:cubicBezTo>
                  <a:cubicBezTo>
                    <a:pt x="285" y="234"/>
                    <a:pt x="294" y="249"/>
                    <a:pt x="297" y="261"/>
                  </a:cubicBezTo>
                  <a:cubicBezTo>
                    <a:pt x="300" y="271"/>
                    <a:pt x="306" y="280"/>
                    <a:pt x="306" y="280"/>
                  </a:cubicBezTo>
                  <a:lnTo>
                    <a:pt x="306" y="261"/>
                  </a:lnTo>
                  <a:cubicBezTo>
                    <a:pt x="306" y="246"/>
                    <a:pt x="306" y="231"/>
                    <a:pt x="300" y="206"/>
                  </a:cubicBezTo>
                  <a:cubicBezTo>
                    <a:pt x="297" y="187"/>
                    <a:pt x="285" y="160"/>
                    <a:pt x="276" y="138"/>
                  </a:cubicBezTo>
                  <a:lnTo>
                    <a:pt x="251" y="101"/>
                  </a:lnTo>
                  <a:cubicBezTo>
                    <a:pt x="238" y="92"/>
                    <a:pt x="232" y="76"/>
                    <a:pt x="220" y="67"/>
                  </a:cubicBezTo>
                  <a:cubicBezTo>
                    <a:pt x="208" y="55"/>
                    <a:pt x="198" y="48"/>
                    <a:pt x="186" y="39"/>
                  </a:cubicBezTo>
                  <a:cubicBezTo>
                    <a:pt x="174" y="33"/>
                    <a:pt x="158" y="30"/>
                    <a:pt x="146" y="21"/>
                  </a:cubicBezTo>
                  <a:cubicBezTo>
                    <a:pt x="121" y="8"/>
                    <a:pt x="96" y="5"/>
                    <a:pt x="75" y="2"/>
                  </a:cubicBezTo>
                  <a:cubicBezTo>
                    <a:pt x="67" y="1"/>
                    <a:pt x="59" y="1"/>
                    <a:pt x="52" y="1"/>
                  </a:cubicBezTo>
                  <a:close/>
                </a:path>
              </a:pathLst>
            </a:custGeom>
            <a:solidFill>
              <a:srgbClr val="997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32;p104">
              <a:extLst>
                <a:ext uri="{FF2B5EF4-FFF2-40B4-BE49-F238E27FC236}">
                  <a16:creationId xmlns:a16="http://schemas.microsoft.com/office/drawing/2014/main" id="{920182F1-6CEC-4F36-A6F8-B54B3E44752A}"/>
                </a:ext>
              </a:extLst>
            </p:cNvPr>
            <p:cNvSpPr/>
            <p:nvPr/>
          </p:nvSpPr>
          <p:spPr>
            <a:xfrm>
              <a:off x="6221130" y="3776819"/>
              <a:ext cx="666148" cy="257208"/>
            </a:xfrm>
            <a:custGeom>
              <a:avLst/>
              <a:gdLst/>
              <a:ahLst/>
              <a:cxnLst/>
              <a:rect l="l" t="t" r="r" b="b"/>
              <a:pathLst>
                <a:path w="2937" h="1134" extrusionOk="0">
                  <a:moveTo>
                    <a:pt x="112" y="1"/>
                  </a:moveTo>
                  <a:cubicBezTo>
                    <a:pt x="112" y="1"/>
                    <a:pt x="103" y="10"/>
                    <a:pt x="84" y="31"/>
                  </a:cubicBezTo>
                  <a:cubicBezTo>
                    <a:pt x="69" y="50"/>
                    <a:pt x="44" y="81"/>
                    <a:pt x="29" y="127"/>
                  </a:cubicBezTo>
                  <a:cubicBezTo>
                    <a:pt x="13" y="170"/>
                    <a:pt x="1" y="235"/>
                    <a:pt x="32" y="297"/>
                  </a:cubicBezTo>
                  <a:cubicBezTo>
                    <a:pt x="50" y="328"/>
                    <a:pt x="72" y="356"/>
                    <a:pt x="103" y="380"/>
                  </a:cubicBezTo>
                  <a:cubicBezTo>
                    <a:pt x="134" y="402"/>
                    <a:pt x="164" y="420"/>
                    <a:pt x="198" y="445"/>
                  </a:cubicBezTo>
                  <a:cubicBezTo>
                    <a:pt x="334" y="538"/>
                    <a:pt x="485" y="649"/>
                    <a:pt x="661" y="751"/>
                  </a:cubicBezTo>
                  <a:cubicBezTo>
                    <a:pt x="748" y="800"/>
                    <a:pt x="841" y="850"/>
                    <a:pt x="936" y="896"/>
                  </a:cubicBezTo>
                  <a:cubicBezTo>
                    <a:pt x="1032" y="942"/>
                    <a:pt x="1131" y="989"/>
                    <a:pt x="1233" y="1023"/>
                  </a:cubicBezTo>
                  <a:cubicBezTo>
                    <a:pt x="1338" y="1063"/>
                    <a:pt x="1446" y="1084"/>
                    <a:pt x="1551" y="1100"/>
                  </a:cubicBezTo>
                  <a:cubicBezTo>
                    <a:pt x="1659" y="1115"/>
                    <a:pt x="1761" y="1128"/>
                    <a:pt x="1862" y="1131"/>
                  </a:cubicBezTo>
                  <a:cubicBezTo>
                    <a:pt x="1903" y="1132"/>
                    <a:pt x="1942" y="1133"/>
                    <a:pt x="1981" y="1133"/>
                  </a:cubicBezTo>
                  <a:cubicBezTo>
                    <a:pt x="2138" y="1133"/>
                    <a:pt x="2284" y="1119"/>
                    <a:pt x="2415" y="1100"/>
                  </a:cubicBezTo>
                  <a:cubicBezTo>
                    <a:pt x="2495" y="1090"/>
                    <a:pt x="2566" y="1075"/>
                    <a:pt x="2631" y="1060"/>
                  </a:cubicBezTo>
                  <a:cubicBezTo>
                    <a:pt x="2696" y="1044"/>
                    <a:pt x="2752" y="1029"/>
                    <a:pt x="2798" y="1013"/>
                  </a:cubicBezTo>
                  <a:lnTo>
                    <a:pt x="2900" y="976"/>
                  </a:lnTo>
                  <a:lnTo>
                    <a:pt x="2937" y="967"/>
                  </a:lnTo>
                  <a:lnTo>
                    <a:pt x="2937" y="967"/>
                  </a:lnTo>
                  <a:cubicBezTo>
                    <a:pt x="2937" y="967"/>
                    <a:pt x="2921" y="970"/>
                    <a:pt x="2897" y="976"/>
                  </a:cubicBezTo>
                  <a:cubicBezTo>
                    <a:pt x="2875" y="985"/>
                    <a:pt x="2838" y="998"/>
                    <a:pt x="2792" y="1007"/>
                  </a:cubicBezTo>
                  <a:cubicBezTo>
                    <a:pt x="2745" y="1019"/>
                    <a:pt x="2693" y="1035"/>
                    <a:pt x="2628" y="1047"/>
                  </a:cubicBezTo>
                  <a:cubicBezTo>
                    <a:pt x="2563" y="1060"/>
                    <a:pt x="2492" y="1069"/>
                    <a:pt x="2409" y="1081"/>
                  </a:cubicBezTo>
                  <a:cubicBezTo>
                    <a:pt x="2301" y="1094"/>
                    <a:pt x="2178" y="1102"/>
                    <a:pt x="2047" y="1102"/>
                  </a:cubicBezTo>
                  <a:cubicBezTo>
                    <a:pt x="1987" y="1102"/>
                    <a:pt x="1925" y="1101"/>
                    <a:pt x="1862" y="1097"/>
                  </a:cubicBezTo>
                  <a:cubicBezTo>
                    <a:pt x="1761" y="1090"/>
                    <a:pt x="1659" y="1078"/>
                    <a:pt x="1554" y="1063"/>
                  </a:cubicBezTo>
                  <a:cubicBezTo>
                    <a:pt x="1449" y="1044"/>
                    <a:pt x="1347" y="1019"/>
                    <a:pt x="1245" y="985"/>
                  </a:cubicBezTo>
                  <a:cubicBezTo>
                    <a:pt x="1143" y="952"/>
                    <a:pt x="1047" y="908"/>
                    <a:pt x="952" y="862"/>
                  </a:cubicBezTo>
                  <a:cubicBezTo>
                    <a:pt x="856" y="819"/>
                    <a:pt x="766" y="769"/>
                    <a:pt x="677" y="720"/>
                  </a:cubicBezTo>
                  <a:cubicBezTo>
                    <a:pt x="594" y="667"/>
                    <a:pt x="507" y="618"/>
                    <a:pt x="430" y="569"/>
                  </a:cubicBezTo>
                  <a:cubicBezTo>
                    <a:pt x="350" y="519"/>
                    <a:pt x="282" y="467"/>
                    <a:pt x="211" y="427"/>
                  </a:cubicBezTo>
                  <a:cubicBezTo>
                    <a:pt x="177" y="405"/>
                    <a:pt x="146" y="383"/>
                    <a:pt x="115" y="365"/>
                  </a:cubicBezTo>
                  <a:cubicBezTo>
                    <a:pt x="87" y="343"/>
                    <a:pt x="63" y="319"/>
                    <a:pt x="50" y="291"/>
                  </a:cubicBezTo>
                  <a:cubicBezTo>
                    <a:pt x="16" y="232"/>
                    <a:pt x="25" y="170"/>
                    <a:pt x="38" y="127"/>
                  </a:cubicBezTo>
                  <a:cubicBezTo>
                    <a:pt x="53" y="81"/>
                    <a:pt x="72" y="50"/>
                    <a:pt x="87" y="31"/>
                  </a:cubicBezTo>
                  <a:cubicBezTo>
                    <a:pt x="103" y="13"/>
                    <a:pt x="112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733;p104">
              <a:extLst>
                <a:ext uri="{FF2B5EF4-FFF2-40B4-BE49-F238E27FC236}">
                  <a16:creationId xmlns:a16="http://schemas.microsoft.com/office/drawing/2014/main" id="{0A21A91E-B620-4D03-A694-8ECED7FF9261}"/>
                </a:ext>
              </a:extLst>
            </p:cNvPr>
            <p:cNvSpPr/>
            <p:nvPr/>
          </p:nvSpPr>
          <p:spPr>
            <a:xfrm>
              <a:off x="6733729" y="3548189"/>
              <a:ext cx="853949" cy="544583"/>
            </a:xfrm>
            <a:custGeom>
              <a:avLst/>
              <a:gdLst/>
              <a:ahLst/>
              <a:cxnLst/>
              <a:rect l="l" t="t" r="r" b="b"/>
              <a:pathLst>
                <a:path w="3765" h="2401" extrusionOk="0">
                  <a:moveTo>
                    <a:pt x="1906" y="0"/>
                  </a:moveTo>
                  <a:cubicBezTo>
                    <a:pt x="1847" y="0"/>
                    <a:pt x="1788" y="5"/>
                    <a:pt x="1730" y="14"/>
                  </a:cubicBezTo>
                  <a:cubicBezTo>
                    <a:pt x="1591" y="33"/>
                    <a:pt x="1461" y="92"/>
                    <a:pt x="1341" y="160"/>
                  </a:cubicBezTo>
                  <a:cubicBezTo>
                    <a:pt x="853" y="431"/>
                    <a:pt x="445" y="833"/>
                    <a:pt x="167" y="1314"/>
                  </a:cubicBezTo>
                  <a:cubicBezTo>
                    <a:pt x="78" y="1469"/>
                    <a:pt x="1" y="1651"/>
                    <a:pt x="38" y="1824"/>
                  </a:cubicBezTo>
                  <a:cubicBezTo>
                    <a:pt x="93" y="2055"/>
                    <a:pt x="328" y="2194"/>
                    <a:pt x="556" y="2268"/>
                  </a:cubicBezTo>
                  <a:cubicBezTo>
                    <a:pt x="850" y="2366"/>
                    <a:pt x="1159" y="2400"/>
                    <a:pt x="1469" y="2400"/>
                  </a:cubicBezTo>
                  <a:cubicBezTo>
                    <a:pt x="1700" y="2400"/>
                    <a:pt x="1933" y="2381"/>
                    <a:pt x="2162" y="2355"/>
                  </a:cubicBezTo>
                  <a:cubicBezTo>
                    <a:pt x="2529" y="2315"/>
                    <a:pt x="2891" y="2253"/>
                    <a:pt x="3227" y="2120"/>
                  </a:cubicBezTo>
                  <a:cubicBezTo>
                    <a:pt x="3348" y="2074"/>
                    <a:pt x="3465" y="2015"/>
                    <a:pt x="3554" y="1922"/>
                  </a:cubicBezTo>
                  <a:cubicBezTo>
                    <a:pt x="3693" y="1777"/>
                    <a:pt x="3764" y="1537"/>
                    <a:pt x="3595" y="1391"/>
                  </a:cubicBezTo>
                  <a:cubicBezTo>
                    <a:pt x="3505" y="1314"/>
                    <a:pt x="3385" y="1274"/>
                    <a:pt x="3286" y="1209"/>
                  </a:cubicBezTo>
                  <a:cubicBezTo>
                    <a:pt x="3172" y="1141"/>
                    <a:pt x="3085" y="1039"/>
                    <a:pt x="3026" y="919"/>
                  </a:cubicBezTo>
                  <a:cubicBezTo>
                    <a:pt x="2999" y="857"/>
                    <a:pt x="2977" y="792"/>
                    <a:pt x="2931" y="746"/>
                  </a:cubicBezTo>
                  <a:cubicBezTo>
                    <a:pt x="2903" y="719"/>
                    <a:pt x="2861" y="701"/>
                    <a:pt x="2822" y="701"/>
                  </a:cubicBezTo>
                  <a:cubicBezTo>
                    <a:pt x="2796" y="701"/>
                    <a:pt x="2770" y="709"/>
                    <a:pt x="2752" y="728"/>
                  </a:cubicBezTo>
                  <a:cubicBezTo>
                    <a:pt x="2693" y="542"/>
                    <a:pt x="2610" y="360"/>
                    <a:pt x="2474" y="221"/>
                  </a:cubicBezTo>
                  <a:cubicBezTo>
                    <a:pt x="2319" y="64"/>
                    <a:pt x="2116" y="0"/>
                    <a:pt x="1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734;p104">
              <a:extLst>
                <a:ext uri="{FF2B5EF4-FFF2-40B4-BE49-F238E27FC236}">
                  <a16:creationId xmlns:a16="http://schemas.microsoft.com/office/drawing/2014/main" id="{9BB26968-03B7-4F7C-8638-64969FDFE3C3}"/>
                </a:ext>
              </a:extLst>
            </p:cNvPr>
            <p:cNvSpPr/>
            <p:nvPr/>
          </p:nvSpPr>
          <p:spPr>
            <a:xfrm>
              <a:off x="6778638" y="3558849"/>
              <a:ext cx="813123" cy="537552"/>
            </a:xfrm>
            <a:custGeom>
              <a:avLst/>
              <a:gdLst/>
              <a:ahLst/>
              <a:cxnLst/>
              <a:rect l="l" t="t" r="r" b="b"/>
              <a:pathLst>
                <a:path w="3585" h="2370" extrusionOk="0">
                  <a:moveTo>
                    <a:pt x="1904" y="1"/>
                  </a:moveTo>
                  <a:cubicBezTo>
                    <a:pt x="1711" y="1"/>
                    <a:pt x="1512" y="93"/>
                    <a:pt x="1346" y="218"/>
                  </a:cubicBezTo>
                  <a:cubicBezTo>
                    <a:pt x="1130" y="378"/>
                    <a:pt x="945" y="588"/>
                    <a:pt x="822" y="826"/>
                  </a:cubicBezTo>
                  <a:cubicBezTo>
                    <a:pt x="760" y="943"/>
                    <a:pt x="534" y="1440"/>
                    <a:pt x="686" y="1524"/>
                  </a:cubicBezTo>
                  <a:cubicBezTo>
                    <a:pt x="715" y="1542"/>
                    <a:pt x="750" y="1547"/>
                    <a:pt x="785" y="1547"/>
                  </a:cubicBezTo>
                  <a:cubicBezTo>
                    <a:pt x="797" y="1547"/>
                    <a:pt x="810" y="1546"/>
                    <a:pt x="822" y="1545"/>
                  </a:cubicBezTo>
                  <a:cubicBezTo>
                    <a:pt x="1137" y="1530"/>
                    <a:pt x="1501" y="1474"/>
                    <a:pt x="1785" y="1332"/>
                  </a:cubicBezTo>
                  <a:cubicBezTo>
                    <a:pt x="2057" y="1196"/>
                    <a:pt x="2288" y="943"/>
                    <a:pt x="2492" y="721"/>
                  </a:cubicBezTo>
                  <a:lnTo>
                    <a:pt x="2492" y="721"/>
                  </a:lnTo>
                  <a:cubicBezTo>
                    <a:pt x="2523" y="823"/>
                    <a:pt x="2492" y="934"/>
                    <a:pt x="2430" y="1023"/>
                  </a:cubicBezTo>
                  <a:cubicBezTo>
                    <a:pt x="2368" y="1107"/>
                    <a:pt x="2285" y="1178"/>
                    <a:pt x="2196" y="1236"/>
                  </a:cubicBezTo>
                  <a:cubicBezTo>
                    <a:pt x="1822" y="1486"/>
                    <a:pt x="1390" y="1647"/>
                    <a:pt x="945" y="1703"/>
                  </a:cubicBezTo>
                  <a:cubicBezTo>
                    <a:pt x="994" y="1761"/>
                    <a:pt x="1081" y="1777"/>
                    <a:pt x="1158" y="1780"/>
                  </a:cubicBezTo>
                  <a:cubicBezTo>
                    <a:pt x="1209" y="1783"/>
                    <a:pt x="1260" y="1785"/>
                    <a:pt x="1311" y="1785"/>
                  </a:cubicBezTo>
                  <a:cubicBezTo>
                    <a:pt x="1851" y="1785"/>
                    <a:pt x="2382" y="1582"/>
                    <a:pt x="2856" y="1314"/>
                  </a:cubicBezTo>
                  <a:lnTo>
                    <a:pt x="2856" y="1314"/>
                  </a:lnTo>
                  <a:cubicBezTo>
                    <a:pt x="2615" y="1632"/>
                    <a:pt x="2242" y="1842"/>
                    <a:pt x="1847" y="1919"/>
                  </a:cubicBezTo>
                  <a:cubicBezTo>
                    <a:pt x="1711" y="1945"/>
                    <a:pt x="1574" y="1958"/>
                    <a:pt x="1435" y="1958"/>
                  </a:cubicBezTo>
                  <a:cubicBezTo>
                    <a:pt x="1173" y="1958"/>
                    <a:pt x="909" y="1913"/>
                    <a:pt x="658" y="1838"/>
                  </a:cubicBezTo>
                  <a:lnTo>
                    <a:pt x="658" y="1838"/>
                  </a:lnTo>
                  <a:cubicBezTo>
                    <a:pt x="778" y="1965"/>
                    <a:pt x="948" y="2033"/>
                    <a:pt x="1118" y="2076"/>
                  </a:cubicBezTo>
                  <a:cubicBezTo>
                    <a:pt x="1297" y="2122"/>
                    <a:pt x="1482" y="2145"/>
                    <a:pt x="1667" y="2145"/>
                  </a:cubicBezTo>
                  <a:cubicBezTo>
                    <a:pt x="2001" y="2145"/>
                    <a:pt x="2334" y="2071"/>
                    <a:pt x="2634" y="1928"/>
                  </a:cubicBezTo>
                  <a:lnTo>
                    <a:pt x="2634" y="1928"/>
                  </a:lnTo>
                  <a:cubicBezTo>
                    <a:pt x="2275" y="2142"/>
                    <a:pt x="1854" y="2210"/>
                    <a:pt x="1431" y="2210"/>
                  </a:cubicBezTo>
                  <a:cubicBezTo>
                    <a:pt x="1268" y="2210"/>
                    <a:pt x="1105" y="2200"/>
                    <a:pt x="945" y="2184"/>
                  </a:cubicBezTo>
                  <a:cubicBezTo>
                    <a:pt x="794" y="2175"/>
                    <a:pt x="639" y="2153"/>
                    <a:pt x="497" y="2098"/>
                  </a:cubicBezTo>
                  <a:cubicBezTo>
                    <a:pt x="352" y="2039"/>
                    <a:pt x="223" y="1937"/>
                    <a:pt x="164" y="1795"/>
                  </a:cubicBezTo>
                  <a:cubicBezTo>
                    <a:pt x="81" y="1598"/>
                    <a:pt x="149" y="1372"/>
                    <a:pt x="226" y="1165"/>
                  </a:cubicBezTo>
                  <a:lnTo>
                    <a:pt x="226" y="1165"/>
                  </a:lnTo>
                  <a:cubicBezTo>
                    <a:pt x="68" y="1320"/>
                    <a:pt x="0" y="1561"/>
                    <a:pt x="47" y="1777"/>
                  </a:cubicBezTo>
                  <a:cubicBezTo>
                    <a:pt x="155" y="2258"/>
                    <a:pt x="677" y="2369"/>
                    <a:pt x="1186" y="2369"/>
                  </a:cubicBezTo>
                  <a:cubicBezTo>
                    <a:pt x="1477" y="2369"/>
                    <a:pt x="1765" y="2332"/>
                    <a:pt x="1967" y="2308"/>
                  </a:cubicBezTo>
                  <a:cubicBezTo>
                    <a:pt x="2334" y="2268"/>
                    <a:pt x="2696" y="2206"/>
                    <a:pt x="3048" y="2067"/>
                  </a:cubicBezTo>
                  <a:cubicBezTo>
                    <a:pt x="3168" y="2017"/>
                    <a:pt x="3288" y="1962"/>
                    <a:pt x="3375" y="1869"/>
                  </a:cubicBezTo>
                  <a:cubicBezTo>
                    <a:pt x="3514" y="1721"/>
                    <a:pt x="3585" y="1483"/>
                    <a:pt x="3415" y="1335"/>
                  </a:cubicBezTo>
                  <a:cubicBezTo>
                    <a:pt x="3326" y="1258"/>
                    <a:pt x="3205" y="1221"/>
                    <a:pt x="3106" y="1156"/>
                  </a:cubicBezTo>
                  <a:cubicBezTo>
                    <a:pt x="2995" y="1085"/>
                    <a:pt x="2906" y="986"/>
                    <a:pt x="2847" y="866"/>
                  </a:cubicBezTo>
                  <a:cubicBezTo>
                    <a:pt x="2819" y="804"/>
                    <a:pt x="2798" y="739"/>
                    <a:pt x="2751" y="693"/>
                  </a:cubicBezTo>
                  <a:cubicBezTo>
                    <a:pt x="2723" y="663"/>
                    <a:pt x="2681" y="645"/>
                    <a:pt x="2642" y="645"/>
                  </a:cubicBezTo>
                  <a:cubicBezTo>
                    <a:pt x="2615" y="645"/>
                    <a:pt x="2591" y="653"/>
                    <a:pt x="2572" y="671"/>
                  </a:cubicBezTo>
                  <a:cubicBezTo>
                    <a:pt x="2517" y="486"/>
                    <a:pt x="2430" y="307"/>
                    <a:pt x="2294" y="165"/>
                  </a:cubicBezTo>
                  <a:cubicBezTo>
                    <a:pt x="2177" y="48"/>
                    <a:pt x="2042" y="1"/>
                    <a:pt x="1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735;p104">
              <a:extLst>
                <a:ext uri="{FF2B5EF4-FFF2-40B4-BE49-F238E27FC236}">
                  <a16:creationId xmlns:a16="http://schemas.microsoft.com/office/drawing/2014/main" id="{48784C61-0180-4AA5-BF6E-9C64F7499A65}"/>
                </a:ext>
              </a:extLst>
            </p:cNvPr>
            <p:cNvSpPr/>
            <p:nvPr/>
          </p:nvSpPr>
          <p:spPr>
            <a:xfrm>
              <a:off x="7025184" y="3709001"/>
              <a:ext cx="269680" cy="141306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1189" y="0"/>
                  </a:moveTo>
                  <a:lnTo>
                    <a:pt x="1189" y="0"/>
                  </a:lnTo>
                  <a:cubicBezTo>
                    <a:pt x="1124" y="3"/>
                    <a:pt x="1071" y="53"/>
                    <a:pt x="1022" y="93"/>
                  </a:cubicBezTo>
                  <a:cubicBezTo>
                    <a:pt x="723" y="334"/>
                    <a:pt x="324" y="417"/>
                    <a:pt x="0" y="621"/>
                  </a:cubicBezTo>
                  <a:cubicBezTo>
                    <a:pt x="23" y="622"/>
                    <a:pt x="45" y="622"/>
                    <a:pt x="68" y="622"/>
                  </a:cubicBezTo>
                  <a:cubicBezTo>
                    <a:pt x="459" y="622"/>
                    <a:pt x="848" y="446"/>
                    <a:pt x="1102" y="145"/>
                  </a:cubicBezTo>
                  <a:cubicBezTo>
                    <a:pt x="1142" y="102"/>
                    <a:pt x="1176" y="53"/>
                    <a:pt x="1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736;p104">
              <a:extLst>
                <a:ext uri="{FF2B5EF4-FFF2-40B4-BE49-F238E27FC236}">
                  <a16:creationId xmlns:a16="http://schemas.microsoft.com/office/drawing/2014/main" id="{7021C644-0C84-431E-8717-9076AE0CDBF4}"/>
                </a:ext>
              </a:extLst>
            </p:cNvPr>
            <p:cNvSpPr/>
            <p:nvPr/>
          </p:nvSpPr>
          <p:spPr>
            <a:xfrm>
              <a:off x="6904066" y="3709682"/>
              <a:ext cx="465192" cy="203226"/>
            </a:xfrm>
            <a:custGeom>
              <a:avLst/>
              <a:gdLst/>
              <a:ahLst/>
              <a:cxnLst/>
              <a:rect l="l" t="t" r="r" b="b"/>
              <a:pathLst>
                <a:path w="2051" h="896" extrusionOk="0">
                  <a:moveTo>
                    <a:pt x="2050" y="0"/>
                  </a:moveTo>
                  <a:cubicBezTo>
                    <a:pt x="2050" y="0"/>
                    <a:pt x="2044" y="2"/>
                    <a:pt x="2033" y="10"/>
                  </a:cubicBezTo>
                  <a:lnTo>
                    <a:pt x="2033" y="10"/>
                  </a:lnTo>
                  <a:lnTo>
                    <a:pt x="2050" y="0"/>
                  </a:lnTo>
                  <a:close/>
                  <a:moveTo>
                    <a:pt x="2033" y="10"/>
                  </a:moveTo>
                  <a:lnTo>
                    <a:pt x="2028" y="13"/>
                  </a:lnTo>
                  <a:cubicBezTo>
                    <a:pt x="2021" y="15"/>
                    <a:pt x="2012" y="20"/>
                    <a:pt x="2002" y="25"/>
                  </a:cubicBezTo>
                  <a:lnTo>
                    <a:pt x="2002" y="25"/>
                  </a:lnTo>
                  <a:cubicBezTo>
                    <a:pt x="2011" y="21"/>
                    <a:pt x="2019" y="18"/>
                    <a:pt x="2025" y="16"/>
                  </a:cubicBezTo>
                  <a:cubicBezTo>
                    <a:pt x="2028" y="14"/>
                    <a:pt x="2030" y="12"/>
                    <a:pt x="2033" y="10"/>
                  </a:cubicBezTo>
                  <a:close/>
                  <a:moveTo>
                    <a:pt x="2002" y="25"/>
                  </a:moveTo>
                  <a:lnTo>
                    <a:pt x="2002" y="25"/>
                  </a:lnTo>
                  <a:cubicBezTo>
                    <a:pt x="1989" y="31"/>
                    <a:pt x="1974" y="39"/>
                    <a:pt x="1957" y="50"/>
                  </a:cubicBezTo>
                  <a:cubicBezTo>
                    <a:pt x="1933" y="65"/>
                    <a:pt x="1902" y="93"/>
                    <a:pt x="1871" y="124"/>
                  </a:cubicBezTo>
                  <a:cubicBezTo>
                    <a:pt x="1840" y="155"/>
                    <a:pt x="1803" y="192"/>
                    <a:pt x="1769" y="235"/>
                  </a:cubicBezTo>
                  <a:cubicBezTo>
                    <a:pt x="1751" y="253"/>
                    <a:pt x="1732" y="272"/>
                    <a:pt x="1710" y="297"/>
                  </a:cubicBezTo>
                  <a:cubicBezTo>
                    <a:pt x="1689" y="318"/>
                    <a:pt x="1670" y="343"/>
                    <a:pt x="1646" y="361"/>
                  </a:cubicBezTo>
                  <a:cubicBezTo>
                    <a:pt x="1624" y="386"/>
                    <a:pt x="1599" y="405"/>
                    <a:pt x="1578" y="426"/>
                  </a:cubicBezTo>
                  <a:cubicBezTo>
                    <a:pt x="1553" y="448"/>
                    <a:pt x="1525" y="466"/>
                    <a:pt x="1500" y="488"/>
                  </a:cubicBezTo>
                  <a:cubicBezTo>
                    <a:pt x="1473" y="513"/>
                    <a:pt x="1442" y="531"/>
                    <a:pt x="1414" y="550"/>
                  </a:cubicBezTo>
                  <a:cubicBezTo>
                    <a:pt x="1386" y="574"/>
                    <a:pt x="1355" y="590"/>
                    <a:pt x="1325" y="608"/>
                  </a:cubicBezTo>
                  <a:lnTo>
                    <a:pt x="1278" y="636"/>
                  </a:lnTo>
                  <a:lnTo>
                    <a:pt x="1232" y="658"/>
                  </a:lnTo>
                  <a:cubicBezTo>
                    <a:pt x="1201" y="676"/>
                    <a:pt x="1170" y="695"/>
                    <a:pt x="1136" y="707"/>
                  </a:cubicBezTo>
                  <a:cubicBezTo>
                    <a:pt x="1071" y="735"/>
                    <a:pt x="1006" y="760"/>
                    <a:pt x="935" y="784"/>
                  </a:cubicBezTo>
                  <a:cubicBezTo>
                    <a:pt x="902" y="794"/>
                    <a:pt x="871" y="803"/>
                    <a:pt x="837" y="812"/>
                  </a:cubicBezTo>
                  <a:cubicBezTo>
                    <a:pt x="800" y="821"/>
                    <a:pt x="769" y="828"/>
                    <a:pt x="735" y="837"/>
                  </a:cubicBezTo>
                  <a:cubicBezTo>
                    <a:pt x="670" y="849"/>
                    <a:pt x="605" y="862"/>
                    <a:pt x="543" y="865"/>
                  </a:cubicBezTo>
                  <a:cubicBezTo>
                    <a:pt x="475" y="871"/>
                    <a:pt x="417" y="868"/>
                    <a:pt x="364" y="871"/>
                  </a:cubicBezTo>
                  <a:cubicBezTo>
                    <a:pt x="337" y="868"/>
                    <a:pt x="312" y="868"/>
                    <a:pt x="287" y="868"/>
                  </a:cubicBezTo>
                  <a:cubicBezTo>
                    <a:pt x="262" y="868"/>
                    <a:pt x="241" y="868"/>
                    <a:pt x="216" y="865"/>
                  </a:cubicBezTo>
                  <a:cubicBezTo>
                    <a:pt x="170" y="862"/>
                    <a:pt x="133" y="862"/>
                    <a:pt x="102" y="852"/>
                  </a:cubicBezTo>
                  <a:cubicBezTo>
                    <a:pt x="38" y="846"/>
                    <a:pt x="1" y="837"/>
                    <a:pt x="0" y="837"/>
                  </a:cubicBezTo>
                  <a:lnTo>
                    <a:pt x="0" y="837"/>
                  </a:lnTo>
                  <a:cubicBezTo>
                    <a:pt x="1" y="837"/>
                    <a:pt x="38" y="846"/>
                    <a:pt x="99" y="862"/>
                  </a:cubicBezTo>
                  <a:cubicBezTo>
                    <a:pt x="133" y="868"/>
                    <a:pt x="170" y="871"/>
                    <a:pt x="213" y="880"/>
                  </a:cubicBezTo>
                  <a:cubicBezTo>
                    <a:pt x="259" y="886"/>
                    <a:pt x="309" y="892"/>
                    <a:pt x="364" y="896"/>
                  </a:cubicBezTo>
                  <a:cubicBezTo>
                    <a:pt x="417" y="896"/>
                    <a:pt x="479" y="896"/>
                    <a:pt x="540" y="892"/>
                  </a:cubicBezTo>
                  <a:cubicBezTo>
                    <a:pt x="602" y="886"/>
                    <a:pt x="670" y="880"/>
                    <a:pt x="738" y="868"/>
                  </a:cubicBezTo>
                  <a:lnTo>
                    <a:pt x="843" y="846"/>
                  </a:lnTo>
                  <a:cubicBezTo>
                    <a:pt x="877" y="834"/>
                    <a:pt x="911" y="825"/>
                    <a:pt x="948" y="815"/>
                  </a:cubicBezTo>
                  <a:cubicBezTo>
                    <a:pt x="1013" y="791"/>
                    <a:pt x="1087" y="769"/>
                    <a:pt x="1152" y="738"/>
                  </a:cubicBezTo>
                  <a:cubicBezTo>
                    <a:pt x="1186" y="723"/>
                    <a:pt x="1220" y="701"/>
                    <a:pt x="1250" y="686"/>
                  </a:cubicBezTo>
                  <a:lnTo>
                    <a:pt x="1303" y="661"/>
                  </a:lnTo>
                  <a:lnTo>
                    <a:pt x="1349" y="633"/>
                  </a:lnTo>
                  <a:cubicBezTo>
                    <a:pt x="1380" y="615"/>
                    <a:pt x="1411" y="599"/>
                    <a:pt x="1439" y="574"/>
                  </a:cubicBezTo>
                  <a:cubicBezTo>
                    <a:pt x="1463" y="556"/>
                    <a:pt x="1494" y="537"/>
                    <a:pt x="1522" y="513"/>
                  </a:cubicBezTo>
                  <a:cubicBezTo>
                    <a:pt x="1550" y="491"/>
                    <a:pt x="1575" y="469"/>
                    <a:pt x="1599" y="448"/>
                  </a:cubicBezTo>
                  <a:lnTo>
                    <a:pt x="1670" y="377"/>
                  </a:lnTo>
                  <a:cubicBezTo>
                    <a:pt x="1692" y="355"/>
                    <a:pt x="1710" y="331"/>
                    <a:pt x="1732" y="309"/>
                  </a:cubicBezTo>
                  <a:cubicBezTo>
                    <a:pt x="1751" y="284"/>
                    <a:pt x="1769" y="266"/>
                    <a:pt x="1785" y="244"/>
                  </a:cubicBezTo>
                  <a:cubicBezTo>
                    <a:pt x="1818" y="201"/>
                    <a:pt x="1849" y="158"/>
                    <a:pt x="1880" y="127"/>
                  </a:cubicBezTo>
                  <a:cubicBezTo>
                    <a:pt x="1911" y="96"/>
                    <a:pt x="1939" y="68"/>
                    <a:pt x="1967" y="50"/>
                  </a:cubicBezTo>
                  <a:cubicBezTo>
                    <a:pt x="1978" y="40"/>
                    <a:pt x="1990" y="32"/>
                    <a:pt x="2002" y="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737;p104">
              <a:extLst>
                <a:ext uri="{FF2B5EF4-FFF2-40B4-BE49-F238E27FC236}">
                  <a16:creationId xmlns:a16="http://schemas.microsoft.com/office/drawing/2014/main" id="{0F70CF67-5641-452C-A814-3332070796F5}"/>
                </a:ext>
              </a:extLst>
            </p:cNvPr>
            <p:cNvSpPr/>
            <p:nvPr/>
          </p:nvSpPr>
          <p:spPr>
            <a:xfrm>
              <a:off x="6796103" y="3554766"/>
              <a:ext cx="319579" cy="471548"/>
            </a:xfrm>
            <a:custGeom>
              <a:avLst/>
              <a:gdLst/>
              <a:ahLst/>
              <a:cxnLst/>
              <a:rect l="l" t="t" r="r" b="b"/>
              <a:pathLst>
                <a:path w="1409" h="2079" extrusionOk="0">
                  <a:moveTo>
                    <a:pt x="1408" y="1"/>
                  </a:moveTo>
                  <a:cubicBezTo>
                    <a:pt x="1408" y="1"/>
                    <a:pt x="1399" y="4"/>
                    <a:pt x="1381" y="10"/>
                  </a:cubicBezTo>
                  <a:cubicBezTo>
                    <a:pt x="1362" y="23"/>
                    <a:pt x="1334" y="32"/>
                    <a:pt x="1300" y="50"/>
                  </a:cubicBezTo>
                  <a:cubicBezTo>
                    <a:pt x="1269" y="66"/>
                    <a:pt x="1226" y="84"/>
                    <a:pt x="1180" y="112"/>
                  </a:cubicBezTo>
                  <a:cubicBezTo>
                    <a:pt x="1134" y="140"/>
                    <a:pt x="1084" y="171"/>
                    <a:pt x="1029" y="205"/>
                  </a:cubicBezTo>
                  <a:cubicBezTo>
                    <a:pt x="976" y="239"/>
                    <a:pt x="914" y="279"/>
                    <a:pt x="856" y="325"/>
                  </a:cubicBezTo>
                  <a:cubicBezTo>
                    <a:pt x="797" y="365"/>
                    <a:pt x="735" y="418"/>
                    <a:pt x="674" y="470"/>
                  </a:cubicBezTo>
                  <a:cubicBezTo>
                    <a:pt x="612" y="526"/>
                    <a:pt x="550" y="581"/>
                    <a:pt x="491" y="643"/>
                  </a:cubicBezTo>
                  <a:cubicBezTo>
                    <a:pt x="436" y="705"/>
                    <a:pt x="377" y="773"/>
                    <a:pt x="325" y="838"/>
                  </a:cubicBezTo>
                  <a:cubicBezTo>
                    <a:pt x="210" y="973"/>
                    <a:pt x="115" y="1119"/>
                    <a:pt x="56" y="1273"/>
                  </a:cubicBezTo>
                  <a:cubicBezTo>
                    <a:pt x="31" y="1350"/>
                    <a:pt x="10" y="1427"/>
                    <a:pt x="4" y="1504"/>
                  </a:cubicBezTo>
                  <a:cubicBezTo>
                    <a:pt x="1" y="1582"/>
                    <a:pt x="10" y="1653"/>
                    <a:pt x="25" y="1717"/>
                  </a:cubicBezTo>
                  <a:cubicBezTo>
                    <a:pt x="56" y="1844"/>
                    <a:pt x="109" y="1946"/>
                    <a:pt x="158" y="2002"/>
                  </a:cubicBezTo>
                  <a:cubicBezTo>
                    <a:pt x="161" y="2011"/>
                    <a:pt x="170" y="2014"/>
                    <a:pt x="173" y="2023"/>
                  </a:cubicBezTo>
                  <a:lnTo>
                    <a:pt x="189" y="2039"/>
                  </a:lnTo>
                  <a:cubicBezTo>
                    <a:pt x="195" y="2045"/>
                    <a:pt x="207" y="2057"/>
                    <a:pt x="217" y="2060"/>
                  </a:cubicBezTo>
                  <a:cubicBezTo>
                    <a:pt x="232" y="2073"/>
                    <a:pt x="238" y="2079"/>
                    <a:pt x="238" y="2079"/>
                  </a:cubicBezTo>
                  <a:lnTo>
                    <a:pt x="223" y="2063"/>
                  </a:lnTo>
                  <a:cubicBezTo>
                    <a:pt x="214" y="2057"/>
                    <a:pt x="204" y="2048"/>
                    <a:pt x="195" y="2039"/>
                  </a:cubicBezTo>
                  <a:cubicBezTo>
                    <a:pt x="192" y="2032"/>
                    <a:pt x="183" y="2029"/>
                    <a:pt x="180" y="2023"/>
                  </a:cubicBezTo>
                  <a:cubicBezTo>
                    <a:pt x="177" y="2014"/>
                    <a:pt x="167" y="2008"/>
                    <a:pt x="164" y="1998"/>
                  </a:cubicBezTo>
                  <a:cubicBezTo>
                    <a:pt x="118" y="1937"/>
                    <a:pt x="72" y="1841"/>
                    <a:pt x="50" y="1714"/>
                  </a:cubicBezTo>
                  <a:cubicBezTo>
                    <a:pt x="38" y="1653"/>
                    <a:pt x="28" y="1582"/>
                    <a:pt x="34" y="1508"/>
                  </a:cubicBezTo>
                  <a:cubicBezTo>
                    <a:pt x="41" y="1440"/>
                    <a:pt x="65" y="1362"/>
                    <a:pt x="90" y="1288"/>
                  </a:cubicBezTo>
                  <a:cubicBezTo>
                    <a:pt x="149" y="1137"/>
                    <a:pt x="244" y="995"/>
                    <a:pt x="353" y="865"/>
                  </a:cubicBezTo>
                  <a:cubicBezTo>
                    <a:pt x="405" y="797"/>
                    <a:pt x="461" y="733"/>
                    <a:pt x="519" y="671"/>
                  </a:cubicBezTo>
                  <a:cubicBezTo>
                    <a:pt x="578" y="609"/>
                    <a:pt x="640" y="550"/>
                    <a:pt x="698" y="498"/>
                  </a:cubicBezTo>
                  <a:cubicBezTo>
                    <a:pt x="760" y="442"/>
                    <a:pt x="816" y="393"/>
                    <a:pt x="874" y="347"/>
                  </a:cubicBezTo>
                  <a:cubicBezTo>
                    <a:pt x="933" y="300"/>
                    <a:pt x="989" y="257"/>
                    <a:pt x="1041" y="223"/>
                  </a:cubicBezTo>
                  <a:cubicBezTo>
                    <a:pt x="1097" y="189"/>
                    <a:pt x="1143" y="155"/>
                    <a:pt x="1186" y="127"/>
                  </a:cubicBezTo>
                  <a:cubicBezTo>
                    <a:pt x="1229" y="100"/>
                    <a:pt x="1269" y="78"/>
                    <a:pt x="1303" y="56"/>
                  </a:cubicBezTo>
                  <a:cubicBezTo>
                    <a:pt x="1368" y="19"/>
                    <a:pt x="1408" y="1"/>
                    <a:pt x="1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738;p104">
              <a:extLst>
                <a:ext uri="{FF2B5EF4-FFF2-40B4-BE49-F238E27FC236}">
                  <a16:creationId xmlns:a16="http://schemas.microsoft.com/office/drawing/2014/main" id="{0684DD63-B948-4F96-95B7-3788E78E823D}"/>
                </a:ext>
              </a:extLst>
            </p:cNvPr>
            <p:cNvSpPr/>
            <p:nvPr/>
          </p:nvSpPr>
          <p:spPr>
            <a:xfrm>
              <a:off x="6864827" y="3587881"/>
              <a:ext cx="248133" cy="276034"/>
            </a:xfrm>
            <a:custGeom>
              <a:avLst/>
              <a:gdLst/>
              <a:ahLst/>
              <a:cxnLst/>
              <a:rect l="l" t="t" r="r" b="b"/>
              <a:pathLst>
                <a:path w="1094" h="1217" extrusionOk="0">
                  <a:moveTo>
                    <a:pt x="1093" y="0"/>
                  </a:moveTo>
                  <a:lnTo>
                    <a:pt x="1025" y="25"/>
                  </a:lnTo>
                  <a:cubicBezTo>
                    <a:pt x="1000" y="31"/>
                    <a:pt x="973" y="43"/>
                    <a:pt x="942" y="56"/>
                  </a:cubicBezTo>
                  <a:cubicBezTo>
                    <a:pt x="911" y="65"/>
                    <a:pt x="874" y="77"/>
                    <a:pt x="840" y="96"/>
                  </a:cubicBezTo>
                  <a:cubicBezTo>
                    <a:pt x="818" y="105"/>
                    <a:pt x="800" y="111"/>
                    <a:pt x="781" y="124"/>
                  </a:cubicBezTo>
                  <a:cubicBezTo>
                    <a:pt x="763" y="133"/>
                    <a:pt x="738" y="142"/>
                    <a:pt x="719" y="154"/>
                  </a:cubicBezTo>
                  <a:cubicBezTo>
                    <a:pt x="701" y="164"/>
                    <a:pt x="676" y="179"/>
                    <a:pt x="658" y="188"/>
                  </a:cubicBezTo>
                  <a:cubicBezTo>
                    <a:pt x="639" y="201"/>
                    <a:pt x="614" y="213"/>
                    <a:pt x="596" y="228"/>
                  </a:cubicBezTo>
                  <a:cubicBezTo>
                    <a:pt x="577" y="244"/>
                    <a:pt x="556" y="259"/>
                    <a:pt x="534" y="275"/>
                  </a:cubicBezTo>
                  <a:cubicBezTo>
                    <a:pt x="516" y="290"/>
                    <a:pt x="491" y="309"/>
                    <a:pt x="472" y="324"/>
                  </a:cubicBezTo>
                  <a:cubicBezTo>
                    <a:pt x="454" y="340"/>
                    <a:pt x="432" y="358"/>
                    <a:pt x="414" y="380"/>
                  </a:cubicBezTo>
                  <a:lnTo>
                    <a:pt x="383" y="404"/>
                  </a:lnTo>
                  <a:lnTo>
                    <a:pt x="355" y="435"/>
                  </a:lnTo>
                  <a:cubicBezTo>
                    <a:pt x="321" y="475"/>
                    <a:pt x="287" y="522"/>
                    <a:pt x="256" y="565"/>
                  </a:cubicBezTo>
                  <a:cubicBezTo>
                    <a:pt x="229" y="611"/>
                    <a:pt x="198" y="651"/>
                    <a:pt x="176" y="698"/>
                  </a:cubicBezTo>
                  <a:cubicBezTo>
                    <a:pt x="151" y="741"/>
                    <a:pt x="133" y="787"/>
                    <a:pt x="111" y="831"/>
                  </a:cubicBezTo>
                  <a:cubicBezTo>
                    <a:pt x="93" y="874"/>
                    <a:pt x="80" y="914"/>
                    <a:pt x="68" y="954"/>
                  </a:cubicBezTo>
                  <a:cubicBezTo>
                    <a:pt x="56" y="991"/>
                    <a:pt x="43" y="1031"/>
                    <a:pt x="34" y="1062"/>
                  </a:cubicBezTo>
                  <a:cubicBezTo>
                    <a:pt x="28" y="1093"/>
                    <a:pt x="25" y="1121"/>
                    <a:pt x="16" y="1142"/>
                  </a:cubicBezTo>
                  <a:cubicBezTo>
                    <a:pt x="15" y="1147"/>
                    <a:pt x="14" y="1151"/>
                    <a:pt x="14" y="1155"/>
                  </a:cubicBezTo>
                  <a:lnTo>
                    <a:pt x="14" y="1155"/>
                  </a:lnTo>
                  <a:cubicBezTo>
                    <a:pt x="22" y="1133"/>
                    <a:pt x="28" y="1107"/>
                    <a:pt x="40" y="1078"/>
                  </a:cubicBezTo>
                  <a:cubicBezTo>
                    <a:pt x="53" y="1047"/>
                    <a:pt x="62" y="1013"/>
                    <a:pt x="77" y="973"/>
                  </a:cubicBezTo>
                  <a:cubicBezTo>
                    <a:pt x="99" y="935"/>
                    <a:pt x="114" y="895"/>
                    <a:pt x="133" y="852"/>
                  </a:cubicBezTo>
                  <a:cubicBezTo>
                    <a:pt x="154" y="812"/>
                    <a:pt x="176" y="769"/>
                    <a:pt x="201" y="726"/>
                  </a:cubicBezTo>
                  <a:cubicBezTo>
                    <a:pt x="225" y="679"/>
                    <a:pt x="256" y="636"/>
                    <a:pt x="284" y="596"/>
                  </a:cubicBezTo>
                  <a:cubicBezTo>
                    <a:pt x="315" y="553"/>
                    <a:pt x="349" y="509"/>
                    <a:pt x="383" y="472"/>
                  </a:cubicBezTo>
                  <a:lnTo>
                    <a:pt x="411" y="442"/>
                  </a:lnTo>
                  <a:lnTo>
                    <a:pt x="439" y="414"/>
                  </a:lnTo>
                  <a:cubicBezTo>
                    <a:pt x="457" y="395"/>
                    <a:pt x="476" y="374"/>
                    <a:pt x="494" y="358"/>
                  </a:cubicBezTo>
                  <a:cubicBezTo>
                    <a:pt x="516" y="343"/>
                    <a:pt x="534" y="324"/>
                    <a:pt x="553" y="309"/>
                  </a:cubicBezTo>
                  <a:cubicBezTo>
                    <a:pt x="577" y="293"/>
                    <a:pt x="596" y="278"/>
                    <a:pt x="614" y="262"/>
                  </a:cubicBezTo>
                  <a:cubicBezTo>
                    <a:pt x="633" y="247"/>
                    <a:pt x="658" y="235"/>
                    <a:pt x="676" y="219"/>
                  </a:cubicBezTo>
                  <a:cubicBezTo>
                    <a:pt x="695" y="204"/>
                    <a:pt x="716" y="191"/>
                    <a:pt x="735" y="182"/>
                  </a:cubicBezTo>
                  <a:lnTo>
                    <a:pt x="794" y="148"/>
                  </a:lnTo>
                  <a:cubicBezTo>
                    <a:pt x="812" y="136"/>
                    <a:pt x="828" y="124"/>
                    <a:pt x="846" y="117"/>
                  </a:cubicBezTo>
                  <a:lnTo>
                    <a:pt x="948" y="65"/>
                  </a:lnTo>
                  <a:cubicBezTo>
                    <a:pt x="979" y="49"/>
                    <a:pt x="1000" y="40"/>
                    <a:pt x="1025" y="31"/>
                  </a:cubicBezTo>
                  <a:cubicBezTo>
                    <a:pt x="1071" y="12"/>
                    <a:pt x="1093" y="0"/>
                    <a:pt x="1093" y="0"/>
                  </a:cubicBezTo>
                  <a:close/>
                  <a:moveTo>
                    <a:pt x="14" y="1155"/>
                  </a:moveTo>
                  <a:cubicBezTo>
                    <a:pt x="13" y="1156"/>
                    <a:pt x="13" y="1157"/>
                    <a:pt x="12" y="1158"/>
                  </a:cubicBezTo>
                  <a:cubicBezTo>
                    <a:pt x="12" y="1163"/>
                    <a:pt x="11" y="1168"/>
                    <a:pt x="11" y="1173"/>
                  </a:cubicBezTo>
                  <a:lnTo>
                    <a:pt x="11" y="1173"/>
                  </a:lnTo>
                  <a:cubicBezTo>
                    <a:pt x="12" y="1167"/>
                    <a:pt x="13" y="1161"/>
                    <a:pt x="14" y="1155"/>
                  </a:cubicBezTo>
                  <a:close/>
                  <a:moveTo>
                    <a:pt x="11" y="1173"/>
                  </a:moveTo>
                  <a:lnTo>
                    <a:pt x="11" y="1173"/>
                  </a:lnTo>
                  <a:cubicBezTo>
                    <a:pt x="5" y="1201"/>
                    <a:pt x="0" y="1216"/>
                    <a:pt x="0" y="1216"/>
                  </a:cubicBezTo>
                  <a:cubicBezTo>
                    <a:pt x="0" y="1216"/>
                    <a:pt x="7" y="1199"/>
                    <a:pt x="11" y="11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739;p104">
              <a:extLst>
                <a:ext uri="{FF2B5EF4-FFF2-40B4-BE49-F238E27FC236}">
                  <a16:creationId xmlns:a16="http://schemas.microsoft.com/office/drawing/2014/main" id="{F3086E03-7291-4E28-8117-09F6F30011EC}"/>
                </a:ext>
              </a:extLst>
            </p:cNvPr>
            <p:cNvSpPr/>
            <p:nvPr/>
          </p:nvSpPr>
          <p:spPr>
            <a:xfrm>
              <a:off x="6957821" y="3656834"/>
              <a:ext cx="365849" cy="186669"/>
            </a:xfrm>
            <a:custGeom>
              <a:avLst/>
              <a:gdLst/>
              <a:ahLst/>
              <a:cxnLst/>
              <a:rect l="l" t="t" r="r" b="b"/>
              <a:pathLst>
                <a:path w="1613" h="823" extrusionOk="0">
                  <a:moveTo>
                    <a:pt x="1511" y="20"/>
                  </a:moveTo>
                  <a:cubicBezTo>
                    <a:pt x="1533" y="31"/>
                    <a:pt x="1552" y="45"/>
                    <a:pt x="1563" y="60"/>
                  </a:cubicBezTo>
                  <a:cubicBezTo>
                    <a:pt x="1581" y="79"/>
                    <a:pt x="1585" y="100"/>
                    <a:pt x="1591" y="113"/>
                  </a:cubicBezTo>
                  <a:cubicBezTo>
                    <a:pt x="1612" y="122"/>
                    <a:pt x="1612" y="128"/>
                    <a:pt x="1612" y="128"/>
                  </a:cubicBezTo>
                  <a:cubicBezTo>
                    <a:pt x="1612" y="128"/>
                    <a:pt x="1612" y="119"/>
                    <a:pt x="1609" y="110"/>
                  </a:cubicBezTo>
                  <a:cubicBezTo>
                    <a:pt x="1606" y="97"/>
                    <a:pt x="1594" y="79"/>
                    <a:pt x="1578" y="60"/>
                  </a:cubicBezTo>
                  <a:cubicBezTo>
                    <a:pt x="1562" y="41"/>
                    <a:pt x="1539" y="27"/>
                    <a:pt x="1511" y="20"/>
                  </a:cubicBezTo>
                  <a:close/>
                  <a:moveTo>
                    <a:pt x="1418" y="0"/>
                  </a:moveTo>
                  <a:cubicBezTo>
                    <a:pt x="1400" y="0"/>
                    <a:pt x="1380" y="2"/>
                    <a:pt x="1359" y="5"/>
                  </a:cubicBezTo>
                  <a:cubicBezTo>
                    <a:pt x="1334" y="8"/>
                    <a:pt x="1313" y="17"/>
                    <a:pt x="1288" y="23"/>
                  </a:cubicBezTo>
                  <a:cubicBezTo>
                    <a:pt x="1270" y="33"/>
                    <a:pt x="1242" y="39"/>
                    <a:pt x="1220" y="48"/>
                  </a:cubicBezTo>
                  <a:cubicBezTo>
                    <a:pt x="1196" y="54"/>
                    <a:pt x="1174" y="66"/>
                    <a:pt x="1146" y="79"/>
                  </a:cubicBezTo>
                  <a:cubicBezTo>
                    <a:pt x="1121" y="91"/>
                    <a:pt x="1097" y="107"/>
                    <a:pt x="1072" y="116"/>
                  </a:cubicBezTo>
                  <a:cubicBezTo>
                    <a:pt x="1023" y="147"/>
                    <a:pt x="973" y="178"/>
                    <a:pt x="927" y="215"/>
                  </a:cubicBezTo>
                  <a:cubicBezTo>
                    <a:pt x="902" y="233"/>
                    <a:pt x="881" y="249"/>
                    <a:pt x="856" y="267"/>
                  </a:cubicBezTo>
                  <a:cubicBezTo>
                    <a:pt x="834" y="283"/>
                    <a:pt x="810" y="301"/>
                    <a:pt x="788" y="323"/>
                  </a:cubicBezTo>
                  <a:cubicBezTo>
                    <a:pt x="742" y="360"/>
                    <a:pt x="698" y="400"/>
                    <a:pt x="652" y="437"/>
                  </a:cubicBezTo>
                  <a:cubicBezTo>
                    <a:pt x="609" y="471"/>
                    <a:pt x="563" y="511"/>
                    <a:pt x="519" y="545"/>
                  </a:cubicBezTo>
                  <a:cubicBezTo>
                    <a:pt x="479" y="579"/>
                    <a:pt x="436" y="613"/>
                    <a:pt x="393" y="641"/>
                  </a:cubicBezTo>
                  <a:cubicBezTo>
                    <a:pt x="356" y="672"/>
                    <a:pt x="313" y="696"/>
                    <a:pt x="272" y="718"/>
                  </a:cubicBezTo>
                  <a:cubicBezTo>
                    <a:pt x="254" y="727"/>
                    <a:pt x="235" y="736"/>
                    <a:pt x="217" y="746"/>
                  </a:cubicBezTo>
                  <a:cubicBezTo>
                    <a:pt x="201" y="755"/>
                    <a:pt x="180" y="764"/>
                    <a:pt x="164" y="770"/>
                  </a:cubicBezTo>
                  <a:cubicBezTo>
                    <a:pt x="130" y="780"/>
                    <a:pt x="103" y="792"/>
                    <a:pt x="78" y="801"/>
                  </a:cubicBezTo>
                  <a:cubicBezTo>
                    <a:pt x="25" y="814"/>
                    <a:pt x="1" y="823"/>
                    <a:pt x="1" y="823"/>
                  </a:cubicBezTo>
                  <a:cubicBezTo>
                    <a:pt x="1" y="823"/>
                    <a:pt x="32" y="817"/>
                    <a:pt x="81" y="807"/>
                  </a:cubicBezTo>
                  <a:cubicBezTo>
                    <a:pt x="109" y="804"/>
                    <a:pt x="140" y="792"/>
                    <a:pt x="174" y="780"/>
                  </a:cubicBezTo>
                  <a:cubicBezTo>
                    <a:pt x="211" y="767"/>
                    <a:pt x="248" y="752"/>
                    <a:pt x="288" y="733"/>
                  </a:cubicBezTo>
                  <a:cubicBezTo>
                    <a:pt x="328" y="712"/>
                    <a:pt x="374" y="687"/>
                    <a:pt x="418" y="659"/>
                  </a:cubicBezTo>
                  <a:cubicBezTo>
                    <a:pt x="464" y="635"/>
                    <a:pt x="504" y="604"/>
                    <a:pt x="550" y="570"/>
                  </a:cubicBezTo>
                  <a:cubicBezTo>
                    <a:pt x="597" y="533"/>
                    <a:pt x="640" y="499"/>
                    <a:pt x="686" y="462"/>
                  </a:cubicBezTo>
                  <a:cubicBezTo>
                    <a:pt x="732" y="425"/>
                    <a:pt x="779" y="388"/>
                    <a:pt x="825" y="347"/>
                  </a:cubicBezTo>
                  <a:lnTo>
                    <a:pt x="896" y="292"/>
                  </a:lnTo>
                  <a:cubicBezTo>
                    <a:pt x="918" y="270"/>
                    <a:pt x="942" y="252"/>
                    <a:pt x="964" y="236"/>
                  </a:cubicBezTo>
                  <a:cubicBezTo>
                    <a:pt x="1010" y="202"/>
                    <a:pt x="1060" y="168"/>
                    <a:pt x="1106" y="141"/>
                  </a:cubicBezTo>
                  <a:cubicBezTo>
                    <a:pt x="1131" y="128"/>
                    <a:pt x="1152" y="113"/>
                    <a:pt x="1177" y="100"/>
                  </a:cubicBezTo>
                  <a:lnTo>
                    <a:pt x="1245" y="66"/>
                  </a:lnTo>
                  <a:cubicBezTo>
                    <a:pt x="1270" y="54"/>
                    <a:pt x="1291" y="48"/>
                    <a:pt x="1316" y="39"/>
                  </a:cubicBezTo>
                  <a:cubicBezTo>
                    <a:pt x="1338" y="33"/>
                    <a:pt x="1359" y="23"/>
                    <a:pt x="1381" y="20"/>
                  </a:cubicBezTo>
                  <a:cubicBezTo>
                    <a:pt x="1408" y="16"/>
                    <a:pt x="1433" y="12"/>
                    <a:pt x="1457" y="12"/>
                  </a:cubicBezTo>
                  <a:cubicBezTo>
                    <a:pt x="1471" y="12"/>
                    <a:pt x="1485" y="14"/>
                    <a:pt x="1498" y="17"/>
                  </a:cubicBezTo>
                  <a:cubicBezTo>
                    <a:pt x="1502" y="18"/>
                    <a:pt x="1507" y="19"/>
                    <a:pt x="1511" y="20"/>
                  </a:cubicBezTo>
                  <a:lnTo>
                    <a:pt x="1511" y="20"/>
                  </a:lnTo>
                  <a:cubicBezTo>
                    <a:pt x="1502" y="15"/>
                    <a:pt x="1492" y="11"/>
                    <a:pt x="1483" y="8"/>
                  </a:cubicBezTo>
                  <a:cubicBezTo>
                    <a:pt x="1462" y="3"/>
                    <a:pt x="1441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740;p104">
              <a:extLst>
                <a:ext uri="{FF2B5EF4-FFF2-40B4-BE49-F238E27FC236}">
                  <a16:creationId xmlns:a16="http://schemas.microsoft.com/office/drawing/2014/main" id="{05B34BB6-00DA-414C-81C7-FCC16D936AA0}"/>
                </a:ext>
              </a:extLst>
            </p:cNvPr>
            <p:cNvSpPr/>
            <p:nvPr/>
          </p:nvSpPr>
          <p:spPr>
            <a:xfrm>
              <a:off x="7099352" y="3657060"/>
              <a:ext cx="87096" cy="56931"/>
            </a:xfrm>
            <a:custGeom>
              <a:avLst/>
              <a:gdLst/>
              <a:ahLst/>
              <a:cxnLst/>
              <a:rect l="l" t="t" r="r" b="b"/>
              <a:pathLst>
                <a:path w="384" h="251" extrusionOk="0">
                  <a:moveTo>
                    <a:pt x="383" y="1"/>
                  </a:moveTo>
                  <a:lnTo>
                    <a:pt x="383" y="1"/>
                  </a:lnTo>
                  <a:cubicBezTo>
                    <a:pt x="383" y="1"/>
                    <a:pt x="355" y="4"/>
                    <a:pt x="312" y="19"/>
                  </a:cubicBezTo>
                  <a:cubicBezTo>
                    <a:pt x="272" y="35"/>
                    <a:pt x="223" y="62"/>
                    <a:pt x="170" y="93"/>
                  </a:cubicBezTo>
                  <a:cubicBezTo>
                    <a:pt x="149" y="109"/>
                    <a:pt x="121" y="124"/>
                    <a:pt x="102" y="143"/>
                  </a:cubicBezTo>
                  <a:cubicBezTo>
                    <a:pt x="81" y="158"/>
                    <a:pt x="62" y="177"/>
                    <a:pt x="47" y="192"/>
                  </a:cubicBezTo>
                  <a:cubicBezTo>
                    <a:pt x="16" y="229"/>
                    <a:pt x="0" y="251"/>
                    <a:pt x="0" y="251"/>
                  </a:cubicBezTo>
                  <a:cubicBezTo>
                    <a:pt x="0" y="251"/>
                    <a:pt x="25" y="235"/>
                    <a:pt x="59" y="217"/>
                  </a:cubicBezTo>
                  <a:cubicBezTo>
                    <a:pt x="99" y="189"/>
                    <a:pt x="145" y="158"/>
                    <a:pt x="192" y="127"/>
                  </a:cubicBezTo>
                  <a:cubicBezTo>
                    <a:pt x="235" y="96"/>
                    <a:pt x="288" y="65"/>
                    <a:pt x="321" y="44"/>
                  </a:cubicBezTo>
                  <a:cubicBezTo>
                    <a:pt x="359" y="16"/>
                    <a:pt x="383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741;p104">
              <a:extLst>
                <a:ext uri="{FF2B5EF4-FFF2-40B4-BE49-F238E27FC236}">
                  <a16:creationId xmlns:a16="http://schemas.microsoft.com/office/drawing/2014/main" id="{740FF9F9-8DD1-4119-AAAD-8A774B7AEBF2}"/>
                </a:ext>
              </a:extLst>
            </p:cNvPr>
            <p:cNvSpPr/>
            <p:nvPr/>
          </p:nvSpPr>
          <p:spPr>
            <a:xfrm>
              <a:off x="6964852" y="3776819"/>
              <a:ext cx="474265" cy="192112"/>
            </a:xfrm>
            <a:custGeom>
              <a:avLst/>
              <a:gdLst/>
              <a:ahLst/>
              <a:cxnLst/>
              <a:rect l="l" t="t" r="r" b="b"/>
              <a:pathLst>
                <a:path w="2091" h="847" extrusionOk="0">
                  <a:moveTo>
                    <a:pt x="2072" y="1"/>
                  </a:moveTo>
                  <a:cubicBezTo>
                    <a:pt x="2072" y="1"/>
                    <a:pt x="2075" y="13"/>
                    <a:pt x="2075" y="25"/>
                  </a:cubicBezTo>
                  <a:cubicBezTo>
                    <a:pt x="2082" y="44"/>
                    <a:pt x="2085" y="65"/>
                    <a:pt x="2082" y="102"/>
                  </a:cubicBezTo>
                  <a:cubicBezTo>
                    <a:pt x="2075" y="136"/>
                    <a:pt x="2066" y="173"/>
                    <a:pt x="2044" y="217"/>
                  </a:cubicBezTo>
                  <a:cubicBezTo>
                    <a:pt x="2026" y="260"/>
                    <a:pt x="1992" y="303"/>
                    <a:pt x="1952" y="340"/>
                  </a:cubicBezTo>
                  <a:cubicBezTo>
                    <a:pt x="1912" y="380"/>
                    <a:pt x="1859" y="414"/>
                    <a:pt x="1807" y="448"/>
                  </a:cubicBezTo>
                  <a:cubicBezTo>
                    <a:pt x="1779" y="467"/>
                    <a:pt x="1748" y="482"/>
                    <a:pt x="1717" y="498"/>
                  </a:cubicBezTo>
                  <a:cubicBezTo>
                    <a:pt x="1686" y="519"/>
                    <a:pt x="1655" y="535"/>
                    <a:pt x="1625" y="550"/>
                  </a:cubicBezTo>
                  <a:cubicBezTo>
                    <a:pt x="1594" y="566"/>
                    <a:pt x="1563" y="581"/>
                    <a:pt x="1529" y="596"/>
                  </a:cubicBezTo>
                  <a:cubicBezTo>
                    <a:pt x="1495" y="612"/>
                    <a:pt x="1458" y="627"/>
                    <a:pt x="1424" y="637"/>
                  </a:cubicBezTo>
                  <a:cubicBezTo>
                    <a:pt x="1387" y="649"/>
                    <a:pt x="1350" y="664"/>
                    <a:pt x="1316" y="677"/>
                  </a:cubicBezTo>
                  <a:cubicBezTo>
                    <a:pt x="1282" y="689"/>
                    <a:pt x="1248" y="705"/>
                    <a:pt x="1208" y="711"/>
                  </a:cubicBezTo>
                  <a:cubicBezTo>
                    <a:pt x="1171" y="723"/>
                    <a:pt x="1134" y="735"/>
                    <a:pt x="1097" y="742"/>
                  </a:cubicBezTo>
                  <a:cubicBezTo>
                    <a:pt x="1057" y="751"/>
                    <a:pt x="1023" y="757"/>
                    <a:pt x="985" y="766"/>
                  </a:cubicBezTo>
                  <a:cubicBezTo>
                    <a:pt x="911" y="782"/>
                    <a:pt x="837" y="791"/>
                    <a:pt x="769" y="800"/>
                  </a:cubicBezTo>
                  <a:cubicBezTo>
                    <a:pt x="698" y="806"/>
                    <a:pt x="630" y="813"/>
                    <a:pt x="563" y="816"/>
                  </a:cubicBezTo>
                  <a:lnTo>
                    <a:pt x="467" y="816"/>
                  </a:lnTo>
                  <a:cubicBezTo>
                    <a:pt x="436" y="816"/>
                    <a:pt x="405" y="813"/>
                    <a:pt x="377" y="813"/>
                  </a:cubicBezTo>
                  <a:cubicBezTo>
                    <a:pt x="353" y="813"/>
                    <a:pt x="325" y="813"/>
                    <a:pt x="297" y="806"/>
                  </a:cubicBezTo>
                  <a:cubicBezTo>
                    <a:pt x="269" y="803"/>
                    <a:pt x="248" y="800"/>
                    <a:pt x="223" y="800"/>
                  </a:cubicBezTo>
                  <a:cubicBezTo>
                    <a:pt x="177" y="791"/>
                    <a:pt x="140" y="788"/>
                    <a:pt x="106" y="785"/>
                  </a:cubicBezTo>
                  <a:cubicBezTo>
                    <a:pt x="38" y="772"/>
                    <a:pt x="1" y="763"/>
                    <a:pt x="1" y="763"/>
                  </a:cubicBezTo>
                  <a:lnTo>
                    <a:pt x="1" y="763"/>
                  </a:lnTo>
                  <a:cubicBezTo>
                    <a:pt x="1" y="763"/>
                    <a:pt x="38" y="776"/>
                    <a:pt x="106" y="791"/>
                  </a:cubicBezTo>
                  <a:cubicBezTo>
                    <a:pt x="140" y="800"/>
                    <a:pt x="177" y="806"/>
                    <a:pt x="223" y="816"/>
                  </a:cubicBezTo>
                  <a:cubicBezTo>
                    <a:pt x="269" y="822"/>
                    <a:pt x="325" y="831"/>
                    <a:pt x="383" y="834"/>
                  </a:cubicBezTo>
                  <a:cubicBezTo>
                    <a:pt x="408" y="837"/>
                    <a:pt x="439" y="843"/>
                    <a:pt x="470" y="843"/>
                  </a:cubicBezTo>
                  <a:cubicBezTo>
                    <a:pt x="501" y="847"/>
                    <a:pt x="532" y="847"/>
                    <a:pt x="569" y="847"/>
                  </a:cubicBezTo>
                  <a:cubicBezTo>
                    <a:pt x="634" y="847"/>
                    <a:pt x="701" y="847"/>
                    <a:pt x="776" y="837"/>
                  </a:cubicBezTo>
                  <a:cubicBezTo>
                    <a:pt x="847" y="831"/>
                    <a:pt x="924" y="822"/>
                    <a:pt x="995" y="806"/>
                  </a:cubicBezTo>
                  <a:cubicBezTo>
                    <a:pt x="1035" y="803"/>
                    <a:pt x="1069" y="791"/>
                    <a:pt x="1109" y="785"/>
                  </a:cubicBezTo>
                  <a:cubicBezTo>
                    <a:pt x="1146" y="776"/>
                    <a:pt x="1180" y="766"/>
                    <a:pt x="1220" y="754"/>
                  </a:cubicBezTo>
                  <a:cubicBezTo>
                    <a:pt x="1257" y="745"/>
                    <a:pt x="1297" y="729"/>
                    <a:pt x="1331" y="720"/>
                  </a:cubicBezTo>
                  <a:cubicBezTo>
                    <a:pt x="1368" y="705"/>
                    <a:pt x="1405" y="692"/>
                    <a:pt x="1439" y="677"/>
                  </a:cubicBezTo>
                  <a:lnTo>
                    <a:pt x="1544" y="630"/>
                  </a:lnTo>
                  <a:cubicBezTo>
                    <a:pt x="1578" y="615"/>
                    <a:pt x="1612" y="596"/>
                    <a:pt x="1643" y="581"/>
                  </a:cubicBezTo>
                  <a:cubicBezTo>
                    <a:pt x="1674" y="566"/>
                    <a:pt x="1705" y="550"/>
                    <a:pt x="1736" y="529"/>
                  </a:cubicBezTo>
                  <a:cubicBezTo>
                    <a:pt x="1767" y="510"/>
                    <a:pt x="1797" y="495"/>
                    <a:pt x="1825" y="476"/>
                  </a:cubicBezTo>
                  <a:cubicBezTo>
                    <a:pt x="1881" y="436"/>
                    <a:pt x="1930" y="399"/>
                    <a:pt x="1973" y="356"/>
                  </a:cubicBezTo>
                  <a:cubicBezTo>
                    <a:pt x="2014" y="312"/>
                    <a:pt x="2041" y="266"/>
                    <a:pt x="2060" y="226"/>
                  </a:cubicBezTo>
                  <a:cubicBezTo>
                    <a:pt x="2082" y="183"/>
                    <a:pt x="2088" y="140"/>
                    <a:pt x="2088" y="106"/>
                  </a:cubicBezTo>
                  <a:cubicBezTo>
                    <a:pt x="2091" y="72"/>
                    <a:pt x="2085" y="47"/>
                    <a:pt x="2082" y="28"/>
                  </a:cubicBezTo>
                  <a:cubicBezTo>
                    <a:pt x="2075" y="10"/>
                    <a:pt x="2072" y="1"/>
                    <a:pt x="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742;p104">
              <a:extLst>
                <a:ext uri="{FF2B5EF4-FFF2-40B4-BE49-F238E27FC236}">
                  <a16:creationId xmlns:a16="http://schemas.microsoft.com/office/drawing/2014/main" id="{BEA7D45B-B9A2-4E0D-8E74-225D84A7DF28}"/>
                </a:ext>
              </a:extLst>
            </p:cNvPr>
            <p:cNvSpPr/>
            <p:nvPr/>
          </p:nvSpPr>
          <p:spPr>
            <a:xfrm>
              <a:off x="6924933" y="3898619"/>
              <a:ext cx="510782" cy="127243"/>
            </a:xfrm>
            <a:custGeom>
              <a:avLst/>
              <a:gdLst/>
              <a:ahLst/>
              <a:cxnLst/>
              <a:rect l="l" t="t" r="r" b="b"/>
              <a:pathLst>
                <a:path w="2252" h="561" extrusionOk="0">
                  <a:moveTo>
                    <a:pt x="2251" y="1"/>
                  </a:moveTo>
                  <a:lnTo>
                    <a:pt x="2251" y="1"/>
                  </a:lnTo>
                  <a:cubicBezTo>
                    <a:pt x="2251" y="1"/>
                    <a:pt x="2220" y="22"/>
                    <a:pt x="2168" y="63"/>
                  </a:cubicBezTo>
                  <a:cubicBezTo>
                    <a:pt x="2143" y="81"/>
                    <a:pt x="2109" y="100"/>
                    <a:pt x="2072" y="127"/>
                  </a:cubicBezTo>
                  <a:cubicBezTo>
                    <a:pt x="2051" y="140"/>
                    <a:pt x="2032" y="152"/>
                    <a:pt x="2011" y="168"/>
                  </a:cubicBezTo>
                  <a:cubicBezTo>
                    <a:pt x="1986" y="183"/>
                    <a:pt x="1964" y="198"/>
                    <a:pt x="1940" y="208"/>
                  </a:cubicBezTo>
                  <a:cubicBezTo>
                    <a:pt x="1918" y="223"/>
                    <a:pt x="1890" y="235"/>
                    <a:pt x="1862" y="251"/>
                  </a:cubicBezTo>
                  <a:cubicBezTo>
                    <a:pt x="1835" y="266"/>
                    <a:pt x="1810" y="279"/>
                    <a:pt x="1779" y="294"/>
                  </a:cubicBezTo>
                  <a:cubicBezTo>
                    <a:pt x="1748" y="306"/>
                    <a:pt x="1717" y="316"/>
                    <a:pt x="1686" y="331"/>
                  </a:cubicBezTo>
                  <a:cubicBezTo>
                    <a:pt x="1655" y="347"/>
                    <a:pt x="1625" y="359"/>
                    <a:pt x="1588" y="371"/>
                  </a:cubicBezTo>
                  <a:cubicBezTo>
                    <a:pt x="1572" y="377"/>
                    <a:pt x="1554" y="384"/>
                    <a:pt x="1538" y="390"/>
                  </a:cubicBezTo>
                  <a:cubicBezTo>
                    <a:pt x="1523" y="393"/>
                    <a:pt x="1504" y="402"/>
                    <a:pt x="1489" y="405"/>
                  </a:cubicBezTo>
                  <a:cubicBezTo>
                    <a:pt x="1455" y="418"/>
                    <a:pt x="1418" y="430"/>
                    <a:pt x="1384" y="436"/>
                  </a:cubicBezTo>
                  <a:cubicBezTo>
                    <a:pt x="1350" y="448"/>
                    <a:pt x="1310" y="455"/>
                    <a:pt x="1276" y="464"/>
                  </a:cubicBezTo>
                  <a:cubicBezTo>
                    <a:pt x="1239" y="470"/>
                    <a:pt x="1202" y="482"/>
                    <a:pt x="1165" y="486"/>
                  </a:cubicBezTo>
                  <a:cubicBezTo>
                    <a:pt x="1090" y="501"/>
                    <a:pt x="1016" y="510"/>
                    <a:pt x="945" y="516"/>
                  </a:cubicBezTo>
                  <a:cubicBezTo>
                    <a:pt x="871" y="526"/>
                    <a:pt x="797" y="526"/>
                    <a:pt x="729" y="526"/>
                  </a:cubicBezTo>
                  <a:cubicBezTo>
                    <a:pt x="692" y="526"/>
                    <a:pt x="658" y="523"/>
                    <a:pt x="624" y="523"/>
                  </a:cubicBezTo>
                  <a:cubicBezTo>
                    <a:pt x="590" y="516"/>
                    <a:pt x="553" y="516"/>
                    <a:pt x="522" y="513"/>
                  </a:cubicBezTo>
                  <a:cubicBezTo>
                    <a:pt x="461" y="507"/>
                    <a:pt x="399" y="498"/>
                    <a:pt x="346" y="486"/>
                  </a:cubicBezTo>
                  <a:cubicBezTo>
                    <a:pt x="238" y="464"/>
                    <a:pt x="149" y="430"/>
                    <a:pt x="90" y="399"/>
                  </a:cubicBezTo>
                  <a:cubicBezTo>
                    <a:pt x="65" y="384"/>
                    <a:pt x="41" y="371"/>
                    <a:pt x="25" y="359"/>
                  </a:cubicBezTo>
                  <a:cubicBezTo>
                    <a:pt x="10" y="347"/>
                    <a:pt x="1" y="344"/>
                    <a:pt x="1" y="344"/>
                  </a:cubicBezTo>
                  <a:lnTo>
                    <a:pt x="1" y="344"/>
                  </a:lnTo>
                  <a:cubicBezTo>
                    <a:pt x="1" y="344"/>
                    <a:pt x="10" y="353"/>
                    <a:pt x="28" y="362"/>
                  </a:cubicBezTo>
                  <a:cubicBezTo>
                    <a:pt x="41" y="371"/>
                    <a:pt x="65" y="390"/>
                    <a:pt x="90" y="405"/>
                  </a:cubicBezTo>
                  <a:cubicBezTo>
                    <a:pt x="149" y="439"/>
                    <a:pt x="235" y="482"/>
                    <a:pt x="346" y="510"/>
                  </a:cubicBezTo>
                  <a:cubicBezTo>
                    <a:pt x="399" y="526"/>
                    <a:pt x="461" y="538"/>
                    <a:pt x="529" y="544"/>
                  </a:cubicBezTo>
                  <a:cubicBezTo>
                    <a:pt x="563" y="547"/>
                    <a:pt x="593" y="553"/>
                    <a:pt x="627" y="557"/>
                  </a:cubicBezTo>
                  <a:cubicBezTo>
                    <a:pt x="661" y="557"/>
                    <a:pt x="698" y="560"/>
                    <a:pt x="732" y="560"/>
                  </a:cubicBezTo>
                  <a:cubicBezTo>
                    <a:pt x="754" y="561"/>
                    <a:pt x="775" y="561"/>
                    <a:pt x="797" y="561"/>
                  </a:cubicBezTo>
                  <a:cubicBezTo>
                    <a:pt x="848" y="561"/>
                    <a:pt x="899" y="559"/>
                    <a:pt x="952" y="557"/>
                  </a:cubicBezTo>
                  <a:cubicBezTo>
                    <a:pt x="1026" y="553"/>
                    <a:pt x="1103" y="541"/>
                    <a:pt x="1177" y="529"/>
                  </a:cubicBezTo>
                  <a:cubicBezTo>
                    <a:pt x="1214" y="526"/>
                    <a:pt x="1248" y="513"/>
                    <a:pt x="1288" y="507"/>
                  </a:cubicBezTo>
                  <a:cubicBezTo>
                    <a:pt x="1322" y="498"/>
                    <a:pt x="1362" y="492"/>
                    <a:pt x="1396" y="479"/>
                  </a:cubicBezTo>
                  <a:cubicBezTo>
                    <a:pt x="1433" y="467"/>
                    <a:pt x="1470" y="455"/>
                    <a:pt x="1504" y="445"/>
                  </a:cubicBezTo>
                  <a:cubicBezTo>
                    <a:pt x="1520" y="436"/>
                    <a:pt x="1538" y="430"/>
                    <a:pt x="1554" y="424"/>
                  </a:cubicBezTo>
                  <a:cubicBezTo>
                    <a:pt x="1569" y="418"/>
                    <a:pt x="1588" y="415"/>
                    <a:pt x="1603" y="405"/>
                  </a:cubicBezTo>
                  <a:cubicBezTo>
                    <a:pt x="1674" y="377"/>
                    <a:pt x="1736" y="353"/>
                    <a:pt x="1794" y="322"/>
                  </a:cubicBezTo>
                  <a:cubicBezTo>
                    <a:pt x="1825" y="303"/>
                    <a:pt x="1850" y="288"/>
                    <a:pt x="1878" y="276"/>
                  </a:cubicBezTo>
                  <a:cubicBezTo>
                    <a:pt x="1906" y="257"/>
                    <a:pt x="1933" y="242"/>
                    <a:pt x="1955" y="226"/>
                  </a:cubicBezTo>
                  <a:cubicBezTo>
                    <a:pt x="2001" y="201"/>
                    <a:pt x="2044" y="171"/>
                    <a:pt x="2082" y="143"/>
                  </a:cubicBezTo>
                  <a:cubicBezTo>
                    <a:pt x="2119" y="115"/>
                    <a:pt x="2149" y="93"/>
                    <a:pt x="2174" y="69"/>
                  </a:cubicBezTo>
                  <a:cubicBezTo>
                    <a:pt x="2227" y="22"/>
                    <a:pt x="2251" y="1"/>
                    <a:pt x="2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743;p104">
              <a:extLst>
                <a:ext uri="{FF2B5EF4-FFF2-40B4-BE49-F238E27FC236}">
                  <a16:creationId xmlns:a16="http://schemas.microsoft.com/office/drawing/2014/main" id="{FCD8E3C9-9D31-4C6A-BDBF-44060797B381}"/>
                </a:ext>
              </a:extLst>
            </p:cNvPr>
            <p:cNvSpPr/>
            <p:nvPr/>
          </p:nvSpPr>
          <p:spPr>
            <a:xfrm>
              <a:off x="7369714" y="3880474"/>
              <a:ext cx="149923" cy="130419"/>
            </a:xfrm>
            <a:custGeom>
              <a:avLst/>
              <a:gdLst/>
              <a:ahLst/>
              <a:cxnLst/>
              <a:rect l="l" t="t" r="r" b="b"/>
              <a:pathLst>
                <a:path w="661" h="575" extrusionOk="0">
                  <a:moveTo>
                    <a:pt x="658" y="1"/>
                  </a:moveTo>
                  <a:cubicBezTo>
                    <a:pt x="658" y="1"/>
                    <a:pt x="658" y="16"/>
                    <a:pt x="645" y="47"/>
                  </a:cubicBezTo>
                  <a:lnTo>
                    <a:pt x="636" y="93"/>
                  </a:lnTo>
                  <a:cubicBezTo>
                    <a:pt x="630" y="109"/>
                    <a:pt x="624" y="127"/>
                    <a:pt x="615" y="146"/>
                  </a:cubicBezTo>
                  <a:cubicBezTo>
                    <a:pt x="599" y="186"/>
                    <a:pt x="577" y="226"/>
                    <a:pt x="544" y="269"/>
                  </a:cubicBezTo>
                  <a:cubicBezTo>
                    <a:pt x="506" y="312"/>
                    <a:pt x="469" y="349"/>
                    <a:pt x="423" y="386"/>
                  </a:cubicBezTo>
                  <a:lnTo>
                    <a:pt x="352" y="433"/>
                  </a:lnTo>
                  <a:cubicBezTo>
                    <a:pt x="330" y="448"/>
                    <a:pt x="303" y="457"/>
                    <a:pt x="281" y="470"/>
                  </a:cubicBezTo>
                  <a:cubicBezTo>
                    <a:pt x="229" y="495"/>
                    <a:pt x="182" y="513"/>
                    <a:pt x="139" y="528"/>
                  </a:cubicBezTo>
                  <a:cubicBezTo>
                    <a:pt x="99" y="544"/>
                    <a:pt x="62" y="556"/>
                    <a:pt x="40" y="562"/>
                  </a:cubicBezTo>
                  <a:cubicBezTo>
                    <a:pt x="16" y="572"/>
                    <a:pt x="0" y="575"/>
                    <a:pt x="0" y="575"/>
                  </a:cubicBezTo>
                  <a:cubicBezTo>
                    <a:pt x="0" y="575"/>
                    <a:pt x="62" y="572"/>
                    <a:pt x="148" y="550"/>
                  </a:cubicBezTo>
                  <a:cubicBezTo>
                    <a:pt x="195" y="538"/>
                    <a:pt x="244" y="528"/>
                    <a:pt x="293" y="504"/>
                  </a:cubicBezTo>
                  <a:cubicBezTo>
                    <a:pt x="318" y="495"/>
                    <a:pt x="346" y="482"/>
                    <a:pt x="371" y="467"/>
                  </a:cubicBezTo>
                  <a:cubicBezTo>
                    <a:pt x="398" y="451"/>
                    <a:pt x="426" y="433"/>
                    <a:pt x="448" y="417"/>
                  </a:cubicBezTo>
                  <a:cubicBezTo>
                    <a:pt x="500" y="377"/>
                    <a:pt x="540" y="334"/>
                    <a:pt x="571" y="288"/>
                  </a:cubicBezTo>
                  <a:cubicBezTo>
                    <a:pt x="608" y="241"/>
                    <a:pt x="630" y="192"/>
                    <a:pt x="642" y="149"/>
                  </a:cubicBezTo>
                  <a:cubicBezTo>
                    <a:pt x="645" y="127"/>
                    <a:pt x="648" y="109"/>
                    <a:pt x="655" y="87"/>
                  </a:cubicBezTo>
                  <a:cubicBezTo>
                    <a:pt x="658" y="68"/>
                    <a:pt x="658" y="53"/>
                    <a:pt x="658" y="41"/>
                  </a:cubicBezTo>
                  <a:cubicBezTo>
                    <a:pt x="661" y="25"/>
                    <a:pt x="658" y="19"/>
                    <a:pt x="658" y="10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744;p104">
              <a:extLst>
                <a:ext uri="{FF2B5EF4-FFF2-40B4-BE49-F238E27FC236}">
                  <a16:creationId xmlns:a16="http://schemas.microsoft.com/office/drawing/2014/main" id="{9F72F507-BE0E-45EE-8F91-69C6D4163AD1}"/>
                </a:ext>
              </a:extLst>
            </p:cNvPr>
            <p:cNvSpPr/>
            <p:nvPr/>
          </p:nvSpPr>
          <p:spPr>
            <a:xfrm>
              <a:off x="7431181" y="3916084"/>
              <a:ext cx="36063" cy="38332"/>
            </a:xfrm>
            <a:custGeom>
              <a:avLst/>
              <a:gdLst/>
              <a:ahLst/>
              <a:cxnLst/>
              <a:rect l="l" t="t" r="r" b="b"/>
              <a:pathLst>
                <a:path w="159" h="169" extrusionOk="0">
                  <a:moveTo>
                    <a:pt x="155" y="1"/>
                  </a:moveTo>
                  <a:cubicBezTo>
                    <a:pt x="155" y="1"/>
                    <a:pt x="143" y="13"/>
                    <a:pt x="134" y="29"/>
                  </a:cubicBezTo>
                  <a:cubicBezTo>
                    <a:pt x="115" y="47"/>
                    <a:pt x="100" y="66"/>
                    <a:pt x="81" y="84"/>
                  </a:cubicBezTo>
                  <a:lnTo>
                    <a:pt x="29" y="140"/>
                  </a:lnTo>
                  <a:lnTo>
                    <a:pt x="1" y="168"/>
                  </a:lnTo>
                  <a:cubicBezTo>
                    <a:pt x="1" y="168"/>
                    <a:pt x="3" y="168"/>
                    <a:pt x="6" y="168"/>
                  </a:cubicBezTo>
                  <a:cubicBezTo>
                    <a:pt x="12" y="168"/>
                    <a:pt x="24" y="167"/>
                    <a:pt x="41" y="158"/>
                  </a:cubicBezTo>
                  <a:cubicBezTo>
                    <a:pt x="50" y="155"/>
                    <a:pt x="63" y="152"/>
                    <a:pt x="75" y="143"/>
                  </a:cubicBezTo>
                  <a:cubicBezTo>
                    <a:pt x="87" y="134"/>
                    <a:pt x="97" y="128"/>
                    <a:pt x="109" y="115"/>
                  </a:cubicBezTo>
                  <a:cubicBezTo>
                    <a:pt x="121" y="106"/>
                    <a:pt x="127" y="87"/>
                    <a:pt x="137" y="78"/>
                  </a:cubicBezTo>
                  <a:cubicBezTo>
                    <a:pt x="143" y="63"/>
                    <a:pt x="146" y="50"/>
                    <a:pt x="152" y="38"/>
                  </a:cubicBezTo>
                  <a:cubicBezTo>
                    <a:pt x="158" y="16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49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745;p104">
              <a:extLst>
                <a:ext uri="{FF2B5EF4-FFF2-40B4-BE49-F238E27FC236}">
                  <a16:creationId xmlns:a16="http://schemas.microsoft.com/office/drawing/2014/main" id="{20BFF7EF-5771-45E1-ADCA-AA84CE20667F}"/>
                </a:ext>
              </a:extLst>
            </p:cNvPr>
            <p:cNvSpPr/>
            <p:nvPr/>
          </p:nvSpPr>
          <p:spPr>
            <a:xfrm>
              <a:off x="7264699" y="3734178"/>
              <a:ext cx="149923" cy="150832"/>
            </a:xfrm>
            <a:custGeom>
              <a:avLst/>
              <a:gdLst/>
              <a:ahLst/>
              <a:cxnLst/>
              <a:rect l="l" t="t" r="r" b="b"/>
              <a:pathLst>
                <a:path w="661" h="665" extrusionOk="0">
                  <a:moveTo>
                    <a:pt x="645" y="0"/>
                  </a:moveTo>
                  <a:cubicBezTo>
                    <a:pt x="645" y="0"/>
                    <a:pt x="645" y="16"/>
                    <a:pt x="648" y="47"/>
                  </a:cubicBezTo>
                  <a:cubicBezTo>
                    <a:pt x="648" y="71"/>
                    <a:pt x="642" y="108"/>
                    <a:pt x="627" y="148"/>
                  </a:cubicBezTo>
                  <a:cubicBezTo>
                    <a:pt x="611" y="189"/>
                    <a:pt x="580" y="232"/>
                    <a:pt x="540" y="272"/>
                  </a:cubicBezTo>
                  <a:cubicBezTo>
                    <a:pt x="503" y="312"/>
                    <a:pt x="454" y="349"/>
                    <a:pt x="408" y="389"/>
                  </a:cubicBezTo>
                  <a:cubicBezTo>
                    <a:pt x="355" y="426"/>
                    <a:pt x="306" y="463"/>
                    <a:pt x="259" y="494"/>
                  </a:cubicBezTo>
                  <a:cubicBezTo>
                    <a:pt x="213" y="525"/>
                    <a:pt x="167" y="556"/>
                    <a:pt x="130" y="578"/>
                  </a:cubicBezTo>
                  <a:cubicBezTo>
                    <a:pt x="90" y="605"/>
                    <a:pt x="59" y="624"/>
                    <a:pt x="37" y="639"/>
                  </a:cubicBezTo>
                  <a:lnTo>
                    <a:pt x="0" y="664"/>
                  </a:lnTo>
                  <a:cubicBezTo>
                    <a:pt x="0" y="664"/>
                    <a:pt x="15" y="661"/>
                    <a:pt x="40" y="649"/>
                  </a:cubicBezTo>
                  <a:cubicBezTo>
                    <a:pt x="62" y="636"/>
                    <a:pt x="99" y="621"/>
                    <a:pt x="139" y="602"/>
                  </a:cubicBezTo>
                  <a:cubicBezTo>
                    <a:pt x="179" y="578"/>
                    <a:pt x="228" y="556"/>
                    <a:pt x="281" y="525"/>
                  </a:cubicBezTo>
                  <a:cubicBezTo>
                    <a:pt x="330" y="494"/>
                    <a:pt x="380" y="460"/>
                    <a:pt x="429" y="420"/>
                  </a:cubicBezTo>
                  <a:cubicBezTo>
                    <a:pt x="482" y="383"/>
                    <a:pt x="525" y="343"/>
                    <a:pt x="565" y="297"/>
                  </a:cubicBezTo>
                  <a:cubicBezTo>
                    <a:pt x="602" y="250"/>
                    <a:pt x="630" y="201"/>
                    <a:pt x="645" y="155"/>
                  </a:cubicBezTo>
                  <a:cubicBezTo>
                    <a:pt x="661" y="111"/>
                    <a:pt x="661" y="68"/>
                    <a:pt x="658" y="40"/>
                  </a:cubicBezTo>
                  <a:cubicBezTo>
                    <a:pt x="655" y="31"/>
                    <a:pt x="655" y="19"/>
                    <a:pt x="651" y="10"/>
                  </a:cubicBezTo>
                  <a:cubicBezTo>
                    <a:pt x="645" y="3"/>
                    <a:pt x="645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746;p104">
              <a:extLst>
                <a:ext uri="{FF2B5EF4-FFF2-40B4-BE49-F238E27FC236}">
                  <a16:creationId xmlns:a16="http://schemas.microsoft.com/office/drawing/2014/main" id="{B8E87410-FFC1-4C30-AB3C-EE4739BC6383}"/>
                </a:ext>
              </a:extLst>
            </p:cNvPr>
            <p:cNvSpPr/>
            <p:nvPr/>
          </p:nvSpPr>
          <p:spPr>
            <a:xfrm>
              <a:off x="7214120" y="3856658"/>
              <a:ext cx="45816" cy="31074"/>
            </a:xfrm>
            <a:custGeom>
              <a:avLst/>
              <a:gdLst/>
              <a:ahLst/>
              <a:cxnLst/>
              <a:rect l="l" t="t" r="r" b="b"/>
              <a:pathLst>
                <a:path w="202" h="137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01" y="1"/>
                    <a:pt x="186" y="1"/>
                    <a:pt x="164" y="7"/>
                  </a:cubicBezTo>
                  <a:cubicBezTo>
                    <a:pt x="140" y="13"/>
                    <a:pt x="112" y="28"/>
                    <a:pt x="87" y="44"/>
                  </a:cubicBezTo>
                  <a:cubicBezTo>
                    <a:pt x="62" y="62"/>
                    <a:pt x="38" y="81"/>
                    <a:pt x="25" y="99"/>
                  </a:cubicBezTo>
                  <a:cubicBezTo>
                    <a:pt x="7" y="121"/>
                    <a:pt x="1" y="136"/>
                    <a:pt x="1" y="136"/>
                  </a:cubicBezTo>
                  <a:cubicBezTo>
                    <a:pt x="1" y="136"/>
                    <a:pt x="16" y="130"/>
                    <a:pt x="41" y="121"/>
                  </a:cubicBezTo>
                  <a:cubicBezTo>
                    <a:pt x="59" y="109"/>
                    <a:pt x="87" y="93"/>
                    <a:pt x="109" y="78"/>
                  </a:cubicBezTo>
                  <a:cubicBezTo>
                    <a:pt x="133" y="59"/>
                    <a:pt x="158" y="44"/>
                    <a:pt x="174" y="2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747;p104">
              <a:extLst>
                <a:ext uri="{FF2B5EF4-FFF2-40B4-BE49-F238E27FC236}">
                  <a16:creationId xmlns:a16="http://schemas.microsoft.com/office/drawing/2014/main" id="{372F76AB-D159-4938-A415-9FA384831193}"/>
                </a:ext>
              </a:extLst>
            </p:cNvPr>
            <p:cNvSpPr/>
            <p:nvPr/>
          </p:nvSpPr>
          <p:spPr>
            <a:xfrm>
              <a:off x="6213625" y="2740044"/>
              <a:ext cx="2187607" cy="1429388"/>
            </a:xfrm>
            <a:custGeom>
              <a:avLst/>
              <a:gdLst/>
              <a:ahLst/>
              <a:cxnLst/>
              <a:rect l="l" t="t" r="r" b="b"/>
              <a:pathLst>
                <a:path w="9645" h="6302" extrusionOk="0">
                  <a:moveTo>
                    <a:pt x="3979" y="515"/>
                  </a:moveTo>
                  <a:lnTo>
                    <a:pt x="3979" y="515"/>
                  </a:lnTo>
                  <a:cubicBezTo>
                    <a:pt x="3979" y="515"/>
                    <a:pt x="3979" y="515"/>
                    <a:pt x="3979" y="515"/>
                  </a:cubicBezTo>
                  <a:lnTo>
                    <a:pt x="3979" y="515"/>
                  </a:lnTo>
                  <a:cubicBezTo>
                    <a:pt x="3979" y="515"/>
                    <a:pt x="3979" y="515"/>
                    <a:pt x="3979" y="515"/>
                  </a:cubicBezTo>
                  <a:close/>
                  <a:moveTo>
                    <a:pt x="2411" y="671"/>
                  </a:moveTo>
                  <a:cubicBezTo>
                    <a:pt x="2419" y="671"/>
                    <a:pt x="2427" y="674"/>
                    <a:pt x="2435" y="678"/>
                  </a:cubicBezTo>
                  <a:cubicBezTo>
                    <a:pt x="2451" y="685"/>
                    <a:pt x="2451" y="703"/>
                    <a:pt x="2451" y="719"/>
                  </a:cubicBezTo>
                  <a:cubicBezTo>
                    <a:pt x="2444" y="808"/>
                    <a:pt x="2420" y="894"/>
                    <a:pt x="2373" y="972"/>
                  </a:cubicBezTo>
                  <a:cubicBezTo>
                    <a:pt x="2352" y="1003"/>
                    <a:pt x="2330" y="1027"/>
                    <a:pt x="2299" y="1043"/>
                  </a:cubicBezTo>
                  <a:cubicBezTo>
                    <a:pt x="2291" y="1046"/>
                    <a:pt x="2281" y="1047"/>
                    <a:pt x="2272" y="1047"/>
                  </a:cubicBezTo>
                  <a:cubicBezTo>
                    <a:pt x="2271" y="1047"/>
                    <a:pt x="2270" y="1047"/>
                    <a:pt x="2269" y="1047"/>
                  </a:cubicBezTo>
                  <a:lnTo>
                    <a:pt x="2269" y="1047"/>
                  </a:lnTo>
                  <a:cubicBezTo>
                    <a:pt x="2270" y="1044"/>
                    <a:pt x="2271" y="1040"/>
                    <a:pt x="2271" y="1037"/>
                  </a:cubicBezTo>
                  <a:cubicBezTo>
                    <a:pt x="2275" y="1012"/>
                    <a:pt x="2275" y="990"/>
                    <a:pt x="2275" y="966"/>
                  </a:cubicBezTo>
                  <a:cubicBezTo>
                    <a:pt x="2275" y="923"/>
                    <a:pt x="2329" y="671"/>
                    <a:pt x="2411" y="671"/>
                  </a:cubicBezTo>
                  <a:close/>
                  <a:moveTo>
                    <a:pt x="2518" y="2840"/>
                  </a:moveTo>
                  <a:cubicBezTo>
                    <a:pt x="2531" y="2867"/>
                    <a:pt x="2540" y="2898"/>
                    <a:pt x="2549" y="2923"/>
                  </a:cubicBezTo>
                  <a:cubicBezTo>
                    <a:pt x="2540" y="2914"/>
                    <a:pt x="2528" y="2901"/>
                    <a:pt x="2512" y="2892"/>
                  </a:cubicBezTo>
                  <a:cubicBezTo>
                    <a:pt x="2515" y="2874"/>
                    <a:pt x="2515" y="2858"/>
                    <a:pt x="2518" y="2840"/>
                  </a:cubicBezTo>
                  <a:close/>
                  <a:moveTo>
                    <a:pt x="4101" y="3596"/>
                  </a:moveTo>
                  <a:cubicBezTo>
                    <a:pt x="4053" y="3603"/>
                    <a:pt x="4006" y="3612"/>
                    <a:pt x="3957" y="3624"/>
                  </a:cubicBezTo>
                  <a:cubicBezTo>
                    <a:pt x="3941" y="3628"/>
                    <a:pt x="3926" y="3632"/>
                    <a:pt x="3910" y="3636"/>
                  </a:cubicBezTo>
                  <a:lnTo>
                    <a:pt x="3910" y="3636"/>
                  </a:lnTo>
                  <a:cubicBezTo>
                    <a:pt x="3940" y="3627"/>
                    <a:pt x="3970" y="3618"/>
                    <a:pt x="4000" y="3611"/>
                  </a:cubicBezTo>
                  <a:cubicBezTo>
                    <a:pt x="4034" y="3605"/>
                    <a:pt x="4067" y="3600"/>
                    <a:pt x="4101" y="3596"/>
                  </a:cubicBezTo>
                  <a:close/>
                  <a:moveTo>
                    <a:pt x="5000" y="4130"/>
                  </a:moveTo>
                  <a:cubicBezTo>
                    <a:pt x="5004" y="4138"/>
                    <a:pt x="5008" y="4147"/>
                    <a:pt x="5012" y="4156"/>
                  </a:cubicBezTo>
                  <a:lnTo>
                    <a:pt x="5012" y="4156"/>
                  </a:lnTo>
                  <a:cubicBezTo>
                    <a:pt x="5007" y="4147"/>
                    <a:pt x="5004" y="4138"/>
                    <a:pt x="5000" y="4130"/>
                  </a:cubicBezTo>
                  <a:close/>
                  <a:moveTo>
                    <a:pt x="5720" y="3781"/>
                  </a:moveTo>
                  <a:cubicBezTo>
                    <a:pt x="5618" y="3868"/>
                    <a:pt x="5519" y="3957"/>
                    <a:pt x="5436" y="4062"/>
                  </a:cubicBezTo>
                  <a:cubicBezTo>
                    <a:pt x="5365" y="4158"/>
                    <a:pt x="5306" y="4281"/>
                    <a:pt x="5340" y="4399"/>
                  </a:cubicBezTo>
                  <a:cubicBezTo>
                    <a:pt x="5282" y="4335"/>
                    <a:pt x="5219" y="4274"/>
                    <a:pt x="5140" y="4244"/>
                  </a:cubicBezTo>
                  <a:lnTo>
                    <a:pt x="5140" y="4244"/>
                  </a:lnTo>
                  <a:cubicBezTo>
                    <a:pt x="5214" y="4049"/>
                    <a:pt x="5359" y="3883"/>
                    <a:pt x="5544" y="3790"/>
                  </a:cubicBezTo>
                  <a:lnTo>
                    <a:pt x="5544" y="3790"/>
                  </a:lnTo>
                  <a:cubicBezTo>
                    <a:pt x="5523" y="3821"/>
                    <a:pt x="5495" y="3858"/>
                    <a:pt x="5473" y="3889"/>
                  </a:cubicBezTo>
                  <a:cubicBezTo>
                    <a:pt x="5541" y="3831"/>
                    <a:pt x="5628" y="3790"/>
                    <a:pt x="5720" y="3781"/>
                  </a:cubicBezTo>
                  <a:close/>
                  <a:moveTo>
                    <a:pt x="3546" y="3799"/>
                  </a:moveTo>
                  <a:lnTo>
                    <a:pt x="3546" y="3799"/>
                  </a:lnTo>
                  <a:cubicBezTo>
                    <a:pt x="3507" y="3824"/>
                    <a:pt x="3469" y="3851"/>
                    <a:pt x="3432" y="3880"/>
                  </a:cubicBezTo>
                  <a:cubicBezTo>
                    <a:pt x="3148" y="4108"/>
                    <a:pt x="2951" y="4436"/>
                    <a:pt x="2840" y="4788"/>
                  </a:cubicBezTo>
                  <a:cubicBezTo>
                    <a:pt x="2793" y="4927"/>
                    <a:pt x="2762" y="5075"/>
                    <a:pt x="2775" y="5220"/>
                  </a:cubicBezTo>
                  <a:cubicBezTo>
                    <a:pt x="2778" y="5300"/>
                    <a:pt x="2793" y="5377"/>
                    <a:pt x="2815" y="5455"/>
                  </a:cubicBezTo>
                  <a:cubicBezTo>
                    <a:pt x="2830" y="5507"/>
                    <a:pt x="2861" y="5640"/>
                    <a:pt x="2904" y="5668"/>
                  </a:cubicBezTo>
                  <a:cubicBezTo>
                    <a:pt x="2698" y="5538"/>
                    <a:pt x="2571" y="5285"/>
                    <a:pt x="2583" y="5044"/>
                  </a:cubicBezTo>
                  <a:lnTo>
                    <a:pt x="2583" y="5044"/>
                  </a:lnTo>
                  <a:cubicBezTo>
                    <a:pt x="2518" y="5201"/>
                    <a:pt x="2540" y="5387"/>
                    <a:pt x="2617" y="5541"/>
                  </a:cubicBezTo>
                  <a:cubicBezTo>
                    <a:pt x="2654" y="5618"/>
                    <a:pt x="2707" y="5699"/>
                    <a:pt x="2775" y="5754"/>
                  </a:cubicBezTo>
                  <a:cubicBezTo>
                    <a:pt x="2810" y="5783"/>
                    <a:pt x="2878" y="5854"/>
                    <a:pt x="2922" y="5867"/>
                  </a:cubicBezTo>
                  <a:lnTo>
                    <a:pt x="2922" y="5867"/>
                  </a:lnTo>
                  <a:cubicBezTo>
                    <a:pt x="2782" y="5836"/>
                    <a:pt x="2646" y="5787"/>
                    <a:pt x="2534" y="5699"/>
                  </a:cubicBezTo>
                  <a:cubicBezTo>
                    <a:pt x="2216" y="5455"/>
                    <a:pt x="2315" y="5109"/>
                    <a:pt x="2488" y="4806"/>
                  </a:cubicBezTo>
                  <a:cubicBezTo>
                    <a:pt x="2704" y="4436"/>
                    <a:pt x="3043" y="4093"/>
                    <a:pt x="3414" y="3874"/>
                  </a:cubicBezTo>
                  <a:cubicBezTo>
                    <a:pt x="3457" y="3847"/>
                    <a:pt x="3501" y="3822"/>
                    <a:pt x="3546" y="3799"/>
                  </a:cubicBezTo>
                  <a:close/>
                  <a:moveTo>
                    <a:pt x="2812" y="1"/>
                  </a:moveTo>
                  <a:cubicBezTo>
                    <a:pt x="2765" y="1"/>
                    <a:pt x="2716" y="8"/>
                    <a:pt x="2667" y="21"/>
                  </a:cubicBezTo>
                  <a:cubicBezTo>
                    <a:pt x="2645" y="24"/>
                    <a:pt x="2627" y="33"/>
                    <a:pt x="2611" y="49"/>
                  </a:cubicBezTo>
                  <a:cubicBezTo>
                    <a:pt x="2596" y="67"/>
                    <a:pt x="2596" y="98"/>
                    <a:pt x="2611" y="123"/>
                  </a:cubicBezTo>
                  <a:cubicBezTo>
                    <a:pt x="2623" y="144"/>
                    <a:pt x="2645" y="163"/>
                    <a:pt x="2667" y="178"/>
                  </a:cubicBezTo>
                  <a:cubicBezTo>
                    <a:pt x="2658" y="175"/>
                    <a:pt x="2650" y="173"/>
                    <a:pt x="2641" y="173"/>
                  </a:cubicBezTo>
                  <a:cubicBezTo>
                    <a:pt x="2613" y="173"/>
                    <a:pt x="2586" y="192"/>
                    <a:pt x="2574" y="218"/>
                  </a:cubicBezTo>
                  <a:cubicBezTo>
                    <a:pt x="2559" y="252"/>
                    <a:pt x="2568" y="292"/>
                    <a:pt x="2593" y="323"/>
                  </a:cubicBezTo>
                  <a:cubicBezTo>
                    <a:pt x="2623" y="357"/>
                    <a:pt x="2670" y="373"/>
                    <a:pt x="2704" y="404"/>
                  </a:cubicBezTo>
                  <a:cubicBezTo>
                    <a:pt x="2765" y="453"/>
                    <a:pt x="2784" y="549"/>
                    <a:pt x="2750" y="620"/>
                  </a:cubicBezTo>
                  <a:cubicBezTo>
                    <a:pt x="2759" y="533"/>
                    <a:pt x="2685" y="462"/>
                    <a:pt x="2599" y="447"/>
                  </a:cubicBezTo>
                  <a:cubicBezTo>
                    <a:pt x="2588" y="445"/>
                    <a:pt x="2577" y="444"/>
                    <a:pt x="2566" y="444"/>
                  </a:cubicBezTo>
                  <a:cubicBezTo>
                    <a:pt x="2495" y="444"/>
                    <a:pt x="2428" y="486"/>
                    <a:pt x="2380" y="539"/>
                  </a:cubicBezTo>
                  <a:cubicBezTo>
                    <a:pt x="2327" y="601"/>
                    <a:pt x="2299" y="685"/>
                    <a:pt x="2284" y="765"/>
                  </a:cubicBezTo>
                  <a:cubicBezTo>
                    <a:pt x="2250" y="601"/>
                    <a:pt x="2302" y="422"/>
                    <a:pt x="2423" y="302"/>
                  </a:cubicBezTo>
                  <a:lnTo>
                    <a:pt x="2423" y="302"/>
                  </a:lnTo>
                  <a:cubicBezTo>
                    <a:pt x="2420" y="302"/>
                    <a:pt x="2418" y="302"/>
                    <a:pt x="2416" y="302"/>
                  </a:cubicBezTo>
                  <a:cubicBezTo>
                    <a:pt x="2301" y="302"/>
                    <a:pt x="2411" y="82"/>
                    <a:pt x="2495" y="82"/>
                  </a:cubicBezTo>
                  <a:cubicBezTo>
                    <a:pt x="2496" y="82"/>
                    <a:pt x="2496" y="82"/>
                    <a:pt x="2497" y="83"/>
                  </a:cubicBezTo>
                  <a:cubicBezTo>
                    <a:pt x="2490" y="82"/>
                    <a:pt x="2484" y="82"/>
                    <a:pt x="2477" y="82"/>
                  </a:cubicBezTo>
                  <a:cubicBezTo>
                    <a:pt x="2395" y="82"/>
                    <a:pt x="2315" y="116"/>
                    <a:pt x="2244" y="154"/>
                  </a:cubicBezTo>
                  <a:cubicBezTo>
                    <a:pt x="2219" y="163"/>
                    <a:pt x="2191" y="178"/>
                    <a:pt x="2188" y="209"/>
                  </a:cubicBezTo>
                  <a:cubicBezTo>
                    <a:pt x="2184" y="229"/>
                    <a:pt x="2203" y="251"/>
                    <a:pt x="2221" y="251"/>
                  </a:cubicBezTo>
                  <a:cubicBezTo>
                    <a:pt x="2227" y="251"/>
                    <a:pt x="2232" y="248"/>
                    <a:pt x="2236" y="242"/>
                  </a:cubicBezTo>
                  <a:lnTo>
                    <a:pt x="2236" y="242"/>
                  </a:lnTo>
                  <a:cubicBezTo>
                    <a:pt x="2218" y="272"/>
                    <a:pt x="2194" y="302"/>
                    <a:pt x="2194" y="342"/>
                  </a:cubicBezTo>
                  <a:cubicBezTo>
                    <a:pt x="2194" y="379"/>
                    <a:pt x="2222" y="419"/>
                    <a:pt x="2256" y="419"/>
                  </a:cubicBezTo>
                  <a:cubicBezTo>
                    <a:pt x="2197" y="561"/>
                    <a:pt x="2160" y="712"/>
                    <a:pt x="2148" y="867"/>
                  </a:cubicBezTo>
                  <a:cubicBezTo>
                    <a:pt x="2145" y="935"/>
                    <a:pt x="2145" y="1009"/>
                    <a:pt x="2136" y="1080"/>
                  </a:cubicBezTo>
                  <a:cubicBezTo>
                    <a:pt x="2134" y="1096"/>
                    <a:pt x="2138" y="1128"/>
                    <a:pt x="2142" y="1162"/>
                  </a:cubicBezTo>
                  <a:lnTo>
                    <a:pt x="2142" y="1162"/>
                  </a:lnTo>
                  <a:cubicBezTo>
                    <a:pt x="2132" y="1190"/>
                    <a:pt x="2125" y="1219"/>
                    <a:pt x="2120" y="1250"/>
                  </a:cubicBezTo>
                  <a:cubicBezTo>
                    <a:pt x="2111" y="1333"/>
                    <a:pt x="2129" y="1422"/>
                    <a:pt x="2191" y="1481"/>
                  </a:cubicBezTo>
                  <a:cubicBezTo>
                    <a:pt x="2244" y="1527"/>
                    <a:pt x="2309" y="1534"/>
                    <a:pt x="2376" y="1546"/>
                  </a:cubicBezTo>
                  <a:cubicBezTo>
                    <a:pt x="2451" y="1561"/>
                    <a:pt x="2534" y="1537"/>
                    <a:pt x="2602" y="1577"/>
                  </a:cubicBezTo>
                  <a:cubicBezTo>
                    <a:pt x="2673" y="1620"/>
                    <a:pt x="2719" y="1728"/>
                    <a:pt x="2765" y="1793"/>
                  </a:cubicBezTo>
                  <a:cubicBezTo>
                    <a:pt x="2778" y="1808"/>
                    <a:pt x="2790" y="1827"/>
                    <a:pt x="2809" y="1836"/>
                  </a:cubicBezTo>
                  <a:cubicBezTo>
                    <a:pt x="2824" y="1842"/>
                    <a:pt x="2849" y="1842"/>
                    <a:pt x="2867" y="1842"/>
                  </a:cubicBezTo>
                  <a:cubicBezTo>
                    <a:pt x="2945" y="1839"/>
                    <a:pt x="3025" y="1830"/>
                    <a:pt x="3102" y="1815"/>
                  </a:cubicBezTo>
                  <a:lnTo>
                    <a:pt x="3102" y="1815"/>
                  </a:lnTo>
                  <a:cubicBezTo>
                    <a:pt x="3009" y="1901"/>
                    <a:pt x="2880" y="1923"/>
                    <a:pt x="2756" y="1953"/>
                  </a:cubicBezTo>
                  <a:cubicBezTo>
                    <a:pt x="2627" y="1991"/>
                    <a:pt x="2503" y="2043"/>
                    <a:pt x="2392" y="2108"/>
                  </a:cubicBezTo>
                  <a:cubicBezTo>
                    <a:pt x="2370" y="2123"/>
                    <a:pt x="2346" y="2136"/>
                    <a:pt x="2330" y="2160"/>
                  </a:cubicBezTo>
                  <a:cubicBezTo>
                    <a:pt x="2318" y="2179"/>
                    <a:pt x="2315" y="2197"/>
                    <a:pt x="2309" y="2222"/>
                  </a:cubicBezTo>
                  <a:cubicBezTo>
                    <a:pt x="2287" y="2309"/>
                    <a:pt x="2265" y="2401"/>
                    <a:pt x="2247" y="2491"/>
                  </a:cubicBezTo>
                  <a:cubicBezTo>
                    <a:pt x="2216" y="2633"/>
                    <a:pt x="2179" y="2787"/>
                    <a:pt x="2231" y="2926"/>
                  </a:cubicBezTo>
                  <a:cubicBezTo>
                    <a:pt x="2145" y="2926"/>
                    <a:pt x="2062" y="2904"/>
                    <a:pt x="1984" y="2864"/>
                  </a:cubicBezTo>
                  <a:lnTo>
                    <a:pt x="1984" y="2864"/>
                  </a:lnTo>
                  <a:cubicBezTo>
                    <a:pt x="1994" y="2886"/>
                    <a:pt x="2009" y="2904"/>
                    <a:pt x="2021" y="2920"/>
                  </a:cubicBezTo>
                  <a:cubicBezTo>
                    <a:pt x="1929" y="3256"/>
                    <a:pt x="1855" y="3596"/>
                    <a:pt x="1802" y="3936"/>
                  </a:cubicBezTo>
                  <a:cubicBezTo>
                    <a:pt x="1324" y="3923"/>
                    <a:pt x="820" y="3899"/>
                    <a:pt x="401" y="3667"/>
                  </a:cubicBezTo>
                  <a:cubicBezTo>
                    <a:pt x="385" y="3661"/>
                    <a:pt x="367" y="3648"/>
                    <a:pt x="363" y="3633"/>
                  </a:cubicBezTo>
                  <a:cubicBezTo>
                    <a:pt x="354" y="3615"/>
                    <a:pt x="363" y="3590"/>
                    <a:pt x="370" y="3571"/>
                  </a:cubicBezTo>
                  <a:cubicBezTo>
                    <a:pt x="404" y="3472"/>
                    <a:pt x="397" y="3355"/>
                    <a:pt x="339" y="3263"/>
                  </a:cubicBezTo>
                  <a:lnTo>
                    <a:pt x="339" y="3263"/>
                  </a:lnTo>
                  <a:cubicBezTo>
                    <a:pt x="342" y="3290"/>
                    <a:pt x="348" y="3318"/>
                    <a:pt x="339" y="3340"/>
                  </a:cubicBezTo>
                  <a:cubicBezTo>
                    <a:pt x="333" y="3363"/>
                    <a:pt x="308" y="3383"/>
                    <a:pt x="285" y="3383"/>
                  </a:cubicBezTo>
                  <a:cubicBezTo>
                    <a:pt x="283" y="3383"/>
                    <a:pt x="282" y="3383"/>
                    <a:pt x="280" y="3383"/>
                  </a:cubicBezTo>
                  <a:cubicBezTo>
                    <a:pt x="271" y="3380"/>
                    <a:pt x="258" y="3371"/>
                    <a:pt x="249" y="3364"/>
                  </a:cubicBezTo>
                  <a:cubicBezTo>
                    <a:pt x="203" y="3321"/>
                    <a:pt x="172" y="3259"/>
                    <a:pt x="172" y="3195"/>
                  </a:cubicBezTo>
                  <a:cubicBezTo>
                    <a:pt x="163" y="3219"/>
                    <a:pt x="147" y="3244"/>
                    <a:pt x="135" y="3272"/>
                  </a:cubicBezTo>
                  <a:cubicBezTo>
                    <a:pt x="116" y="3256"/>
                    <a:pt x="89" y="3244"/>
                    <a:pt x="64" y="3235"/>
                  </a:cubicBezTo>
                  <a:cubicBezTo>
                    <a:pt x="62" y="3234"/>
                    <a:pt x="61" y="3234"/>
                    <a:pt x="59" y="3234"/>
                  </a:cubicBezTo>
                  <a:cubicBezTo>
                    <a:pt x="1" y="3234"/>
                    <a:pt x="33" y="3498"/>
                    <a:pt x="42" y="3519"/>
                  </a:cubicBezTo>
                  <a:cubicBezTo>
                    <a:pt x="73" y="3615"/>
                    <a:pt x="135" y="3698"/>
                    <a:pt x="228" y="3744"/>
                  </a:cubicBezTo>
                  <a:cubicBezTo>
                    <a:pt x="271" y="3766"/>
                    <a:pt x="311" y="3895"/>
                    <a:pt x="342" y="3936"/>
                  </a:cubicBezTo>
                  <a:cubicBezTo>
                    <a:pt x="379" y="3982"/>
                    <a:pt x="425" y="4013"/>
                    <a:pt x="462" y="4053"/>
                  </a:cubicBezTo>
                  <a:cubicBezTo>
                    <a:pt x="573" y="4173"/>
                    <a:pt x="672" y="4300"/>
                    <a:pt x="799" y="4408"/>
                  </a:cubicBezTo>
                  <a:cubicBezTo>
                    <a:pt x="772" y="4400"/>
                    <a:pt x="744" y="4396"/>
                    <a:pt x="717" y="4396"/>
                  </a:cubicBezTo>
                  <a:cubicBezTo>
                    <a:pt x="565" y="4396"/>
                    <a:pt x="411" y="4510"/>
                    <a:pt x="385" y="4664"/>
                  </a:cubicBezTo>
                  <a:cubicBezTo>
                    <a:pt x="489" y="4619"/>
                    <a:pt x="602" y="4595"/>
                    <a:pt x="716" y="4595"/>
                  </a:cubicBezTo>
                  <a:cubicBezTo>
                    <a:pt x="802" y="4595"/>
                    <a:pt x="887" y="4608"/>
                    <a:pt x="969" y="4636"/>
                  </a:cubicBezTo>
                  <a:cubicBezTo>
                    <a:pt x="845" y="4667"/>
                    <a:pt x="737" y="4757"/>
                    <a:pt x="678" y="4868"/>
                  </a:cubicBezTo>
                  <a:cubicBezTo>
                    <a:pt x="820" y="4789"/>
                    <a:pt x="981" y="4711"/>
                    <a:pt x="1136" y="4711"/>
                  </a:cubicBezTo>
                  <a:cubicBezTo>
                    <a:pt x="1194" y="4711"/>
                    <a:pt x="1251" y="4722"/>
                    <a:pt x="1305" y="4748"/>
                  </a:cubicBezTo>
                  <a:cubicBezTo>
                    <a:pt x="1213" y="4794"/>
                    <a:pt x="1114" y="4849"/>
                    <a:pt x="1046" y="4927"/>
                  </a:cubicBezTo>
                  <a:cubicBezTo>
                    <a:pt x="975" y="5004"/>
                    <a:pt x="935" y="5115"/>
                    <a:pt x="959" y="5217"/>
                  </a:cubicBezTo>
                  <a:cubicBezTo>
                    <a:pt x="1015" y="5174"/>
                    <a:pt x="1074" y="5130"/>
                    <a:pt x="1126" y="5084"/>
                  </a:cubicBezTo>
                  <a:cubicBezTo>
                    <a:pt x="1126" y="5171"/>
                    <a:pt x="1157" y="5257"/>
                    <a:pt x="1216" y="5319"/>
                  </a:cubicBezTo>
                  <a:cubicBezTo>
                    <a:pt x="1262" y="5242"/>
                    <a:pt x="1311" y="5174"/>
                    <a:pt x="1370" y="5103"/>
                  </a:cubicBezTo>
                  <a:cubicBezTo>
                    <a:pt x="1393" y="5078"/>
                    <a:pt x="1425" y="5051"/>
                    <a:pt x="1455" y="5051"/>
                  </a:cubicBezTo>
                  <a:cubicBezTo>
                    <a:pt x="1465" y="5051"/>
                    <a:pt x="1475" y="5054"/>
                    <a:pt x="1484" y="5063"/>
                  </a:cubicBezTo>
                  <a:cubicBezTo>
                    <a:pt x="1506" y="5078"/>
                    <a:pt x="1509" y="5109"/>
                    <a:pt x="1509" y="5130"/>
                  </a:cubicBezTo>
                  <a:cubicBezTo>
                    <a:pt x="1527" y="5309"/>
                    <a:pt x="1651" y="5467"/>
                    <a:pt x="1818" y="5529"/>
                  </a:cubicBezTo>
                  <a:cubicBezTo>
                    <a:pt x="1732" y="5555"/>
                    <a:pt x="1644" y="5567"/>
                    <a:pt x="1555" y="5567"/>
                  </a:cubicBezTo>
                  <a:cubicBezTo>
                    <a:pt x="1415" y="5567"/>
                    <a:pt x="1272" y="5538"/>
                    <a:pt x="1138" y="5495"/>
                  </a:cubicBezTo>
                  <a:cubicBezTo>
                    <a:pt x="922" y="5421"/>
                    <a:pt x="722" y="5300"/>
                    <a:pt x="524" y="5186"/>
                  </a:cubicBezTo>
                  <a:lnTo>
                    <a:pt x="524" y="5186"/>
                  </a:lnTo>
                  <a:cubicBezTo>
                    <a:pt x="712" y="5448"/>
                    <a:pt x="1043" y="5563"/>
                    <a:pt x="1345" y="5665"/>
                  </a:cubicBezTo>
                  <a:cubicBezTo>
                    <a:pt x="1237" y="5652"/>
                    <a:pt x="1157" y="5655"/>
                    <a:pt x="1052" y="5612"/>
                  </a:cubicBezTo>
                  <a:cubicBezTo>
                    <a:pt x="938" y="5566"/>
                    <a:pt x="820" y="5513"/>
                    <a:pt x="709" y="5455"/>
                  </a:cubicBezTo>
                  <a:cubicBezTo>
                    <a:pt x="487" y="5340"/>
                    <a:pt x="271" y="5205"/>
                    <a:pt x="58" y="5069"/>
                  </a:cubicBezTo>
                  <a:lnTo>
                    <a:pt x="58" y="5069"/>
                  </a:lnTo>
                  <a:cubicBezTo>
                    <a:pt x="428" y="5470"/>
                    <a:pt x="830" y="5841"/>
                    <a:pt x="1231" y="6211"/>
                  </a:cubicBezTo>
                  <a:cubicBezTo>
                    <a:pt x="1262" y="6239"/>
                    <a:pt x="1290" y="6267"/>
                    <a:pt x="1327" y="6282"/>
                  </a:cubicBezTo>
                  <a:cubicBezTo>
                    <a:pt x="1363" y="6297"/>
                    <a:pt x="1399" y="6302"/>
                    <a:pt x="1437" y="6302"/>
                  </a:cubicBezTo>
                  <a:cubicBezTo>
                    <a:pt x="1461" y="6302"/>
                    <a:pt x="1485" y="6300"/>
                    <a:pt x="1509" y="6297"/>
                  </a:cubicBezTo>
                  <a:cubicBezTo>
                    <a:pt x="2762" y="6208"/>
                    <a:pt x="4025" y="6208"/>
                    <a:pt x="5282" y="6162"/>
                  </a:cubicBezTo>
                  <a:cubicBezTo>
                    <a:pt x="5452" y="6152"/>
                    <a:pt x="5618" y="6146"/>
                    <a:pt x="5788" y="6137"/>
                  </a:cubicBezTo>
                  <a:cubicBezTo>
                    <a:pt x="7054" y="6081"/>
                    <a:pt x="8320" y="5989"/>
                    <a:pt x="9579" y="5859"/>
                  </a:cubicBezTo>
                  <a:cubicBezTo>
                    <a:pt x="9539" y="5859"/>
                    <a:pt x="9644" y="5032"/>
                    <a:pt x="9610" y="5019"/>
                  </a:cubicBezTo>
                  <a:cubicBezTo>
                    <a:pt x="9508" y="4985"/>
                    <a:pt x="9403" y="4945"/>
                    <a:pt x="9305" y="4911"/>
                  </a:cubicBezTo>
                  <a:cubicBezTo>
                    <a:pt x="9351" y="4809"/>
                    <a:pt x="9382" y="4701"/>
                    <a:pt x="9397" y="4593"/>
                  </a:cubicBezTo>
                  <a:cubicBezTo>
                    <a:pt x="9428" y="4417"/>
                    <a:pt x="9397" y="4254"/>
                    <a:pt x="9305" y="4099"/>
                  </a:cubicBezTo>
                  <a:cubicBezTo>
                    <a:pt x="9305" y="4096"/>
                    <a:pt x="9302" y="4096"/>
                    <a:pt x="9302" y="4093"/>
                  </a:cubicBezTo>
                  <a:cubicBezTo>
                    <a:pt x="9196" y="3922"/>
                    <a:pt x="9035" y="3865"/>
                    <a:pt x="8856" y="3865"/>
                  </a:cubicBezTo>
                  <a:cubicBezTo>
                    <a:pt x="8680" y="3865"/>
                    <a:pt x="8487" y="3921"/>
                    <a:pt x="8314" y="3976"/>
                  </a:cubicBezTo>
                  <a:cubicBezTo>
                    <a:pt x="8304" y="3973"/>
                    <a:pt x="8292" y="3970"/>
                    <a:pt x="8286" y="3966"/>
                  </a:cubicBezTo>
                  <a:cubicBezTo>
                    <a:pt x="8157" y="3923"/>
                    <a:pt x="8024" y="3907"/>
                    <a:pt x="7889" y="3907"/>
                  </a:cubicBezTo>
                  <a:cubicBezTo>
                    <a:pt x="7813" y="3907"/>
                    <a:pt x="7736" y="3912"/>
                    <a:pt x="7659" y="3920"/>
                  </a:cubicBezTo>
                  <a:cubicBezTo>
                    <a:pt x="7674" y="3945"/>
                    <a:pt x="7674" y="3982"/>
                    <a:pt x="7659" y="4013"/>
                  </a:cubicBezTo>
                  <a:lnTo>
                    <a:pt x="7659" y="3973"/>
                  </a:lnTo>
                  <a:cubicBezTo>
                    <a:pt x="7656" y="3837"/>
                    <a:pt x="7610" y="3682"/>
                    <a:pt x="7480" y="3627"/>
                  </a:cubicBezTo>
                  <a:cubicBezTo>
                    <a:pt x="7453" y="3615"/>
                    <a:pt x="7429" y="3609"/>
                    <a:pt x="7408" y="3609"/>
                  </a:cubicBezTo>
                  <a:cubicBezTo>
                    <a:pt x="7364" y="3609"/>
                    <a:pt x="7330" y="3634"/>
                    <a:pt x="7295" y="3679"/>
                  </a:cubicBezTo>
                  <a:cubicBezTo>
                    <a:pt x="7270" y="3710"/>
                    <a:pt x="7190" y="3846"/>
                    <a:pt x="7205" y="3883"/>
                  </a:cubicBezTo>
                  <a:cubicBezTo>
                    <a:pt x="7165" y="3790"/>
                    <a:pt x="7171" y="3679"/>
                    <a:pt x="7218" y="3587"/>
                  </a:cubicBezTo>
                  <a:cubicBezTo>
                    <a:pt x="7196" y="3582"/>
                    <a:pt x="7174" y="3579"/>
                    <a:pt x="7152" y="3579"/>
                  </a:cubicBezTo>
                  <a:cubicBezTo>
                    <a:pt x="7081" y="3579"/>
                    <a:pt x="7011" y="3605"/>
                    <a:pt x="6961" y="3652"/>
                  </a:cubicBezTo>
                  <a:cubicBezTo>
                    <a:pt x="6896" y="3713"/>
                    <a:pt x="6862" y="3815"/>
                    <a:pt x="6881" y="3905"/>
                  </a:cubicBezTo>
                  <a:cubicBezTo>
                    <a:pt x="6843" y="3881"/>
                    <a:pt x="6836" y="3814"/>
                    <a:pt x="6799" y="3814"/>
                  </a:cubicBezTo>
                  <a:cubicBezTo>
                    <a:pt x="6796" y="3814"/>
                    <a:pt x="6794" y="3815"/>
                    <a:pt x="6791" y="3815"/>
                  </a:cubicBezTo>
                  <a:cubicBezTo>
                    <a:pt x="6779" y="3818"/>
                    <a:pt x="6773" y="3828"/>
                    <a:pt x="6764" y="3834"/>
                  </a:cubicBezTo>
                  <a:cubicBezTo>
                    <a:pt x="6711" y="3899"/>
                    <a:pt x="6748" y="3997"/>
                    <a:pt x="6785" y="4068"/>
                  </a:cubicBezTo>
                  <a:cubicBezTo>
                    <a:pt x="6722" y="4021"/>
                    <a:pt x="6641" y="3997"/>
                    <a:pt x="6560" y="3997"/>
                  </a:cubicBezTo>
                  <a:cubicBezTo>
                    <a:pt x="6504" y="3997"/>
                    <a:pt x="6448" y="4009"/>
                    <a:pt x="6399" y="4034"/>
                  </a:cubicBezTo>
                  <a:cubicBezTo>
                    <a:pt x="6402" y="4034"/>
                    <a:pt x="6404" y="4034"/>
                    <a:pt x="6406" y="4034"/>
                  </a:cubicBezTo>
                  <a:cubicBezTo>
                    <a:pt x="6453" y="4034"/>
                    <a:pt x="6491" y="4092"/>
                    <a:pt x="6470" y="4130"/>
                  </a:cubicBezTo>
                  <a:cubicBezTo>
                    <a:pt x="6459" y="4154"/>
                    <a:pt x="6434" y="4166"/>
                    <a:pt x="6409" y="4166"/>
                  </a:cubicBezTo>
                  <a:cubicBezTo>
                    <a:pt x="6386" y="4166"/>
                    <a:pt x="6363" y="4156"/>
                    <a:pt x="6353" y="4136"/>
                  </a:cubicBezTo>
                  <a:cubicBezTo>
                    <a:pt x="6344" y="4124"/>
                    <a:pt x="6341" y="4108"/>
                    <a:pt x="6325" y="4108"/>
                  </a:cubicBezTo>
                  <a:cubicBezTo>
                    <a:pt x="6316" y="4108"/>
                    <a:pt x="6313" y="4112"/>
                    <a:pt x="6310" y="4112"/>
                  </a:cubicBezTo>
                  <a:cubicBezTo>
                    <a:pt x="6282" y="4130"/>
                    <a:pt x="6264" y="4161"/>
                    <a:pt x="6260" y="4198"/>
                  </a:cubicBezTo>
                  <a:cubicBezTo>
                    <a:pt x="6236" y="4090"/>
                    <a:pt x="6251" y="3960"/>
                    <a:pt x="6310" y="3865"/>
                  </a:cubicBezTo>
                  <a:cubicBezTo>
                    <a:pt x="6344" y="3806"/>
                    <a:pt x="6399" y="3760"/>
                    <a:pt x="6436" y="3704"/>
                  </a:cubicBezTo>
                  <a:cubicBezTo>
                    <a:pt x="6477" y="3645"/>
                    <a:pt x="6498" y="3568"/>
                    <a:pt x="6464" y="3510"/>
                  </a:cubicBezTo>
                  <a:cubicBezTo>
                    <a:pt x="6468" y="3509"/>
                    <a:pt x="6471" y="3509"/>
                    <a:pt x="6475" y="3509"/>
                  </a:cubicBezTo>
                  <a:cubicBezTo>
                    <a:pt x="6537" y="3509"/>
                    <a:pt x="6594" y="3552"/>
                    <a:pt x="6654" y="3552"/>
                  </a:cubicBezTo>
                  <a:cubicBezTo>
                    <a:pt x="6661" y="3552"/>
                    <a:pt x="6669" y="3551"/>
                    <a:pt x="6677" y="3550"/>
                  </a:cubicBezTo>
                  <a:cubicBezTo>
                    <a:pt x="6699" y="3543"/>
                    <a:pt x="6724" y="3528"/>
                    <a:pt x="6745" y="3519"/>
                  </a:cubicBezTo>
                  <a:cubicBezTo>
                    <a:pt x="6816" y="3479"/>
                    <a:pt x="6893" y="3448"/>
                    <a:pt x="6974" y="3432"/>
                  </a:cubicBezTo>
                  <a:cubicBezTo>
                    <a:pt x="6696" y="3364"/>
                    <a:pt x="6409" y="3312"/>
                    <a:pt x="6125" y="3306"/>
                  </a:cubicBezTo>
                  <a:cubicBezTo>
                    <a:pt x="5942" y="3303"/>
                    <a:pt x="5770" y="3303"/>
                    <a:pt x="5597" y="3256"/>
                  </a:cubicBezTo>
                  <a:lnTo>
                    <a:pt x="5597" y="3256"/>
                  </a:lnTo>
                  <a:cubicBezTo>
                    <a:pt x="5621" y="3343"/>
                    <a:pt x="5513" y="3417"/>
                    <a:pt x="5448" y="3460"/>
                  </a:cubicBezTo>
                  <a:cubicBezTo>
                    <a:pt x="5343" y="3528"/>
                    <a:pt x="5248" y="3611"/>
                    <a:pt x="5155" y="3692"/>
                  </a:cubicBezTo>
                  <a:cubicBezTo>
                    <a:pt x="5072" y="3769"/>
                    <a:pt x="4998" y="3880"/>
                    <a:pt x="4908" y="3945"/>
                  </a:cubicBezTo>
                  <a:cubicBezTo>
                    <a:pt x="4914" y="3957"/>
                    <a:pt x="4921" y="3970"/>
                    <a:pt x="4927" y="3983"/>
                  </a:cubicBezTo>
                  <a:lnTo>
                    <a:pt x="4927" y="3983"/>
                  </a:lnTo>
                  <a:cubicBezTo>
                    <a:pt x="4917" y="3969"/>
                    <a:pt x="4907" y="3957"/>
                    <a:pt x="4896" y="3945"/>
                  </a:cubicBezTo>
                  <a:cubicBezTo>
                    <a:pt x="4859" y="3905"/>
                    <a:pt x="4862" y="3858"/>
                    <a:pt x="4819" y="3815"/>
                  </a:cubicBezTo>
                  <a:cubicBezTo>
                    <a:pt x="4816" y="3812"/>
                    <a:pt x="5294" y="3368"/>
                    <a:pt x="5340" y="3327"/>
                  </a:cubicBezTo>
                  <a:lnTo>
                    <a:pt x="5340" y="3327"/>
                  </a:lnTo>
                  <a:cubicBezTo>
                    <a:pt x="5143" y="3392"/>
                    <a:pt x="4970" y="3448"/>
                    <a:pt x="4803" y="3519"/>
                  </a:cubicBezTo>
                  <a:cubicBezTo>
                    <a:pt x="4723" y="3550"/>
                    <a:pt x="4636" y="3608"/>
                    <a:pt x="4550" y="3618"/>
                  </a:cubicBezTo>
                  <a:cubicBezTo>
                    <a:pt x="4534" y="3620"/>
                    <a:pt x="4518" y="3621"/>
                    <a:pt x="4503" y="3621"/>
                  </a:cubicBezTo>
                  <a:cubicBezTo>
                    <a:pt x="4447" y="3621"/>
                    <a:pt x="4391" y="3608"/>
                    <a:pt x="4335" y="3598"/>
                  </a:cubicBezTo>
                  <a:lnTo>
                    <a:pt x="4335" y="3598"/>
                  </a:lnTo>
                  <a:cubicBezTo>
                    <a:pt x="4361" y="3601"/>
                    <a:pt x="4388" y="3604"/>
                    <a:pt x="4414" y="3608"/>
                  </a:cubicBezTo>
                  <a:cubicBezTo>
                    <a:pt x="4438" y="3612"/>
                    <a:pt x="4457" y="3614"/>
                    <a:pt x="4474" y="3614"/>
                  </a:cubicBezTo>
                  <a:cubicBezTo>
                    <a:pt x="4541" y="3614"/>
                    <a:pt x="4565" y="3584"/>
                    <a:pt x="4624" y="3525"/>
                  </a:cubicBezTo>
                  <a:cubicBezTo>
                    <a:pt x="4686" y="3460"/>
                    <a:pt x="4763" y="3405"/>
                    <a:pt x="4843" y="3368"/>
                  </a:cubicBezTo>
                  <a:cubicBezTo>
                    <a:pt x="4967" y="3309"/>
                    <a:pt x="5103" y="3281"/>
                    <a:pt x="5232" y="3250"/>
                  </a:cubicBezTo>
                  <a:cubicBezTo>
                    <a:pt x="5081" y="3151"/>
                    <a:pt x="4948" y="3025"/>
                    <a:pt x="4797" y="2923"/>
                  </a:cubicBezTo>
                  <a:cubicBezTo>
                    <a:pt x="4766" y="2904"/>
                    <a:pt x="4454" y="2738"/>
                    <a:pt x="4448" y="2719"/>
                  </a:cubicBezTo>
                  <a:lnTo>
                    <a:pt x="4448" y="2719"/>
                  </a:lnTo>
                  <a:cubicBezTo>
                    <a:pt x="4488" y="3016"/>
                    <a:pt x="4501" y="3337"/>
                    <a:pt x="4226" y="3522"/>
                  </a:cubicBezTo>
                  <a:cubicBezTo>
                    <a:pt x="4195" y="3210"/>
                    <a:pt x="4133" y="2904"/>
                    <a:pt x="4044" y="2605"/>
                  </a:cubicBezTo>
                  <a:cubicBezTo>
                    <a:pt x="4000" y="2463"/>
                    <a:pt x="4146" y="2414"/>
                    <a:pt x="4192" y="2296"/>
                  </a:cubicBezTo>
                  <a:cubicBezTo>
                    <a:pt x="3945" y="2170"/>
                    <a:pt x="3874" y="1839"/>
                    <a:pt x="3621" y="1740"/>
                  </a:cubicBezTo>
                  <a:cubicBezTo>
                    <a:pt x="3581" y="1725"/>
                    <a:pt x="3544" y="1719"/>
                    <a:pt x="3503" y="1713"/>
                  </a:cubicBezTo>
                  <a:cubicBezTo>
                    <a:pt x="3426" y="1700"/>
                    <a:pt x="3349" y="1688"/>
                    <a:pt x="3269" y="1673"/>
                  </a:cubicBezTo>
                  <a:lnTo>
                    <a:pt x="3269" y="1688"/>
                  </a:lnTo>
                  <a:cubicBezTo>
                    <a:pt x="3145" y="1629"/>
                    <a:pt x="3031" y="1534"/>
                    <a:pt x="2954" y="1422"/>
                  </a:cubicBezTo>
                  <a:lnTo>
                    <a:pt x="2960" y="1419"/>
                  </a:lnTo>
                  <a:cubicBezTo>
                    <a:pt x="2982" y="1392"/>
                    <a:pt x="2963" y="1345"/>
                    <a:pt x="2975" y="1314"/>
                  </a:cubicBezTo>
                  <a:cubicBezTo>
                    <a:pt x="2994" y="1268"/>
                    <a:pt x="3046" y="1237"/>
                    <a:pt x="3083" y="1206"/>
                  </a:cubicBezTo>
                  <a:cubicBezTo>
                    <a:pt x="3232" y="1070"/>
                    <a:pt x="3293" y="820"/>
                    <a:pt x="3259" y="626"/>
                  </a:cubicBezTo>
                  <a:lnTo>
                    <a:pt x="3259" y="626"/>
                  </a:lnTo>
                  <a:cubicBezTo>
                    <a:pt x="3303" y="641"/>
                    <a:pt x="3324" y="681"/>
                    <a:pt x="3343" y="725"/>
                  </a:cubicBezTo>
                  <a:cubicBezTo>
                    <a:pt x="3368" y="811"/>
                    <a:pt x="3349" y="907"/>
                    <a:pt x="3337" y="993"/>
                  </a:cubicBezTo>
                  <a:cubicBezTo>
                    <a:pt x="3324" y="1132"/>
                    <a:pt x="3368" y="1302"/>
                    <a:pt x="3519" y="1342"/>
                  </a:cubicBezTo>
                  <a:cubicBezTo>
                    <a:pt x="3537" y="1347"/>
                    <a:pt x="3555" y="1349"/>
                    <a:pt x="3573" y="1349"/>
                  </a:cubicBezTo>
                  <a:cubicBezTo>
                    <a:pt x="3685" y="1349"/>
                    <a:pt x="3795" y="1264"/>
                    <a:pt x="3865" y="1163"/>
                  </a:cubicBezTo>
                  <a:cubicBezTo>
                    <a:pt x="3923" y="1080"/>
                    <a:pt x="3957" y="950"/>
                    <a:pt x="3979" y="851"/>
                  </a:cubicBezTo>
                  <a:cubicBezTo>
                    <a:pt x="3985" y="817"/>
                    <a:pt x="3973" y="519"/>
                    <a:pt x="3979" y="515"/>
                  </a:cubicBezTo>
                  <a:lnTo>
                    <a:pt x="3979" y="515"/>
                  </a:lnTo>
                  <a:cubicBezTo>
                    <a:pt x="3957" y="527"/>
                    <a:pt x="3939" y="543"/>
                    <a:pt x="3923" y="555"/>
                  </a:cubicBezTo>
                  <a:cubicBezTo>
                    <a:pt x="3957" y="472"/>
                    <a:pt x="3939" y="373"/>
                    <a:pt x="3871" y="314"/>
                  </a:cubicBezTo>
                  <a:cubicBezTo>
                    <a:pt x="3840" y="290"/>
                    <a:pt x="3799" y="276"/>
                    <a:pt x="3758" y="276"/>
                  </a:cubicBezTo>
                  <a:cubicBezTo>
                    <a:pt x="3711" y="276"/>
                    <a:pt x="3664" y="293"/>
                    <a:pt x="3633" y="330"/>
                  </a:cubicBezTo>
                  <a:cubicBezTo>
                    <a:pt x="3648" y="268"/>
                    <a:pt x="3689" y="209"/>
                    <a:pt x="3738" y="172"/>
                  </a:cubicBezTo>
                  <a:lnTo>
                    <a:pt x="3738" y="172"/>
                  </a:lnTo>
                  <a:cubicBezTo>
                    <a:pt x="3568" y="200"/>
                    <a:pt x="3414" y="302"/>
                    <a:pt x="3321" y="450"/>
                  </a:cubicBezTo>
                  <a:cubicBezTo>
                    <a:pt x="3253" y="388"/>
                    <a:pt x="3272" y="314"/>
                    <a:pt x="3232" y="246"/>
                  </a:cubicBezTo>
                  <a:cubicBezTo>
                    <a:pt x="3192" y="172"/>
                    <a:pt x="3114" y="113"/>
                    <a:pt x="3043" y="67"/>
                  </a:cubicBezTo>
                  <a:cubicBezTo>
                    <a:pt x="2968" y="21"/>
                    <a:pt x="2892" y="1"/>
                    <a:pt x="2812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748;p104">
              <a:extLst>
                <a:ext uri="{FF2B5EF4-FFF2-40B4-BE49-F238E27FC236}">
                  <a16:creationId xmlns:a16="http://schemas.microsoft.com/office/drawing/2014/main" id="{155AF0E6-5E2C-47E4-8278-7F0E6881F036}"/>
                </a:ext>
              </a:extLst>
            </p:cNvPr>
            <p:cNvSpPr/>
            <p:nvPr/>
          </p:nvSpPr>
          <p:spPr>
            <a:xfrm>
              <a:off x="6536681" y="4053079"/>
              <a:ext cx="21487" cy="23106"/>
            </a:xfrm>
            <a:custGeom>
              <a:avLst/>
              <a:gdLst/>
              <a:ahLst/>
              <a:cxnLst/>
              <a:rect l="l" t="t" r="r" b="b"/>
              <a:pathLst>
                <a:path w="199" h="214" extrusionOk="0">
                  <a:moveTo>
                    <a:pt x="1" y="1"/>
                  </a:moveTo>
                  <a:cubicBezTo>
                    <a:pt x="1" y="1"/>
                    <a:pt x="1" y="19"/>
                    <a:pt x="10" y="47"/>
                  </a:cubicBezTo>
                  <a:cubicBezTo>
                    <a:pt x="13" y="63"/>
                    <a:pt x="22" y="78"/>
                    <a:pt x="29" y="93"/>
                  </a:cubicBezTo>
                  <a:cubicBezTo>
                    <a:pt x="32" y="103"/>
                    <a:pt x="38" y="109"/>
                    <a:pt x="44" y="118"/>
                  </a:cubicBezTo>
                  <a:cubicBezTo>
                    <a:pt x="53" y="124"/>
                    <a:pt x="56" y="134"/>
                    <a:pt x="63" y="140"/>
                  </a:cubicBezTo>
                  <a:cubicBezTo>
                    <a:pt x="75" y="155"/>
                    <a:pt x="90" y="168"/>
                    <a:pt x="106" y="180"/>
                  </a:cubicBezTo>
                  <a:cubicBezTo>
                    <a:pt x="121" y="189"/>
                    <a:pt x="137" y="198"/>
                    <a:pt x="152" y="201"/>
                  </a:cubicBezTo>
                  <a:cubicBezTo>
                    <a:pt x="180" y="214"/>
                    <a:pt x="198" y="214"/>
                    <a:pt x="198" y="214"/>
                  </a:cubicBezTo>
                  <a:cubicBezTo>
                    <a:pt x="198" y="214"/>
                    <a:pt x="195" y="211"/>
                    <a:pt x="186" y="208"/>
                  </a:cubicBezTo>
                  <a:cubicBezTo>
                    <a:pt x="180" y="201"/>
                    <a:pt x="171" y="192"/>
                    <a:pt x="161" y="186"/>
                  </a:cubicBezTo>
                  <a:cubicBezTo>
                    <a:pt x="140" y="168"/>
                    <a:pt x="115" y="143"/>
                    <a:pt x="90" y="115"/>
                  </a:cubicBezTo>
                  <a:cubicBezTo>
                    <a:pt x="69" y="90"/>
                    <a:pt x="44" y="63"/>
                    <a:pt x="29" y="38"/>
                  </a:cubicBezTo>
                  <a:cubicBezTo>
                    <a:pt x="22" y="29"/>
                    <a:pt x="13" y="19"/>
                    <a:pt x="10" y="13"/>
                  </a:cubicBezTo>
                  <a:cubicBezTo>
                    <a:pt x="7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9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3064;p95">
            <a:extLst>
              <a:ext uri="{FF2B5EF4-FFF2-40B4-BE49-F238E27FC236}">
                <a16:creationId xmlns:a16="http://schemas.microsoft.com/office/drawing/2014/main" id="{811E68CD-B6DB-48A1-9A16-71396C5AD593}"/>
              </a:ext>
            </a:extLst>
          </p:cNvPr>
          <p:cNvGrpSpPr/>
          <p:nvPr/>
        </p:nvGrpSpPr>
        <p:grpSpPr>
          <a:xfrm>
            <a:off x="7753750" y="3253901"/>
            <a:ext cx="846610" cy="1020259"/>
            <a:chOff x="7744513" y="2759370"/>
            <a:chExt cx="846610" cy="1020259"/>
          </a:xfrm>
        </p:grpSpPr>
        <p:sp>
          <p:nvSpPr>
            <p:cNvPr id="149" name="Google Shape;3065;p95">
              <a:extLst>
                <a:ext uri="{FF2B5EF4-FFF2-40B4-BE49-F238E27FC236}">
                  <a16:creationId xmlns:a16="http://schemas.microsoft.com/office/drawing/2014/main" id="{F8A0145F-0290-4445-8F49-B11419887D46}"/>
                </a:ext>
              </a:extLst>
            </p:cNvPr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066;p95">
              <a:extLst>
                <a:ext uri="{FF2B5EF4-FFF2-40B4-BE49-F238E27FC236}">
                  <a16:creationId xmlns:a16="http://schemas.microsoft.com/office/drawing/2014/main" id="{9022597D-DE4F-48D3-B8CB-EE9CAA775C7E}"/>
                </a:ext>
              </a:extLst>
            </p:cNvPr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67;p95">
              <a:extLst>
                <a:ext uri="{FF2B5EF4-FFF2-40B4-BE49-F238E27FC236}">
                  <a16:creationId xmlns:a16="http://schemas.microsoft.com/office/drawing/2014/main" id="{B0223041-FDE6-4609-9EE2-B9F52E38161B}"/>
                </a:ext>
              </a:extLst>
            </p:cNvPr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68;p95">
              <a:extLst>
                <a:ext uri="{FF2B5EF4-FFF2-40B4-BE49-F238E27FC236}">
                  <a16:creationId xmlns:a16="http://schemas.microsoft.com/office/drawing/2014/main" id="{6E3E04C1-229C-4C6B-BC7F-69A3E3215E32}"/>
                </a:ext>
              </a:extLst>
            </p:cNvPr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069;p95">
              <a:extLst>
                <a:ext uri="{FF2B5EF4-FFF2-40B4-BE49-F238E27FC236}">
                  <a16:creationId xmlns:a16="http://schemas.microsoft.com/office/drawing/2014/main" id="{0EC22ECF-3328-4E17-99F9-D5C057576887}"/>
                </a:ext>
              </a:extLst>
            </p:cNvPr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070;p95">
              <a:extLst>
                <a:ext uri="{FF2B5EF4-FFF2-40B4-BE49-F238E27FC236}">
                  <a16:creationId xmlns:a16="http://schemas.microsoft.com/office/drawing/2014/main" id="{83A8BA03-02AD-4C2D-8A50-58343130AEE3}"/>
                </a:ext>
              </a:extLst>
            </p:cNvPr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071;p95">
              <a:extLst>
                <a:ext uri="{FF2B5EF4-FFF2-40B4-BE49-F238E27FC236}">
                  <a16:creationId xmlns:a16="http://schemas.microsoft.com/office/drawing/2014/main" id="{693BB288-5E40-4C2A-BAF9-619E726A4308}"/>
                </a:ext>
              </a:extLst>
            </p:cNvPr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72;p95">
              <a:extLst>
                <a:ext uri="{FF2B5EF4-FFF2-40B4-BE49-F238E27FC236}">
                  <a16:creationId xmlns:a16="http://schemas.microsoft.com/office/drawing/2014/main" id="{D6AC5E14-61AF-42DA-AC50-7FD1D53A67A8}"/>
                </a:ext>
              </a:extLst>
            </p:cNvPr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73;p95">
              <a:extLst>
                <a:ext uri="{FF2B5EF4-FFF2-40B4-BE49-F238E27FC236}">
                  <a16:creationId xmlns:a16="http://schemas.microsoft.com/office/drawing/2014/main" id="{5E33EAFD-986B-48BC-A553-775C4180AF8F}"/>
                </a:ext>
              </a:extLst>
            </p:cNvPr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74;p95">
              <a:extLst>
                <a:ext uri="{FF2B5EF4-FFF2-40B4-BE49-F238E27FC236}">
                  <a16:creationId xmlns:a16="http://schemas.microsoft.com/office/drawing/2014/main" id="{A671BA52-5908-444B-AC78-0C5FCB95B1BA}"/>
                </a:ext>
              </a:extLst>
            </p:cNvPr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75;p95">
              <a:extLst>
                <a:ext uri="{FF2B5EF4-FFF2-40B4-BE49-F238E27FC236}">
                  <a16:creationId xmlns:a16="http://schemas.microsoft.com/office/drawing/2014/main" id="{0EF5B683-9C86-49D1-8668-141F150D2281}"/>
                </a:ext>
              </a:extLst>
            </p:cNvPr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76;p95">
              <a:extLst>
                <a:ext uri="{FF2B5EF4-FFF2-40B4-BE49-F238E27FC236}">
                  <a16:creationId xmlns:a16="http://schemas.microsoft.com/office/drawing/2014/main" id="{D780A253-A59A-4DAA-A1E7-F139084565F8}"/>
                </a:ext>
              </a:extLst>
            </p:cNvPr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77;p95">
              <a:extLst>
                <a:ext uri="{FF2B5EF4-FFF2-40B4-BE49-F238E27FC236}">
                  <a16:creationId xmlns:a16="http://schemas.microsoft.com/office/drawing/2014/main" id="{699A745A-67F5-44A4-8286-75612BA8DBE5}"/>
                </a:ext>
              </a:extLst>
            </p:cNvPr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78;p95">
              <a:extLst>
                <a:ext uri="{FF2B5EF4-FFF2-40B4-BE49-F238E27FC236}">
                  <a16:creationId xmlns:a16="http://schemas.microsoft.com/office/drawing/2014/main" id="{A10C8064-BC68-45D9-AD7F-42D8BAC5C8C3}"/>
                </a:ext>
              </a:extLst>
            </p:cNvPr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79;p95">
              <a:extLst>
                <a:ext uri="{FF2B5EF4-FFF2-40B4-BE49-F238E27FC236}">
                  <a16:creationId xmlns:a16="http://schemas.microsoft.com/office/drawing/2014/main" id="{83735367-1F4E-43B9-A533-C0BC3D527585}"/>
                </a:ext>
              </a:extLst>
            </p:cNvPr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80;p95">
              <a:extLst>
                <a:ext uri="{FF2B5EF4-FFF2-40B4-BE49-F238E27FC236}">
                  <a16:creationId xmlns:a16="http://schemas.microsoft.com/office/drawing/2014/main" id="{529CF785-002F-470A-B788-4338CE1332FE}"/>
                </a:ext>
              </a:extLst>
            </p:cNvPr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81;p95">
              <a:extLst>
                <a:ext uri="{FF2B5EF4-FFF2-40B4-BE49-F238E27FC236}">
                  <a16:creationId xmlns:a16="http://schemas.microsoft.com/office/drawing/2014/main" id="{15DBF1A4-32CB-47CF-AB49-61BBC7E486E6}"/>
                </a:ext>
              </a:extLst>
            </p:cNvPr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3082;p95">
            <a:extLst>
              <a:ext uri="{FF2B5EF4-FFF2-40B4-BE49-F238E27FC236}">
                <a16:creationId xmlns:a16="http://schemas.microsoft.com/office/drawing/2014/main" id="{43DB3ABC-E8AC-4AE9-80FF-2B8394B75CDE}"/>
              </a:ext>
            </a:extLst>
          </p:cNvPr>
          <p:cNvGrpSpPr/>
          <p:nvPr/>
        </p:nvGrpSpPr>
        <p:grpSpPr>
          <a:xfrm>
            <a:off x="3390106" y="3417698"/>
            <a:ext cx="2265804" cy="1082339"/>
            <a:chOff x="5101575" y="2903985"/>
            <a:chExt cx="2265804" cy="1082339"/>
          </a:xfrm>
        </p:grpSpPr>
        <p:sp>
          <p:nvSpPr>
            <p:cNvPr id="167" name="Google Shape;3083;p95">
              <a:extLst>
                <a:ext uri="{FF2B5EF4-FFF2-40B4-BE49-F238E27FC236}">
                  <a16:creationId xmlns:a16="http://schemas.microsoft.com/office/drawing/2014/main" id="{B1BF7A6B-D5C0-468C-949D-5A84DC759C4D}"/>
                </a:ext>
              </a:extLst>
            </p:cNvPr>
            <p:cNvSpPr/>
            <p:nvPr/>
          </p:nvSpPr>
          <p:spPr>
            <a:xfrm>
              <a:off x="5101575" y="3677891"/>
              <a:ext cx="2265804" cy="306459"/>
            </a:xfrm>
            <a:custGeom>
              <a:avLst/>
              <a:gdLst/>
              <a:ahLst/>
              <a:cxnLst/>
              <a:rect l="l" t="t" r="r" b="b"/>
              <a:pathLst>
                <a:path w="18395" h="2488" extrusionOk="0">
                  <a:moveTo>
                    <a:pt x="13542" y="0"/>
                  </a:moveTo>
                  <a:cubicBezTo>
                    <a:pt x="13533" y="0"/>
                    <a:pt x="13523" y="0"/>
                    <a:pt x="13514" y="1"/>
                  </a:cubicBezTo>
                  <a:cubicBezTo>
                    <a:pt x="13004" y="13"/>
                    <a:pt x="12489" y="7"/>
                    <a:pt x="11973" y="16"/>
                  </a:cubicBezTo>
                  <a:cubicBezTo>
                    <a:pt x="10899" y="41"/>
                    <a:pt x="9818" y="78"/>
                    <a:pt x="8741" y="115"/>
                  </a:cubicBezTo>
                  <a:cubicBezTo>
                    <a:pt x="8077" y="133"/>
                    <a:pt x="7410" y="152"/>
                    <a:pt x="6740" y="167"/>
                  </a:cubicBezTo>
                  <a:cubicBezTo>
                    <a:pt x="6476" y="173"/>
                    <a:pt x="6212" y="176"/>
                    <a:pt x="5947" y="176"/>
                  </a:cubicBezTo>
                  <a:cubicBezTo>
                    <a:pt x="5683" y="176"/>
                    <a:pt x="5417" y="173"/>
                    <a:pt x="5150" y="170"/>
                  </a:cubicBezTo>
                  <a:cubicBezTo>
                    <a:pt x="5114" y="170"/>
                    <a:pt x="5078" y="169"/>
                    <a:pt x="5042" y="169"/>
                  </a:cubicBezTo>
                  <a:cubicBezTo>
                    <a:pt x="4908" y="169"/>
                    <a:pt x="4772" y="176"/>
                    <a:pt x="4641" y="211"/>
                  </a:cubicBezTo>
                  <a:cubicBezTo>
                    <a:pt x="4511" y="241"/>
                    <a:pt x="4387" y="303"/>
                    <a:pt x="4264" y="365"/>
                  </a:cubicBezTo>
                  <a:cubicBezTo>
                    <a:pt x="2844" y="1066"/>
                    <a:pt x="1420" y="1770"/>
                    <a:pt x="0" y="2470"/>
                  </a:cubicBezTo>
                  <a:cubicBezTo>
                    <a:pt x="38" y="2452"/>
                    <a:pt x="96" y="2446"/>
                    <a:pt x="161" y="2446"/>
                  </a:cubicBezTo>
                  <a:cubicBezTo>
                    <a:pt x="292" y="2446"/>
                    <a:pt x="452" y="2470"/>
                    <a:pt x="540" y="2470"/>
                  </a:cubicBezTo>
                  <a:lnTo>
                    <a:pt x="1130" y="2470"/>
                  </a:lnTo>
                  <a:cubicBezTo>
                    <a:pt x="1522" y="2470"/>
                    <a:pt x="1917" y="2470"/>
                    <a:pt x="2310" y="2467"/>
                  </a:cubicBezTo>
                  <a:cubicBezTo>
                    <a:pt x="2368" y="2467"/>
                    <a:pt x="2427" y="2467"/>
                    <a:pt x="2485" y="2467"/>
                  </a:cubicBezTo>
                  <a:cubicBezTo>
                    <a:pt x="3192" y="2467"/>
                    <a:pt x="3896" y="2483"/>
                    <a:pt x="4594" y="2486"/>
                  </a:cubicBezTo>
                  <a:cubicBezTo>
                    <a:pt x="4812" y="2487"/>
                    <a:pt x="5030" y="2488"/>
                    <a:pt x="5249" y="2488"/>
                  </a:cubicBezTo>
                  <a:cubicBezTo>
                    <a:pt x="6746" y="2488"/>
                    <a:pt x="8248" y="2463"/>
                    <a:pt x="9741" y="2452"/>
                  </a:cubicBezTo>
                  <a:lnTo>
                    <a:pt x="10034" y="2452"/>
                  </a:lnTo>
                  <a:cubicBezTo>
                    <a:pt x="11430" y="2446"/>
                    <a:pt x="12828" y="2433"/>
                    <a:pt x="14224" y="2424"/>
                  </a:cubicBezTo>
                  <a:cubicBezTo>
                    <a:pt x="15147" y="2421"/>
                    <a:pt x="16064" y="2421"/>
                    <a:pt x="16984" y="2409"/>
                  </a:cubicBezTo>
                  <a:cubicBezTo>
                    <a:pt x="17460" y="2406"/>
                    <a:pt x="17929" y="2399"/>
                    <a:pt x="18395" y="2390"/>
                  </a:cubicBezTo>
                  <a:cubicBezTo>
                    <a:pt x="17447" y="1958"/>
                    <a:pt x="16512" y="1489"/>
                    <a:pt x="15610" y="970"/>
                  </a:cubicBezTo>
                  <a:cubicBezTo>
                    <a:pt x="15447" y="874"/>
                    <a:pt x="15169" y="538"/>
                    <a:pt x="14980" y="538"/>
                  </a:cubicBezTo>
                  <a:cubicBezTo>
                    <a:pt x="14519" y="265"/>
                    <a:pt x="14099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84;p95">
              <a:extLst>
                <a:ext uri="{FF2B5EF4-FFF2-40B4-BE49-F238E27FC236}">
                  <a16:creationId xmlns:a16="http://schemas.microsoft.com/office/drawing/2014/main" id="{76F73476-E6DE-4454-8C5E-B65B1884E27E}"/>
                </a:ext>
              </a:extLst>
            </p:cNvPr>
            <p:cNvSpPr/>
            <p:nvPr/>
          </p:nvSpPr>
          <p:spPr>
            <a:xfrm>
              <a:off x="6576714" y="3651408"/>
              <a:ext cx="536304" cy="272094"/>
            </a:xfrm>
            <a:custGeom>
              <a:avLst/>
              <a:gdLst/>
              <a:ahLst/>
              <a:cxnLst/>
              <a:rect l="l" t="t" r="r" b="b"/>
              <a:pathLst>
                <a:path w="4354" h="2209" extrusionOk="0">
                  <a:moveTo>
                    <a:pt x="784" y="1"/>
                  </a:moveTo>
                  <a:cubicBezTo>
                    <a:pt x="774" y="1"/>
                    <a:pt x="763" y="3"/>
                    <a:pt x="750" y="6"/>
                  </a:cubicBezTo>
                  <a:cubicBezTo>
                    <a:pt x="544" y="30"/>
                    <a:pt x="349" y="138"/>
                    <a:pt x="216" y="299"/>
                  </a:cubicBezTo>
                  <a:cubicBezTo>
                    <a:pt x="50" y="487"/>
                    <a:pt x="0" y="700"/>
                    <a:pt x="93" y="938"/>
                  </a:cubicBezTo>
                  <a:cubicBezTo>
                    <a:pt x="139" y="1062"/>
                    <a:pt x="164" y="1182"/>
                    <a:pt x="232" y="1293"/>
                  </a:cubicBezTo>
                  <a:cubicBezTo>
                    <a:pt x="297" y="1413"/>
                    <a:pt x="386" y="1518"/>
                    <a:pt x="482" y="1614"/>
                  </a:cubicBezTo>
                  <a:cubicBezTo>
                    <a:pt x="605" y="1728"/>
                    <a:pt x="744" y="1846"/>
                    <a:pt x="905" y="1895"/>
                  </a:cubicBezTo>
                  <a:cubicBezTo>
                    <a:pt x="1004" y="1926"/>
                    <a:pt x="1087" y="1982"/>
                    <a:pt x="1173" y="2034"/>
                  </a:cubicBezTo>
                  <a:cubicBezTo>
                    <a:pt x="1226" y="2065"/>
                    <a:pt x="1282" y="2096"/>
                    <a:pt x="1346" y="2120"/>
                  </a:cubicBezTo>
                  <a:cubicBezTo>
                    <a:pt x="1529" y="2188"/>
                    <a:pt x="1729" y="2201"/>
                    <a:pt x="1924" y="2204"/>
                  </a:cubicBezTo>
                  <a:cubicBezTo>
                    <a:pt x="2042" y="2207"/>
                    <a:pt x="2160" y="2209"/>
                    <a:pt x="2277" y="2209"/>
                  </a:cubicBezTo>
                  <a:cubicBezTo>
                    <a:pt x="2615" y="2209"/>
                    <a:pt x="2953" y="2196"/>
                    <a:pt x="3291" y="2173"/>
                  </a:cubicBezTo>
                  <a:cubicBezTo>
                    <a:pt x="3483" y="2158"/>
                    <a:pt x="3680" y="2130"/>
                    <a:pt x="3866" y="2074"/>
                  </a:cubicBezTo>
                  <a:cubicBezTo>
                    <a:pt x="3986" y="2037"/>
                    <a:pt x="4107" y="1985"/>
                    <a:pt x="4199" y="1898"/>
                  </a:cubicBezTo>
                  <a:cubicBezTo>
                    <a:pt x="4292" y="1815"/>
                    <a:pt x="4354" y="1688"/>
                    <a:pt x="4338" y="1565"/>
                  </a:cubicBezTo>
                  <a:cubicBezTo>
                    <a:pt x="4313" y="1386"/>
                    <a:pt x="4159" y="1262"/>
                    <a:pt x="4020" y="1154"/>
                  </a:cubicBezTo>
                  <a:cubicBezTo>
                    <a:pt x="3819" y="997"/>
                    <a:pt x="3628" y="830"/>
                    <a:pt x="3443" y="657"/>
                  </a:cubicBezTo>
                  <a:cubicBezTo>
                    <a:pt x="3233" y="459"/>
                    <a:pt x="3029" y="246"/>
                    <a:pt x="2767" y="135"/>
                  </a:cubicBezTo>
                  <a:cubicBezTo>
                    <a:pt x="2625" y="77"/>
                    <a:pt x="2470" y="52"/>
                    <a:pt x="2316" y="30"/>
                  </a:cubicBezTo>
                  <a:cubicBezTo>
                    <a:pt x="2138" y="9"/>
                    <a:pt x="1960" y="1"/>
                    <a:pt x="1782" y="1"/>
                  </a:cubicBezTo>
                  <a:cubicBezTo>
                    <a:pt x="1700" y="1"/>
                    <a:pt x="1619" y="3"/>
                    <a:pt x="1538" y="6"/>
                  </a:cubicBezTo>
                  <a:cubicBezTo>
                    <a:pt x="1408" y="9"/>
                    <a:pt x="1275" y="15"/>
                    <a:pt x="1149" y="24"/>
                  </a:cubicBezTo>
                  <a:cubicBezTo>
                    <a:pt x="1094" y="27"/>
                    <a:pt x="1034" y="37"/>
                    <a:pt x="978" y="37"/>
                  </a:cubicBezTo>
                  <a:cubicBezTo>
                    <a:pt x="971" y="37"/>
                    <a:pt x="964" y="37"/>
                    <a:pt x="957" y="36"/>
                  </a:cubicBezTo>
                  <a:cubicBezTo>
                    <a:pt x="905" y="30"/>
                    <a:pt x="868" y="12"/>
                    <a:pt x="815" y="6"/>
                  </a:cubicBezTo>
                  <a:cubicBezTo>
                    <a:pt x="805" y="3"/>
                    <a:pt x="794" y="1"/>
                    <a:pt x="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85;p95">
              <a:extLst>
                <a:ext uri="{FF2B5EF4-FFF2-40B4-BE49-F238E27FC236}">
                  <a16:creationId xmlns:a16="http://schemas.microsoft.com/office/drawing/2014/main" id="{446C4043-C0D7-4BD4-9B86-059DE5D70E3D}"/>
                </a:ext>
              </a:extLst>
            </p:cNvPr>
            <p:cNvSpPr/>
            <p:nvPr/>
          </p:nvSpPr>
          <p:spPr>
            <a:xfrm>
              <a:off x="6576714" y="3653256"/>
              <a:ext cx="302395" cy="269137"/>
            </a:xfrm>
            <a:custGeom>
              <a:avLst/>
              <a:gdLst/>
              <a:ahLst/>
              <a:cxnLst/>
              <a:rect l="l" t="t" r="r" b="b"/>
              <a:pathLst>
                <a:path w="2455" h="2185" extrusionOk="0">
                  <a:moveTo>
                    <a:pt x="733" y="1"/>
                  </a:moveTo>
                  <a:cubicBezTo>
                    <a:pt x="540" y="1"/>
                    <a:pt x="334" y="148"/>
                    <a:pt x="216" y="287"/>
                  </a:cubicBezTo>
                  <a:cubicBezTo>
                    <a:pt x="50" y="475"/>
                    <a:pt x="0" y="688"/>
                    <a:pt x="93" y="926"/>
                  </a:cubicBezTo>
                  <a:cubicBezTo>
                    <a:pt x="139" y="1050"/>
                    <a:pt x="164" y="1170"/>
                    <a:pt x="232" y="1281"/>
                  </a:cubicBezTo>
                  <a:cubicBezTo>
                    <a:pt x="297" y="1402"/>
                    <a:pt x="386" y="1507"/>
                    <a:pt x="482" y="1602"/>
                  </a:cubicBezTo>
                  <a:cubicBezTo>
                    <a:pt x="605" y="1720"/>
                    <a:pt x="744" y="1834"/>
                    <a:pt x="905" y="1883"/>
                  </a:cubicBezTo>
                  <a:cubicBezTo>
                    <a:pt x="1004" y="1914"/>
                    <a:pt x="1087" y="1970"/>
                    <a:pt x="1173" y="2022"/>
                  </a:cubicBezTo>
                  <a:cubicBezTo>
                    <a:pt x="1226" y="2053"/>
                    <a:pt x="1282" y="2084"/>
                    <a:pt x="1343" y="2099"/>
                  </a:cubicBezTo>
                  <a:cubicBezTo>
                    <a:pt x="1418" y="2129"/>
                    <a:pt x="1558" y="2185"/>
                    <a:pt x="1663" y="2185"/>
                  </a:cubicBezTo>
                  <a:cubicBezTo>
                    <a:pt x="1689" y="2185"/>
                    <a:pt x="1712" y="2181"/>
                    <a:pt x="1732" y="2173"/>
                  </a:cubicBezTo>
                  <a:cubicBezTo>
                    <a:pt x="1569" y="2158"/>
                    <a:pt x="1427" y="2016"/>
                    <a:pt x="1424" y="1849"/>
                  </a:cubicBezTo>
                  <a:cubicBezTo>
                    <a:pt x="1420" y="1741"/>
                    <a:pt x="1470" y="1636"/>
                    <a:pt x="1535" y="1553"/>
                  </a:cubicBezTo>
                  <a:cubicBezTo>
                    <a:pt x="1760" y="1263"/>
                    <a:pt x="2109" y="1189"/>
                    <a:pt x="2455" y="1133"/>
                  </a:cubicBezTo>
                  <a:cubicBezTo>
                    <a:pt x="2202" y="1102"/>
                    <a:pt x="1964" y="1019"/>
                    <a:pt x="1754" y="880"/>
                  </a:cubicBezTo>
                  <a:cubicBezTo>
                    <a:pt x="1507" y="713"/>
                    <a:pt x="1291" y="509"/>
                    <a:pt x="1115" y="275"/>
                  </a:cubicBezTo>
                  <a:cubicBezTo>
                    <a:pt x="1065" y="210"/>
                    <a:pt x="1019" y="142"/>
                    <a:pt x="960" y="89"/>
                  </a:cubicBezTo>
                  <a:cubicBezTo>
                    <a:pt x="892" y="27"/>
                    <a:pt x="814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86;p95">
              <a:extLst>
                <a:ext uri="{FF2B5EF4-FFF2-40B4-BE49-F238E27FC236}">
                  <a16:creationId xmlns:a16="http://schemas.microsoft.com/office/drawing/2014/main" id="{4F1148F4-011E-43E4-BEAD-C8DDED0D436E}"/>
                </a:ext>
              </a:extLst>
            </p:cNvPr>
            <p:cNvSpPr/>
            <p:nvPr/>
          </p:nvSpPr>
          <p:spPr>
            <a:xfrm>
              <a:off x="6721197" y="3790842"/>
              <a:ext cx="382335" cy="133029"/>
            </a:xfrm>
            <a:custGeom>
              <a:avLst/>
              <a:gdLst/>
              <a:ahLst/>
              <a:cxnLst/>
              <a:rect l="l" t="t" r="r" b="b"/>
              <a:pathLst>
                <a:path w="3104" h="1080" extrusionOk="0">
                  <a:moveTo>
                    <a:pt x="1772" y="0"/>
                  </a:moveTo>
                  <a:cubicBezTo>
                    <a:pt x="1635" y="0"/>
                    <a:pt x="1498" y="6"/>
                    <a:pt x="1362" y="16"/>
                  </a:cubicBezTo>
                  <a:cubicBezTo>
                    <a:pt x="1149" y="31"/>
                    <a:pt x="936" y="53"/>
                    <a:pt x="732" y="115"/>
                  </a:cubicBezTo>
                  <a:cubicBezTo>
                    <a:pt x="528" y="173"/>
                    <a:pt x="331" y="272"/>
                    <a:pt x="176" y="420"/>
                  </a:cubicBezTo>
                  <a:cubicBezTo>
                    <a:pt x="87" y="510"/>
                    <a:pt x="10" y="618"/>
                    <a:pt x="4" y="742"/>
                  </a:cubicBezTo>
                  <a:cubicBezTo>
                    <a:pt x="0" y="797"/>
                    <a:pt x="10" y="843"/>
                    <a:pt x="34" y="884"/>
                  </a:cubicBezTo>
                  <a:cubicBezTo>
                    <a:pt x="155" y="1075"/>
                    <a:pt x="550" y="1066"/>
                    <a:pt x="745" y="1075"/>
                  </a:cubicBezTo>
                  <a:cubicBezTo>
                    <a:pt x="862" y="1078"/>
                    <a:pt x="979" y="1080"/>
                    <a:pt x="1097" y="1080"/>
                  </a:cubicBezTo>
                  <a:cubicBezTo>
                    <a:pt x="1434" y="1080"/>
                    <a:pt x="1773" y="1067"/>
                    <a:pt x="2109" y="1044"/>
                  </a:cubicBezTo>
                  <a:cubicBezTo>
                    <a:pt x="2304" y="1029"/>
                    <a:pt x="2501" y="1004"/>
                    <a:pt x="2687" y="945"/>
                  </a:cubicBezTo>
                  <a:cubicBezTo>
                    <a:pt x="2835" y="899"/>
                    <a:pt x="2989" y="837"/>
                    <a:pt x="3051" y="683"/>
                  </a:cubicBezTo>
                  <a:cubicBezTo>
                    <a:pt x="3103" y="562"/>
                    <a:pt x="3091" y="417"/>
                    <a:pt x="3011" y="312"/>
                  </a:cubicBezTo>
                  <a:cubicBezTo>
                    <a:pt x="2927" y="207"/>
                    <a:pt x="2801" y="158"/>
                    <a:pt x="2677" y="118"/>
                  </a:cubicBezTo>
                  <a:cubicBezTo>
                    <a:pt x="2385" y="30"/>
                    <a:pt x="2078" y="0"/>
                    <a:pt x="1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87;p95">
              <a:extLst>
                <a:ext uri="{FF2B5EF4-FFF2-40B4-BE49-F238E27FC236}">
                  <a16:creationId xmlns:a16="http://schemas.microsoft.com/office/drawing/2014/main" id="{6765CCED-0563-4E49-BE14-21DC14AD591D}"/>
                </a:ext>
              </a:extLst>
            </p:cNvPr>
            <p:cNvSpPr/>
            <p:nvPr/>
          </p:nvSpPr>
          <p:spPr>
            <a:xfrm>
              <a:off x="6776010" y="3846147"/>
              <a:ext cx="320255" cy="76122"/>
            </a:xfrm>
            <a:custGeom>
              <a:avLst/>
              <a:gdLst/>
              <a:ahLst/>
              <a:cxnLst/>
              <a:rect l="l" t="t" r="r" b="b"/>
              <a:pathLst>
                <a:path w="2600" h="618" extrusionOk="0">
                  <a:moveTo>
                    <a:pt x="976" y="1"/>
                  </a:moveTo>
                  <a:cubicBezTo>
                    <a:pt x="890" y="1"/>
                    <a:pt x="803" y="9"/>
                    <a:pt x="719" y="21"/>
                  </a:cubicBezTo>
                  <a:cubicBezTo>
                    <a:pt x="460" y="61"/>
                    <a:pt x="195" y="163"/>
                    <a:pt x="53" y="379"/>
                  </a:cubicBezTo>
                  <a:cubicBezTo>
                    <a:pt x="28" y="416"/>
                    <a:pt x="9" y="450"/>
                    <a:pt x="0" y="493"/>
                  </a:cubicBezTo>
                  <a:cubicBezTo>
                    <a:pt x="0" y="530"/>
                    <a:pt x="19" y="573"/>
                    <a:pt x="53" y="592"/>
                  </a:cubicBezTo>
                  <a:cubicBezTo>
                    <a:pt x="74" y="604"/>
                    <a:pt x="102" y="604"/>
                    <a:pt x="124" y="604"/>
                  </a:cubicBezTo>
                  <a:lnTo>
                    <a:pt x="797" y="617"/>
                  </a:lnTo>
                  <a:cubicBezTo>
                    <a:pt x="833" y="617"/>
                    <a:pt x="870" y="617"/>
                    <a:pt x="907" y="617"/>
                  </a:cubicBezTo>
                  <a:cubicBezTo>
                    <a:pt x="1425" y="617"/>
                    <a:pt x="1959" y="590"/>
                    <a:pt x="2408" y="342"/>
                  </a:cubicBezTo>
                  <a:cubicBezTo>
                    <a:pt x="2501" y="289"/>
                    <a:pt x="2600" y="206"/>
                    <a:pt x="2584" y="107"/>
                  </a:cubicBezTo>
                  <a:lnTo>
                    <a:pt x="2584" y="107"/>
                  </a:lnTo>
                  <a:cubicBezTo>
                    <a:pt x="2434" y="188"/>
                    <a:pt x="2259" y="226"/>
                    <a:pt x="2088" y="226"/>
                  </a:cubicBezTo>
                  <a:cubicBezTo>
                    <a:pt x="2069" y="226"/>
                    <a:pt x="2050" y="226"/>
                    <a:pt x="2032" y="225"/>
                  </a:cubicBezTo>
                  <a:cubicBezTo>
                    <a:pt x="1843" y="218"/>
                    <a:pt x="1658" y="172"/>
                    <a:pt x="1476" y="110"/>
                  </a:cubicBezTo>
                  <a:cubicBezTo>
                    <a:pt x="1383" y="79"/>
                    <a:pt x="1288" y="39"/>
                    <a:pt x="1192" y="21"/>
                  </a:cubicBezTo>
                  <a:cubicBezTo>
                    <a:pt x="1121" y="7"/>
                    <a:pt x="1049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88;p95">
              <a:extLst>
                <a:ext uri="{FF2B5EF4-FFF2-40B4-BE49-F238E27FC236}">
                  <a16:creationId xmlns:a16="http://schemas.microsoft.com/office/drawing/2014/main" id="{0AD66FDE-8A7C-486B-97E1-1AF686CF290A}"/>
                </a:ext>
              </a:extLst>
            </p:cNvPr>
            <p:cNvSpPr/>
            <p:nvPr/>
          </p:nvSpPr>
          <p:spPr>
            <a:xfrm>
              <a:off x="6818505" y="3871768"/>
              <a:ext cx="135985" cy="37568"/>
            </a:xfrm>
            <a:custGeom>
              <a:avLst/>
              <a:gdLst/>
              <a:ahLst/>
              <a:cxnLst/>
              <a:rect l="l" t="t" r="r" b="b"/>
              <a:pathLst>
                <a:path w="1104" h="305" extrusionOk="0">
                  <a:moveTo>
                    <a:pt x="422" y="1"/>
                  </a:moveTo>
                  <a:cubicBezTo>
                    <a:pt x="352" y="1"/>
                    <a:pt x="282" y="11"/>
                    <a:pt x="217" y="38"/>
                  </a:cubicBezTo>
                  <a:cubicBezTo>
                    <a:pt x="103" y="78"/>
                    <a:pt x="10" y="180"/>
                    <a:pt x="1" y="301"/>
                  </a:cubicBezTo>
                  <a:cubicBezTo>
                    <a:pt x="52" y="303"/>
                    <a:pt x="103" y="304"/>
                    <a:pt x="154" y="304"/>
                  </a:cubicBezTo>
                  <a:cubicBezTo>
                    <a:pt x="475" y="304"/>
                    <a:pt x="797" y="255"/>
                    <a:pt x="1103" y="162"/>
                  </a:cubicBezTo>
                  <a:cubicBezTo>
                    <a:pt x="1057" y="115"/>
                    <a:pt x="986" y="103"/>
                    <a:pt x="918" y="91"/>
                  </a:cubicBezTo>
                  <a:cubicBezTo>
                    <a:pt x="800" y="72"/>
                    <a:pt x="683" y="32"/>
                    <a:pt x="569" y="13"/>
                  </a:cubicBezTo>
                  <a:cubicBezTo>
                    <a:pt x="521" y="6"/>
                    <a:pt x="471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89;p95">
              <a:extLst>
                <a:ext uri="{FF2B5EF4-FFF2-40B4-BE49-F238E27FC236}">
                  <a16:creationId xmlns:a16="http://schemas.microsoft.com/office/drawing/2014/main" id="{220B6B5A-B866-4748-9A32-009CD0859761}"/>
                </a:ext>
              </a:extLst>
            </p:cNvPr>
            <p:cNvSpPr/>
            <p:nvPr/>
          </p:nvSpPr>
          <p:spPr>
            <a:xfrm>
              <a:off x="6676731" y="3747854"/>
              <a:ext cx="62819" cy="148795"/>
            </a:xfrm>
            <a:custGeom>
              <a:avLst/>
              <a:gdLst/>
              <a:ahLst/>
              <a:cxnLst/>
              <a:rect l="l" t="t" r="r" b="b"/>
              <a:pathLst>
                <a:path w="510" h="1208" extrusionOk="0">
                  <a:moveTo>
                    <a:pt x="510" y="1"/>
                  </a:moveTo>
                  <a:lnTo>
                    <a:pt x="510" y="1"/>
                  </a:lnTo>
                  <a:cubicBezTo>
                    <a:pt x="510" y="1"/>
                    <a:pt x="507" y="1"/>
                    <a:pt x="494" y="4"/>
                  </a:cubicBezTo>
                  <a:cubicBezTo>
                    <a:pt x="485" y="4"/>
                    <a:pt x="470" y="13"/>
                    <a:pt x="448" y="19"/>
                  </a:cubicBezTo>
                  <a:cubicBezTo>
                    <a:pt x="411" y="41"/>
                    <a:pt x="355" y="62"/>
                    <a:pt x="300" y="109"/>
                  </a:cubicBezTo>
                  <a:cubicBezTo>
                    <a:pt x="241" y="152"/>
                    <a:pt x="179" y="214"/>
                    <a:pt x="130" y="291"/>
                  </a:cubicBezTo>
                  <a:cubicBezTo>
                    <a:pt x="105" y="334"/>
                    <a:pt x="84" y="371"/>
                    <a:pt x="62" y="417"/>
                  </a:cubicBezTo>
                  <a:cubicBezTo>
                    <a:pt x="43" y="461"/>
                    <a:pt x="28" y="507"/>
                    <a:pt x="22" y="556"/>
                  </a:cubicBezTo>
                  <a:cubicBezTo>
                    <a:pt x="0" y="652"/>
                    <a:pt x="0" y="754"/>
                    <a:pt x="22" y="844"/>
                  </a:cubicBezTo>
                  <a:cubicBezTo>
                    <a:pt x="28" y="890"/>
                    <a:pt x="43" y="930"/>
                    <a:pt x="59" y="970"/>
                  </a:cubicBezTo>
                  <a:cubicBezTo>
                    <a:pt x="74" y="1007"/>
                    <a:pt x="93" y="1044"/>
                    <a:pt x="118" y="1075"/>
                  </a:cubicBezTo>
                  <a:cubicBezTo>
                    <a:pt x="161" y="1137"/>
                    <a:pt x="210" y="1171"/>
                    <a:pt x="247" y="1189"/>
                  </a:cubicBezTo>
                  <a:cubicBezTo>
                    <a:pt x="252" y="1191"/>
                    <a:pt x="256" y="1193"/>
                    <a:pt x="260" y="1194"/>
                  </a:cubicBezTo>
                  <a:lnTo>
                    <a:pt x="260" y="1194"/>
                  </a:lnTo>
                  <a:cubicBezTo>
                    <a:pt x="256" y="1192"/>
                    <a:pt x="252" y="1189"/>
                    <a:pt x="247" y="1186"/>
                  </a:cubicBezTo>
                  <a:cubicBezTo>
                    <a:pt x="232" y="1174"/>
                    <a:pt x="210" y="1158"/>
                    <a:pt x="189" y="1140"/>
                  </a:cubicBezTo>
                  <a:cubicBezTo>
                    <a:pt x="170" y="1115"/>
                    <a:pt x="152" y="1094"/>
                    <a:pt x="133" y="1063"/>
                  </a:cubicBezTo>
                  <a:cubicBezTo>
                    <a:pt x="111" y="1035"/>
                    <a:pt x="93" y="1001"/>
                    <a:pt x="81" y="961"/>
                  </a:cubicBezTo>
                  <a:cubicBezTo>
                    <a:pt x="71" y="924"/>
                    <a:pt x="59" y="881"/>
                    <a:pt x="50" y="837"/>
                  </a:cubicBezTo>
                  <a:cubicBezTo>
                    <a:pt x="34" y="751"/>
                    <a:pt x="34" y="658"/>
                    <a:pt x="56" y="566"/>
                  </a:cubicBezTo>
                  <a:cubicBezTo>
                    <a:pt x="62" y="519"/>
                    <a:pt x="77" y="473"/>
                    <a:pt x="93" y="430"/>
                  </a:cubicBezTo>
                  <a:cubicBezTo>
                    <a:pt x="111" y="387"/>
                    <a:pt x="133" y="350"/>
                    <a:pt x="155" y="309"/>
                  </a:cubicBezTo>
                  <a:cubicBezTo>
                    <a:pt x="201" y="235"/>
                    <a:pt x="257" y="174"/>
                    <a:pt x="309" y="127"/>
                  </a:cubicBezTo>
                  <a:cubicBezTo>
                    <a:pt x="337" y="106"/>
                    <a:pt x="365" y="87"/>
                    <a:pt x="386" y="72"/>
                  </a:cubicBezTo>
                  <a:cubicBezTo>
                    <a:pt x="414" y="56"/>
                    <a:pt x="432" y="44"/>
                    <a:pt x="454" y="32"/>
                  </a:cubicBezTo>
                  <a:cubicBezTo>
                    <a:pt x="473" y="19"/>
                    <a:pt x="485" y="13"/>
                    <a:pt x="494" y="10"/>
                  </a:cubicBezTo>
                  <a:cubicBezTo>
                    <a:pt x="507" y="4"/>
                    <a:pt x="510" y="1"/>
                    <a:pt x="510" y="1"/>
                  </a:cubicBezTo>
                  <a:close/>
                  <a:moveTo>
                    <a:pt x="260" y="1194"/>
                  </a:moveTo>
                  <a:cubicBezTo>
                    <a:pt x="272" y="1201"/>
                    <a:pt x="281" y="1206"/>
                    <a:pt x="290" y="1208"/>
                  </a:cubicBezTo>
                  <a:cubicBezTo>
                    <a:pt x="294" y="1207"/>
                    <a:pt x="297" y="1207"/>
                    <a:pt x="300" y="1207"/>
                  </a:cubicBezTo>
                  <a:lnTo>
                    <a:pt x="300" y="1207"/>
                  </a:lnTo>
                  <a:cubicBezTo>
                    <a:pt x="306" y="1208"/>
                    <a:pt x="309" y="1208"/>
                    <a:pt x="309" y="1208"/>
                  </a:cubicBezTo>
                  <a:cubicBezTo>
                    <a:pt x="309" y="1208"/>
                    <a:pt x="308" y="1206"/>
                    <a:pt x="302" y="1206"/>
                  </a:cubicBezTo>
                  <a:cubicBezTo>
                    <a:pt x="301" y="1206"/>
                    <a:pt x="301" y="1206"/>
                    <a:pt x="300" y="1207"/>
                  </a:cubicBezTo>
                  <a:lnTo>
                    <a:pt x="300" y="1207"/>
                  </a:lnTo>
                  <a:cubicBezTo>
                    <a:pt x="298" y="1206"/>
                    <a:pt x="296" y="1206"/>
                    <a:pt x="294" y="1205"/>
                  </a:cubicBezTo>
                  <a:cubicBezTo>
                    <a:pt x="286" y="1202"/>
                    <a:pt x="275" y="1200"/>
                    <a:pt x="260" y="1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90;p95">
              <a:extLst>
                <a:ext uri="{FF2B5EF4-FFF2-40B4-BE49-F238E27FC236}">
                  <a16:creationId xmlns:a16="http://schemas.microsoft.com/office/drawing/2014/main" id="{BC6B918E-F3B0-40A1-805E-F81827501497}"/>
                </a:ext>
              </a:extLst>
            </p:cNvPr>
            <p:cNvSpPr/>
            <p:nvPr/>
          </p:nvSpPr>
          <p:spPr>
            <a:xfrm>
              <a:off x="6611695" y="3661878"/>
              <a:ext cx="45328" cy="203978"/>
            </a:xfrm>
            <a:custGeom>
              <a:avLst/>
              <a:gdLst/>
              <a:ahLst/>
              <a:cxnLst/>
              <a:rect l="l" t="t" r="r" b="b"/>
              <a:pathLst>
                <a:path w="368" h="1656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65" y="16"/>
                    <a:pt x="358" y="35"/>
                    <a:pt x="352" y="60"/>
                  </a:cubicBezTo>
                  <a:cubicBezTo>
                    <a:pt x="337" y="106"/>
                    <a:pt x="312" y="171"/>
                    <a:pt x="275" y="248"/>
                  </a:cubicBezTo>
                  <a:cubicBezTo>
                    <a:pt x="235" y="325"/>
                    <a:pt x="186" y="408"/>
                    <a:pt x="136" y="507"/>
                  </a:cubicBezTo>
                  <a:cubicBezTo>
                    <a:pt x="111" y="554"/>
                    <a:pt x="90" y="603"/>
                    <a:pt x="65" y="655"/>
                  </a:cubicBezTo>
                  <a:cubicBezTo>
                    <a:pt x="44" y="711"/>
                    <a:pt x="28" y="763"/>
                    <a:pt x="16" y="822"/>
                  </a:cubicBezTo>
                  <a:cubicBezTo>
                    <a:pt x="3" y="881"/>
                    <a:pt x="0" y="939"/>
                    <a:pt x="0" y="995"/>
                  </a:cubicBezTo>
                  <a:cubicBezTo>
                    <a:pt x="3" y="1054"/>
                    <a:pt x="10" y="1109"/>
                    <a:pt x="19" y="1162"/>
                  </a:cubicBezTo>
                  <a:cubicBezTo>
                    <a:pt x="25" y="1190"/>
                    <a:pt x="31" y="1211"/>
                    <a:pt x="40" y="1239"/>
                  </a:cubicBezTo>
                  <a:cubicBezTo>
                    <a:pt x="50" y="1267"/>
                    <a:pt x="56" y="1288"/>
                    <a:pt x="65" y="1313"/>
                  </a:cubicBezTo>
                  <a:cubicBezTo>
                    <a:pt x="87" y="1359"/>
                    <a:pt x="105" y="1403"/>
                    <a:pt x="127" y="1440"/>
                  </a:cubicBezTo>
                  <a:cubicBezTo>
                    <a:pt x="139" y="1458"/>
                    <a:pt x="152" y="1480"/>
                    <a:pt x="164" y="1495"/>
                  </a:cubicBezTo>
                  <a:cubicBezTo>
                    <a:pt x="173" y="1514"/>
                    <a:pt x="186" y="1529"/>
                    <a:pt x="198" y="1542"/>
                  </a:cubicBezTo>
                  <a:cubicBezTo>
                    <a:pt x="220" y="1566"/>
                    <a:pt x="241" y="1588"/>
                    <a:pt x="260" y="1606"/>
                  </a:cubicBezTo>
                  <a:cubicBezTo>
                    <a:pt x="272" y="1621"/>
                    <a:pt x="285" y="1632"/>
                    <a:pt x="296" y="1639"/>
                  </a:cubicBezTo>
                  <a:lnTo>
                    <a:pt x="296" y="1639"/>
                  </a:lnTo>
                  <a:cubicBezTo>
                    <a:pt x="288" y="1632"/>
                    <a:pt x="275" y="1619"/>
                    <a:pt x="263" y="1603"/>
                  </a:cubicBezTo>
                  <a:cubicBezTo>
                    <a:pt x="247" y="1582"/>
                    <a:pt x="229" y="1560"/>
                    <a:pt x="210" y="1532"/>
                  </a:cubicBezTo>
                  <a:cubicBezTo>
                    <a:pt x="198" y="1517"/>
                    <a:pt x="189" y="1501"/>
                    <a:pt x="176" y="1486"/>
                  </a:cubicBezTo>
                  <a:cubicBezTo>
                    <a:pt x="167" y="1467"/>
                    <a:pt x="155" y="1452"/>
                    <a:pt x="145" y="1433"/>
                  </a:cubicBezTo>
                  <a:cubicBezTo>
                    <a:pt x="127" y="1396"/>
                    <a:pt x="108" y="1356"/>
                    <a:pt x="93" y="1310"/>
                  </a:cubicBezTo>
                  <a:cubicBezTo>
                    <a:pt x="81" y="1288"/>
                    <a:pt x="77" y="1264"/>
                    <a:pt x="68" y="1239"/>
                  </a:cubicBezTo>
                  <a:cubicBezTo>
                    <a:pt x="65" y="1211"/>
                    <a:pt x="59" y="1190"/>
                    <a:pt x="56" y="1162"/>
                  </a:cubicBezTo>
                  <a:cubicBezTo>
                    <a:pt x="44" y="1109"/>
                    <a:pt x="40" y="1054"/>
                    <a:pt x="40" y="1001"/>
                  </a:cubicBezTo>
                  <a:cubicBezTo>
                    <a:pt x="40" y="946"/>
                    <a:pt x="44" y="887"/>
                    <a:pt x="56" y="834"/>
                  </a:cubicBezTo>
                  <a:cubicBezTo>
                    <a:pt x="65" y="776"/>
                    <a:pt x="81" y="723"/>
                    <a:pt x="99" y="671"/>
                  </a:cubicBezTo>
                  <a:cubicBezTo>
                    <a:pt x="121" y="618"/>
                    <a:pt x="142" y="569"/>
                    <a:pt x="167" y="523"/>
                  </a:cubicBezTo>
                  <a:cubicBezTo>
                    <a:pt x="213" y="430"/>
                    <a:pt x="260" y="341"/>
                    <a:pt x="294" y="260"/>
                  </a:cubicBezTo>
                  <a:cubicBezTo>
                    <a:pt x="312" y="217"/>
                    <a:pt x="324" y="183"/>
                    <a:pt x="337" y="146"/>
                  </a:cubicBezTo>
                  <a:cubicBezTo>
                    <a:pt x="349" y="112"/>
                    <a:pt x="355" y="81"/>
                    <a:pt x="358" y="60"/>
                  </a:cubicBezTo>
                  <a:cubicBezTo>
                    <a:pt x="365" y="35"/>
                    <a:pt x="368" y="13"/>
                    <a:pt x="368" y="1"/>
                  </a:cubicBezTo>
                  <a:close/>
                  <a:moveTo>
                    <a:pt x="296" y="1639"/>
                  </a:moveTo>
                  <a:lnTo>
                    <a:pt x="296" y="1639"/>
                  </a:lnTo>
                  <a:cubicBezTo>
                    <a:pt x="297" y="1641"/>
                    <a:pt x="299" y="1642"/>
                    <a:pt x="300" y="1643"/>
                  </a:cubicBezTo>
                  <a:cubicBezTo>
                    <a:pt x="309" y="1653"/>
                    <a:pt x="318" y="1656"/>
                    <a:pt x="318" y="1656"/>
                  </a:cubicBezTo>
                  <a:cubicBezTo>
                    <a:pt x="318" y="1656"/>
                    <a:pt x="312" y="1653"/>
                    <a:pt x="303" y="1643"/>
                  </a:cubicBezTo>
                  <a:cubicBezTo>
                    <a:pt x="301" y="1642"/>
                    <a:pt x="298" y="1641"/>
                    <a:pt x="296" y="1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91;p95">
              <a:extLst>
                <a:ext uri="{FF2B5EF4-FFF2-40B4-BE49-F238E27FC236}">
                  <a16:creationId xmlns:a16="http://schemas.microsoft.com/office/drawing/2014/main" id="{92743E0D-7F47-4764-A3C6-97E11EFA1A77}"/>
                </a:ext>
              </a:extLst>
            </p:cNvPr>
            <p:cNvSpPr/>
            <p:nvPr/>
          </p:nvSpPr>
          <p:spPr>
            <a:xfrm>
              <a:off x="6655792" y="3687375"/>
              <a:ext cx="23650" cy="117632"/>
            </a:xfrm>
            <a:custGeom>
              <a:avLst/>
              <a:gdLst/>
              <a:ahLst/>
              <a:cxnLst/>
              <a:rect l="l" t="t" r="r" b="b"/>
              <a:pathLst>
                <a:path w="192" h="955" extrusionOk="0">
                  <a:moveTo>
                    <a:pt x="192" y="1"/>
                  </a:moveTo>
                  <a:cubicBezTo>
                    <a:pt x="192" y="1"/>
                    <a:pt x="186" y="16"/>
                    <a:pt x="180" y="35"/>
                  </a:cubicBezTo>
                  <a:cubicBezTo>
                    <a:pt x="167" y="62"/>
                    <a:pt x="152" y="96"/>
                    <a:pt x="133" y="140"/>
                  </a:cubicBezTo>
                  <a:cubicBezTo>
                    <a:pt x="118" y="183"/>
                    <a:pt x="93" y="232"/>
                    <a:pt x="75" y="288"/>
                  </a:cubicBezTo>
                  <a:cubicBezTo>
                    <a:pt x="50" y="343"/>
                    <a:pt x="34" y="402"/>
                    <a:pt x="19" y="464"/>
                  </a:cubicBezTo>
                  <a:cubicBezTo>
                    <a:pt x="10" y="526"/>
                    <a:pt x="0" y="590"/>
                    <a:pt x="0" y="649"/>
                  </a:cubicBezTo>
                  <a:cubicBezTo>
                    <a:pt x="0" y="711"/>
                    <a:pt x="10" y="766"/>
                    <a:pt x="19" y="813"/>
                  </a:cubicBezTo>
                  <a:cubicBezTo>
                    <a:pt x="25" y="834"/>
                    <a:pt x="31" y="853"/>
                    <a:pt x="41" y="874"/>
                  </a:cubicBezTo>
                  <a:cubicBezTo>
                    <a:pt x="47" y="893"/>
                    <a:pt x="50" y="908"/>
                    <a:pt x="59" y="921"/>
                  </a:cubicBezTo>
                  <a:cubicBezTo>
                    <a:pt x="62" y="933"/>
                    <a:pt x="71" y="939"/>
                    <a:pt x="75" y="945"/>
                  </a:cubicBezTo>
                  <a:lnTo>
                    <a:pt x="81" y="955"/>
                  </a:lnTo>
                  <a:cubicBezTo>
                    <a:pt x="81" y="955"/>
                    <a:pt x="75" y="942"/>
                    <a:pt x="65" y="918"/>
                  </a:cubicBezTo>
                  <a:cubicBezTo>
                    <a:pt x="56" y="890"/>
                    <a:pt x="47" y="856"/>
                    <a:pt x="41" y="810"/>
                  </a:cubicBezTo>
                  <a:cubicBezTo>
                    <a:pt x="31" y="763"/>
                    <a:pt x="28" y="711"/>
                    <a:pt x="31" y="655"/>
                  </a:cubicBezTo>
                  <a:cubicBezTo>
                    <a:pt x="31" y="597"/>
                    <a:pt x="44" y="535"/>
                    <a:pt x="56" y="476"/>
                  </a:cubicBezTo>
                  <a:cubicBezTo>
                    <a:pt x="68" y="414"/>
                    <a:pt x="87" y="356"/>
                    <a:pt x="102" y="303"/>
                  </a:cubicBezTo>
                  <a:cubicBezTo>
                    <a:pt x="118" y="248"/>
                    <a:pt x="133" y="195"/>
                    <a:pt x="149" y="152"/>
                  </a:cubicBezTo>
                  <a:cubicBezTo>
                    <a:pt x="164" y="109"/>
                    <a:pt x="170" y="72"/>
                    <a:pt x="180" y="44"/>
                  </a:cubicBezTo>
                  <a:cubicBezTo>
                    <a:pt x="186" y="17"/>
                    <a:pt x="19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92;p95">
              <a:extLst>
                <a:ext uri="{FF2B5EF4-FFF2-40B4-BE49-F238E27FC236}">
                  <a16:creationId xmlns:a16="http://schemas.microsoft.com/office/drawing/2014/main" id="{00108651-5DC0-4290-BBE2-0C1A47042A2E}"/>
                </a:ext>
              </a:extLst>
            </p:cNvPr>
            <p:cNvSpPr/>
            <p:nvPr/>
          </p:nvSpPr>
          <p:spPr>
            <a:xfrm>
              <a:off x="6692621" y="3656212"/>
              <a:ext cx="211984" cy="105068"/>
            </a:xfrm>
            <a:custGeom>
              <a:avLst/>
              <a:gdLst/>
              <a:ahLst/>
              <a:cxnLst/>
              <a:rect l="l" t="t" r="r" b="b"/>
              <a:pathLst>
                <a:path w="1721" h="853" extrusionOk="0">
                  <a:moveTo>
                    <a:pt x="1" y="1"/>
                  </a:moveTo>
                  <a:cubicBezTo>
                    <a:pt x="1" y="1"/>
                    <a:pt x="26" y="7"/>
                    <a:pt x="75" y="31"/>
                  </a:cubicBezTo>
                  <a:cubicBezTo>
                    <a:pt x="128" y="47"/>
                    <a:pt x="195" y="75"/>
                    <a:pt x="276" y="112"/>
                  </a:cubicBezTo>
                  <a:cubicBezTo>
                    <a:pt x="359" y="152"/>
                    <a:pt x="452" y="204"/>
                    <a:pt x="547" y="263"/>
                  </a:cubicBezTo>
                  <a:cubicBezTo>
                    <a:pt x="643" y="315"/>
                    <a:pt x="748" y="383"/>
                    <a:pt x="847" y="448"/>
                  </a:cubicBezTo>
                  <a:cubicBezTo>
                    <a:pt x="952" y="513"/>
                    <a:pt x="1048" y="584"/>
                    <a:pt x="1146" y="646"/>
                  </a:cubicBezTo>
                  <a:cubicBezTo>
                    <a:pt x="1242" y="708"/>
                    <a:pt x="1335" y="760"/>
                    <a:pt x="1418" y="794"/>
                  </a:cubicBezTo>
                  <a:cubicBezTo>
                    <a:pt x="1461" y="809"/>
                    <a:pt x="1501" y="825"/>
                    <a:pt x="1538" y="834"/>
                  </a:cubicBezTo>
                  <a:cubicBezTo>
                    <a:pt x="1579" y="840"/>
                    <a:pt x="1609" y="847"/>
                    <a:pt x="1634" y="850"/>
                  </a:cubicBezTo>
                  <a:cubicBezTo>
                    <a:pt x="1662" y="853"/>
                    <a:pt x="1680" y="853"/>
                    <a:pt x="1696" y="853"/>
                  </a:cubicBezTo>
                  <a:lnTo>
                    <a:pt x="1721" y="853"/>
                  </a:lnTo>
                  <a:cubicBezTo>
                    <a:pt x="1721" y="853"/>
                    <a:pt x="1711" y="850"/>
                    <a:pt x="1696" y="850"/>
                  </a:cubicBezTo>
                  <a:cubicBezTo>
                    <a:pt x="1690" y="847"/>
                    <a:pt x="1680" y="847"/>
                    <a:pt x="1671" y="847"/>
                  </a:cubicBezTo>
                  <a:cubicBezTo>
                    <a:pt x="1659" y="840"/>
                    <a:pt x="1647" y="840"/>
                    <a:pt x="1637" y="837"/>
                  </a:cubicBezTo>
                  <a:cubicBezTo>
                    <a:pt x="1609" y="834"/>
                    <a:pt x="1579" y="825"/>
                    <a:pt x="1545" y="816"/>
                  </a:cubicBezTo>
                  <a:cubicBezTo>
                    <a:pt x="1508" y="803"/>
                    <a:pt x="1474" y="788"/>
                    <a:pt x="1430" y="769"/>
                  </a:cubicBezTo>
                  <a:cubicBezTo>
                    <a:pt x="1350" y="729"/>
                    <a:pt x="1261" y="671"/>
                    <a:pt x="1168" y="609"/>
                  </a:cubicBezTo>
                  <a:cubicBezTo>
                    <a:pt x="1075" y="547"/>
                    <a:pt x="977" y="476"/>
                    <a:pt x="875" y="408"/>
                  </a:cubicBezTo>
                  <a:cubicBezTo>
                    <a:pt x="776" y="343"/>
                    <a:pt x="671" y="278"/>
                    <a:pt x="572" y="223"/>
                  </a:cubicBezTo>
                  <a:cubicBezTo>
                    <a:pt x="470" y="170"/>
                    <a:pt x="378" y="118"/>
                    <a:pt x="294" y="84"/>
                  </a:cubicBezTo>
                  <a:cubicBezTo>
                    <a:pt x="208" y="47"/>
                    <a:pt x="134" y="28"/>
                    <a:pt x="84" y="16"/>
                  </a:cubicBezTo>
                  <a:cubicBezTo>
                    <a:pt x="56" y="7"/>
                    <a:pt x="38" y="7"/>
                    <a:pt x="23" y="4"/>
                  </a:cubicBezTo>
                  <a:cubicBezTo>
                    <a:pt x="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93;p95">
              <a:extLst>
                <a:ext uri="{FF2B5EF4-FFF2-40B4-BE49-F238E27FC236}">
                  <a16:creationId xmlns:a16="http://schemas.microsoft.com/office/drawing/2014/main" id="{DF1EFDBB-CEFF-49DC-98E2-D064E8855E36}"/>
                </a:ext>
              </a:extLst>
            </p:cNvPr>
            <p:cNvSpPr/>
            <p:nvPr/>
          </p:nvSpPr>
          <p:spPr>
            <a:xfrm>
              <a:off x="6763446" y="3661878"/>
              <a:ext cx="217281" cy="122682"/>
            </a:xfrm>
            <a:custGeom>
              <a:avLst/>
              <a:gdLst/>
              <a:ahLst/>
              <a:cxnLst/>
              <a:rect l="l" t="t" r="r" b="b"/>
              <a:pathLst>
                <a:path w="1764" h="996" extrusionOk="0">
                  <a:moveTo>
                    <a:pt x="0" y="1"/>
                  </a:moveTo>
                  <a:cubicBezTo>
                    <a:pt x="0" y="1"/>
                    <a:pt x="2" y="2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7" y="6"/>
                    <a:pt x="10" y="9"/>
                    <a:pt x="13" y="13"/>
                  </a:cubicBezTo>
                  <a:cubicBezTo>
                    <a:pt x="22" y="23"/>
                    <a:pt x="40" y="35"/>
                    <a:pt x="65" y="50"/>
                  </a:cubicBezTo>
                  <a:cubicBezTo>
                    <a:pt x="111" y="81"/>
                    <a:pt x="185" y="121"/>
                    <a:pt x="278" y="155"/>
                  </a:cubicBezTo>
                  <a:cubicBezTo>
                    <a:pt x="371" y="189"/>
                    <a:pt x="479" y="229"/>
                    <a:pt x="593" y="266"/>
                  </a:cubicBezTo>
                  <a:cubicBezTo>
                    <a:pt x="710" y="307"/>
                    <a:pt x="834" y="344"/>
                    <a:pt x="951" y="390"/>
                  </a:cubicBezTo>
                  <a:cubicBezTo>
                    <a:pt x="1016" y="415"/>
                    <a:pt x="1072" y="436"/>
                    <a:pt x="1130" y="464"/>
                  </a:cubicBezTo>
                  <a:cubicBezTo>
                    <a:pt x="1189" y="492"/>
                    <a:pt x="1247" y="516"/>
                    <a:pt x="1297" y="547"/>
                  </a:cubicBezTo>
                  <a:cubicBezTo>
                    <a:pt x="1349" y="578"/>
                    <a:pt x="1396" y="609"/>
                    <a:pt x="1442" y="646"/>
                  </a:cubicBezTo>
                  <a:cubicBezTo>
                    <a:pt x="1488" y="680"/>
                    <a:pt x="1528" y="711"/>
                    <a:pt x="1562" y="745"/>
                  </a:cubicBezTo>
                  <a:lnTo>
                    <a:pt x="1612" y="794"/>
                  </a:lnTo>
                  <a:cubicBezTo>
                    <a:pt x="1627" y="810"/>
                    <a:pt x="1643" y="825"/>
                    <a:pt x="1655" y="841"/>
                  </a:cubicBezTo>
                  <a:cubicBezTo>
                    <a:pt x="1667" y="856"/>
                    <a:pt x="1680" y="868"/>
                    <a:pt x="1689" y="884"/>
                  </a:cubicBezTo>
                  <a:cubicBezTo>
                    <a:pt x="1701" y="899"/>
                    <a:pt x="1711" y="912"/>
                    <a:pt x="1717" y="924"/>
                  </a:cubicBezTo>
                  <a:cubicBezTo>
                    <a:pt x="1732" y="946"/>
                    <a:pt x="1745" y="964"/>
                    <a:pt x="1751" y="977"/>
                  </a:cubicBezTo>
                  <a:cubicBezTo>
                    <a:pt x="1745" y="964"/>
                    <a:pt x="1735" y="943"/>
                    <a:pt x="1720" y="918"/>
                  </a:cubicBezTo>
                  <a:cubicBezTo>
                    <a:pt x="1717" y="909"/>
                    <a:pt x="1711" y="896"/>
                    <a:pt x="1698" y="881"/>
                  </a:cubicBezTo>
                  <a:cubicBezTo>
                    <a:pt x="1689" y="865"/>
                    <a:pt x="1680" y="850"/>
                    <a:pt x="1667" y="834"/>
                  </a:cubicBezTo>
                  <a:cubicBezTo>
                    <a:pt x="1643" y="801"/>
                    <a:pt x="1615" y="763"/>
                    <a:pt x="1581" y="730"/>
                  </a:cubicBezTo>
                  <a:cubicBezTo>
                    <a:pt x="1516" y="662"/>
                    <a:pt x="1423" y="584"/>
                    <a:pt x="1319" y="523"/>
                  </a:cubicBezTo>
                  <a:cubicBezTo>
                    <a:pt x="1269" y="492"/>
                    <a:pt x="1210" y="461"/>
                    <a:pt x="1152" y="433"/>
                  </a:cubicBezTo>
                  <a:cubicBezTo>
                    <a:pt x="1096" y="405"/>
                    <a:pt x="1034" y="378"/>
                    <a:pt x="973" y="356"/>
                  </a:cubicBezTo>
                  <a:cubicBezTo>
                    <a:pt x="852" y="310"/>
                    <a:pt x="726" y="269"/>
                    <a:pt x="608" y="236"/>
                  </a:cubicBezTo>
                  <a:cubicBezTo>
                    <a:pt x="494" y="202"/>
                    <a:pt x="386" y="171"/>
                    <a:pt x="293" y="137"/>
                  </a:cubicBezTo>
                  <a:cubicBezTo>
                    <a:pt x="204" y="100"/>
                    <a:pt x="127" y="75"/>
                    <a:pt x="77" y="47"/>
                  </a:cubicBezTo>
                  <a:cubicBezTo>
                    <a:pt x="37" y="26"/>
                    <a:pt x="14" y="10"/>
                    <a:pt x="4" y="4"/>
                  </a:cubicBezTo>
                  <a:close/>
                  <a:moveTo>
                    <a:pt x="1751" y="977"/>
                  </a:moveTo>
                  <a:cubicBezTo>
                    <a:pt x="1760" y="992"/>
                    <a:pt x="1763" y="995"/>
                    <a:pt x="1763" y="995"/>
                  </a:cubicBezTo>
                  <a:cubicBezTo>
                    <a:pt x="1763" y="995"/>
                    <a:pt x="1760" y="989"/>
                    <a:pt x="1751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94;p95">
              <a:extLst>
                <a:ext uri="{FF2B5EF4-FFF2-40B4-BE49-F238E27FC236}">
                  <a16:creationId xmlns:a16="http://schemas.microsoft.com/office/drawing/2014/main" id="{536D9425-CB6C-4BA7-BACD-B4D49035E198}"/>
                </a:ext>
              </a:extLst>
            </p:cNvPr>
            <p:cNvSpPr/>
            <p:nvPr/>
          </p:nvSpPr>
          <p:spPr>
            <a:xfrm>
              <a:off x="6838337" y="3673333"/>
              <a:ext cx="210013" cy="127486"/>
            </a:xfrm>
            <a:custGeom>
              <a:avLst/>
              <a:gdLst/>
              <a:ahLst/>
              <a:cxnLst/>
              <a:rect l="l" t="t" r="r" b="b"/>
              <a:pathLst>
                <a:path w="1705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4" y="38"/>
                    <a:pt x="306" y="99"/>
                  </a:cubicBezTo>
                  <a:cubicBezTo>
                    <a:pt x="399" y="127"/>
                    <a:pt x="504" y="167"/>
                    <a:pt x="615" y="207"/>
                  </a:cubicBezTo>
                  <a:cubicBezTo>
                    <a:pt x="732" y="251"/>
                    <a:pt x="846" y="300"/>
                    <a:pt x="957" y="362"/>
                  </a:cubicBezTo>
                  <a:cubicBezTo>
                    <a:pt x="1072" y="420"/>
                    <a:pt x="1183" y="485"/>
                    <a:pt x="1276" y="559"/>
                  </a:cubicBezTo>
                  <a:cubicBezTo>
                    <a:pt x="1322" y="599"/>
                    <a:pt x="1368" y="633"/>
                    <a:pt x="1405" y="670"/>
                  </a:cubicBezTo>
                  <a:cubicBezTo>
                    <a:pt x="1445" y="708"/>
                    <a:pt x="1482" y="745"/>
                    <a:pt x="1513" y="779"/>
                  </a:cubicBezTo>
                  <a:cubicBezTo>
                    <a:pt x="1550" y="816"/>
                    <a:pt x="1575" y="850"/>
                    <a:pt x="1600" y="880"/>
                  </a:cubicBezTo>
                  <a:cubicBezTo>
                    <a:pt x="1621" y="911"/>
                    <a:pt x="1643" y="939"/>
                    <a:pt x="1658" y="961"/>
                  </a:cubicBezTo>
                  <a:cubicBezTo>
                    <a:pt x="1643" y="933"/>
                    <a:pt x="1621" y="905"/>
                    <a:pt x="1603" y="871"/>
                  </a:cubicBezTo>
                  <a:cubicBezTo>
                    <a:pt x="1590" y="856"/>
                    <a:pt x="1581" y="840"/>
                    <a:pt x="1569" y="822"/>
                  </a:cubicBezTo>
                  <a:cubicBezTo>
                    <a:pt x="1556" y="806"/>
                    <a:pt x="1541" y="788"/>
                    <a:pt x="1526" y="769"/>
                  </a:cubicBezTo>
                  <a:cubicBezTo>
                    <a:pt x="1464" y="695"/>
                    <a:pt x="1387" y="615"/>
                    <a:pt x="1291" y="538"/>
                  </a:cubicBezTo>
                  <a:cubicBezTo>
                    <a:pt x="1195" y="461"/>
                    <a:pt x="1087" y="390"/>
                    <a:pt x="970" y="328"/>
                  </a:cubicBezTo>
                  <a:cubicBezTo>
                    <a:pt x="856" y="269"/>
                    <a:pt x="735" y="220"/>
                    <a:pt x="624" y="176"/>
                  </a:cubicBezTo>
                  <a:cubicBezTo>
                    <a:pt x="510" y="136"/>
                    <a:pt x="402" y="105"/>
                    <a:pt x="309" y="78"/>
                  </a:cubicBezTo>
                  <a:cubicBezTo>
                    <a:pt x="217" y="50"/>
                    <a:pt x="139" y="34"/>
                    <a:pt x="87" y="19"/>
                  </a:cubicBezTo>
                  <a:cubicBezTo>
                    <a:pt x="31" y="7"/>
                    <a:pt x="0" y="1"/>
                    <a:pt x="0" y="1"/>
                  </a:cubicBezTo>
                  <a:close/>
                  <a:moveTo>
                    <a:pt x="1658" y="961"/>
                  </a:moveTo>
                  <a:cubicBezTo>
                    <a:pt x="1662" y="967"/>
                    <a:pt x="1665" y="972"/>
                    <a:pt x="1668" y="977"/>
                  </a:cubicBezTo>
                  <a:lnTo>
                    <a:pt x="1668" y="977"/>
                  </a:lnTo>
                  <a:cubicBezTo>
                    <a:pt x="1665" y="972"/>
                    <a:pt x="1662" y="966"/>
                    <a:pt x="1658" y="961"/>
                  </a:cubicBezTo>
                  <a:close/>
                  <a:moveTo>
                    <a:pt x="1668" y="977"/>
                  </a:moveTo>
                  <a:cubicBezTo>
                    <a:pt x="1677" y="994"/>
                    <a:pt x="1682" y="1010"/>
                    <a:pt x="1689" y="1019"/>
                  </a:cubicBezTo>
                  <a:cubicBezTo>
                    <a:pt x="1698" y="1026"/>
                    <a:pt x="1705" y="1035"/>
                    <a:pt x="1705" y="1035"/>
                  </a:cubicBezTo>
                  <a:cubicBezTo>
                    <a:pt x="1705" y="1035"/>
                    <a:pt x="1698" y="1026"/>
                    <a:pt x="1692" y="1016"/>
                  </a:cubicBezTo>
                  <a:cubicBezTo>
                    <a:pt x="1685" y="1007"/>
                    <a:pt x="1678" y="994"/>
                    <a:pt x="1668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95;p95">
              <a:extLst>
                <a:ext uri="{FF2B5EF4-FFF2-40B4-BE49-F238E27FC236}">
                  <a16:creationId xmlns:a16="http://schemas.microsoft.com/office/drawing/2014/main" id="{EDEC24EC-189D-458B-8F79-E139CE0151DF}"/>
                </a:ext>
              </a:extLst>
            </p:cNvPr>
            <p:cNvSpPr/>
            <p:nvPr/>
          </p:nvSpPr>
          <p:spPr>
            <a:xfrm>
              <a:off x="6745956" y="3811166"/>
              <a:ext cx="343535" cy="79078"/>
            </a:xfrm>
            <a:custGeom>
              <a:avLst/>
              <a:gdLst/>
              <a:ahLst/>
              <a:cxnLst/>
              <a:rect l="l" t="t" r="r" b="b"/>
              <a:pathLst>
                <a:path w="2789" h="642" extrusionOk="0">
                  <a:moveTo>
                    <a:pt x="1157" y="0"/>
                  </a:moveTo>
                  <a:cubicBezTo>
                    <a:pt x="1007" y="0"/>
                    <a:pt x="857" y="22"/>
                    <a:pt x="720" y="58"/>
                  </a:cubicBezTo>
                  <a:cubicBezTo>
                    <a:pt x="636" y="83"/>
                    <a:pt x="550" y="113"/>
                    <a:pt x="476" y="147"/>
                  </a:cubicBezTo>
                  <a:cubicBezTo>
                    <a:pt x="398" y="181"/>
                    <a:pt x="331" y="221"/>
                    <a:pt x="272" y="262"/>
                  </a:cubicBezTo>
                  <a:cubicBezTo>
                    <a:pt x="151" y="345"/>
                    <a:pt x="80" y="444"/>
                    <a:pt x="40" y="518"/>
                  </a:cubicBezTo>
                  <a:cubicBezTo>
                    <a:pt x="22" y="552"/>
                    <a:pt x="13" y="583"/>
                    <a:pt x="6" y="607"/>
                  </a:cubicBezTo>
                  <a:cubicBezTo>
                    <a:pt x="3" y="629"/>
                    <a:pt x="0" y="641"/>
                    <a:pt x="0" y="641"/>
                  </a:cubicBezTo>
                  <a:cubicBezTo>
                    <a:pt x="0" y="641"/>
                    <a:pt x="3" y="629"/>
                    <a:pt x="9" y="623"/>
                  </a:cubicBezTo>
                  <a:cubicBezTo>
                    <a:pt x="19" y="598"/>
                    <a:pt x="34" y="567"/>
                    <a:pt x="53" y="533"/>
                  </a:cubicBezTo>
                  <a:cubicBezTo>
                    <a:pt x="96" y="459"/>
                    <a:pt x="173" y="367"/>
                    <a:pt x="290" y="289"/>
                  </a:cubicBezTo>
                  <a:cubicBezTo>
                    <a:pt x="349" y="252"/>
                    <a:pt x="420" y="212"/>
                    <a:pt x="491" y="181"/>
                  </a:cubicBezTo>
                  <a:cubicBezTo>
                    <a:pt x="568" y="150"/>
                    <a:pt x="652" y="123"/>
                    <a:pt x="735" y="101"/>
                  </a:cubicBezTo>
                  <a:cubicBezTo>
                    <a:pt x="865" y="65"/>
                    <a:pt x="1007" y="46"/>
                    <a:pt x="1152" y="46"/>
                  </a:cubicBezTo>
                  <a:cubicBezTo>
                    <a:pt x="1196" y="46"/>
                    <a:pt x="1240" y="48"/>
                    <a:pt x="1285" y="52"/>
                  </a:cubicBezTo>
                  <a:cubicBezTo>
                    <a:pt x="1377" y="55"/>
                    <a:pt x="1470" y="70"/>
                    <a:pt x="1562" y="89"/>
                  </a:cubicBezTo>
                  <a:cubicBezTo>
                    <a:pt x="1649" y="107"/>
                    <a:pt x="1738" y="132"/>
                    <a:pt x="1828" y="150"/>
                  </a:cubicBezTo>
                  <a:cubicBezTo>
                    <a:pt x="2001" y="194"/>
                    <a:pt x="2168" y="228"/>
                    <a:pt x="2310" y="240"/>
                  </a:cubicBezTo>
                  <a:cubicBezTo>
                    <a:pt x="2355" y="244"/>
                    <a:pt x="2399" y="246"/>
                    <a:pt x="2441" y="246"/>
                  </a:cubicBezTo>
                  <a:cubicBezTo>
                    <a:pt x="2527" y="246"/>
                    <a:pt x="2602" y="238"/>
                    <a:pt x="2658" y="228"/>
                  </a:cubicBezTo>
                  <a:cubicBezTo>
                    <a:pt x="2699" y="221"/>
                    <a:pt x="2729" y="212"/>
                    <a:pt x="2754" y="206"/>
                  </a:cubicBezTo>
                  <a:lnTo>
                    <a:pt x="2788" y="194"/>
                  </a:lnTo>
                  <a:lnTo>
                    <a:pt x="2788" y="194"/>
                  </a:lnTo>
                  <a:cubicBezTo>
                    <a:pt x="2788" y="194"/>
                    <a:pt x="2776" y="197"/>
                    <a:pt x="2754" y="200"/>
                  </a:cubicBezTo>
                  <a:cubicBezTo>
                    <a:pt x="2729" y="206"/>
                    <a:pt x="2699" y="212"/>
                    <a:pt x="2658" y="215"/>
                  </a:cubicBezTo>
                  <a:cubicBezTo>
                    <a:pt x="2615" y="221"/>
                    <a:pt x="2566" y="225"/>
                    <a:pt x="2507" y="225"/>
                  </a:cubicBezTo>
                  <a:cubicBezTo>
                    <a:pt x="2448" y="225"/>
                    <a:pt x="2384" y="221"/>
                    <a:pt x="2313" y="212"/>
                  </a:cubicBezTo>
                  <a:cubicBezTo>
                    <a:pt x="2242" y="206"/>
                    <a:pt x="2168" y="194"/>
                    <a:pt x="2087" y="175"/>
                  </a:cubicBezTo>
                  <a:cubicBezTo>
                    <a:pt x="2004" y="154"/>
                    <a:pt x="1921" y="135"/>
                    <a:pt x="1834" y="113"/>
                  </a:cubicBezTo>
                  <a:cubicBezTo>
                    <a:pt x="1748" y="89"/>
                    <a:pt x="1658" y="67"/>
                    <a:pt x="1565" y="45"/>
                  </a:cubicBezTo>
                  <a:cubicBezTo>
                    <a:pt x="1473" y="27"/>
                    <a:pt x="1377" y="12"/>
                    <a:pt x="1281" y="5"/>
                  </a:cubicBezTo>
                  <a:cubicBezTo>
                    <a:pt x="1240" y="2"/>
                    <a:pt x="1199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96;p95">
              <a:extLst>
                <a:ext uri="{FF2B5EF4-FFF2-40B4-BE49-F238E27FC236}">
                  <a16:creationId xmlns:a16="http://schemas.microsoft.com/office/drawing/2014/main" id="{3D27B336-4F7B-4BD6-8A4B-8660A63528C8}"/>
                </a:ext>
              </a:extLst>
            </p:cNvPr>
            <p:cNvSpPr/>
            <p:nvPr/>
          </p:nvSpPr>
          <p:spPr>
            <a:xfrm>
              <a:off x="6162970" y="3031840"/>
              <a:ext cx="253371" cy="250415"/>
            </a:xfrm>
            <a:custGeom>
              <a:avLst/>
              <a:gdLst/>
              <a:ahLst/>
              <a:cxnLst/>
              <a:rect l="l" t="t" r="r" b="b"/>
              <a:pathLst>
                <a:path w="2057" h="2033" extrusionOk="0">
                  <a:moveTo>
                    <a:pt x="1915" y="1"/>
                  </a:moveTo>
                  <a:cubicBezTo>
                    <a:pt x="1839" y="1"/>
                    <a:pt x="1774" y="122"/>
                    <a:pt x="1760" y="182"/>
                  </a:cubicBezTo>
                  <a:cubicBezTo>
                    <a:pt x="1741" y="259"/>
                    <a:pt x="1794" y="451"/>
                    <a:pt x="1741" y="513"/>
                  </a:cubicBezTo>
                  <a:cubicBezTo>
                    <a:pt x="1732" y="519"/>
                    <a:pt x="1726" y="522"/>
                    <a:pt x="1714" y="531"/>
                  </a:cubicBezTo>
                  <a:cubicBezTo>
                    <a:pt x="1630" y="568"/>
                    <a:pt x="1547" y="590"/>
                    <a:pt x="1467" y="608"/>
                  </a:cubicBezTo>
                  <a:cubicBezTo>
                    <a:pt x="1340" y="630"/>
                    <a:pt x="1207" y="639"/>
                    <a:pt x="1084" y="651"/>
                  </a:cubicBezTo>
                  <a:cubicBezTo>
                    <a:pt x="988" y="660"/>
                    <a:pt x="891" y="665"/>
                    <a:pt x="795" y="665"/>
                  </a:cubicBezTo>
                  <a:cubicBezTo>
                    <a:pt x="661" y="665"/>
                    <a:pt x="527" y="656"/>
                    <a:pt x="395" y="636"/>
                  </a:cubicBezTo>
                  <a:cubicBezTo>
                    <a:pt x="383" y="636"/>
                    <a:pt x="371" y="630"/>
                    <a:pt x="364" y="627"/>
                  </a:cubicBezTo>
                  <a:cubicBezTo>
                    <a:pt x="349" y="614"/>
                    <a:pt x="343" y="596"/>
                    <a:pt x="343" y="580"/>
                  </a:cubicBezTo>
                  <a:cubicBezTo>
                    <a:pt x="337" y="522"/>
                    <a:pt x="324" y="469"/>
                    <a:pt x="309" y="414"/>
                  </a:cubicBezTo>
                  <a:cubicBezTo>
                    <a:pt x="288" y="346"/>
                    <a:pt x="240" y="265"/>
                    <a:pt x="169" y="265"/>
                  </a:cubicBezTo>
                  <a:cubicBezTo>
                    <a:pt x="165" y="265"/>
                    <a:pt x="161" y="265"/>
                    <a:pt x="158" y="266"/>
                  </a:cubicBezTo>
                  <a:cubicBezTo>
                    <a:pt x="108" y="272"/>
                    <a:pt x="74" y="321"/>
                    <a:pt x="56" y="367"/>
                  </a:cubicBezTo>
                  <a:cubicBezTo>
                    <a:pt x="0" y="516"/>
                    <a:pt x="40" y="661"/>
                    <a:pt x="148" y="775"/>
                  </a:cubicBezTo>
                  <a:cubicBezTo>
                    <a:pt x="176" y="807"/>
                    <a:pt x="215" y="825"/>
                    <a:pt x="256" y="825"/>
                  </a:cubicBezTo>
                  <a:cubicBezTo>
                    <a:pt x="274" y="825"/>
                    <a:pt x="291" y="822"/>
                    <a:pt x="309" y="815"/>
                  </a:cubicBezTo>
                  <a:cubicBezTo>
                    <a:pt x="380" y="929"/>
                    <a:pt x="414" y="1016"/>
                    <a:pt x="540" y="1074"/>
                  </a:cubicBezTo>
                  <a:cubicBezTo>
                    <a:pt x="642" y="1121"/>
                    <a:pt x="753" y="1136"/>
                    <a:pt x="865" y="1152"/>
                  </a:cubicBezTo>
                  <a:cubicBezTo>
                    <a:pt x="880" y="1155"/>
                    <a:pt x="899" y="1155"/>
                    <a:pt x="911" y="1170"/>
                  </a:cubicBezTo>
                  <a:cubicBezTo>
                    <a:pt x="920" y="1179"/>
                    <a:pt x="923" y="1192"/>
                    <a:pt x="926" y="1207"/>
                  </a:cubicBezTo>
                  <a:cubicBezTo>
                    <a:pt x="960" y="1334"/>
                    <a:pt x="960" y="1460"/>
                    <a:pt x="957" y="1593"/>
                  </a:cubicBezTo>
                  <a:cubicBezTo>
                    <a:pt x="957" y="1630"/>
                    <a:pt x="954" y="1664"/>
                    <a:pt x="939" y="1701"/>
                  </a:cubicBezTo>
                  <a:cubicBezTo>
                    <a:pt x="911" y="1751"/>
                    <a:pt x="862" y="1781"/>
                    <a:pt x="806" y="1803"/>
                  </a:cubicBezTo>
                  <a:cubicBezTo>
                    <a:pt x="753" y="1828"/>
                    <a:pt x="698" y="1846"/>
                    <a:pt x="645" y="1859"/>
                  </a:cubicBezTo>
                  <a:cubicBezTo>
                    <a:pt x="770" y="1992"/>
                    <a:pt x="956" y="2033"/>
                    <a:pt x="1136" y="2033"/>
                  </a:cubicBezTo>
                  <a:cubicBezTo>
                    <a:pt x="1202" y="2033"/>
                    <a:pt x="1267" y="2027"/>
                    <a:pt x="1328" y="2019"/>
                  </a:cubicBezTo>
                  <a:cubicBezTo>
                    <a:pt x="1423" y="2010"/>
                    <a:pt x="1510" y="1979"/>
                    <a:pt x="1593" y="1942"/>
                  </a:cubicBezTo>
                  <a:cubicBezTo>
                    <a:pt x="1646" y="1924"/>
                    <a:pt x="1692" y="1905"/>
                    <a:pt x="1741" y="1877"/>
                  </a:cubicBezTo>
                  <a:cubicBezTo>
                    <a:pt x="1759" y="1865"/>
                    <a:pt x="1830" y="1812"/>
                    <a:pt x="1851" y="1812"/>
                  </a:cubicBezTo>
                  <a:cubicBezTo>
                    <a:pt x="1852" y="1812"/>
                    <a:pt x="1852" y="1812"/>
                    <a:pt x="1853" y="1812"/>
                  </a:cubicBezTo>
                  <a:cubicBezTo>
                    <a:pt x="1763" y="1797"/>
                    <a:pt x="1674" y="1766"/>
                    <a:pt x="1593" y="1723"/>
                  </a:cubicBezTo>
                  <a:cubicBezTo>
                    <a:pt x="1575" y="1717"/>
                    <a:pt x="1556" y="1704"/>
                    <a:pt x="1541" y="1689"/>
                  </a:cubicBezTo>
                  <a:cubicBezTo>
                    <a:pt x="1525" y="1673"/>
                    <a:pt x="1516" y="1649"/>
                    <a:pt x="1513" y="1627"/>
                  </a:cubicBezTo>
                  <a:cubicBezTo>
                    <a:pt x="1467" y="1463"/>
                    <a:pt x="1467" y="1300"/>
                    <a:pt x="1451" y="1133"/>
                  </a:cubicBezTo>
                  <a:cubicBezTo>
                    <a:pt x="1569" y="1105"/>
                    <a:pt x="1667" y="1025"/>
                    <a:pt x="1732" y="920"/>
                  </a:cubicBezTo>
                  <a:cubicBezTo>
                    <a:pt x="1800" y="822"/>
                    <a:pt x="1834" y="703"/>
                    <a:pt x="1846" y="583"/>
                  </a:cubicBezTo>
                  <a:lnTo>
                    <a:pt x="1846" y="583"/>
                  </a:lnTo>
                  <a:cubicBezTo>
                    <a:pt x="1846" y="589"/>
                    <a:pt x="1850" y="591"/>
                    <a:pt x="1857" y="591"/>
                  </a:cubicBezTo>
                  <a:cubicBezTo>
                    <a:pt x="1881" y="591"/>
                    <a:pt x="1935" y="564"/>
                    <a:pt x="1942" y="559"/>
                  </a:cubicBezTo>
                  <a:cubicBezTo>
                    <a:pt x="1967" y="534"/>
                    <a:pt x="2004" y="482"/>
                    <a:pt x="2013" y="445"/>
                  </a:cubicBezTo>
                  <a:cubicBezTo>
                    <a:pt x="2056" y="333"/>
                    <a:pt x="2056" y="204"/>
                    <a:pt x="2010" y="90"/>
                  </a:cubicBezTo>
                  <a:cubicBezTo>
                    <a:pt x="1995" y="53"/>
                    <a:pt x="1973" y="12"/>
                    <a:pt x="1933" y="3"/>
                  </a:cubicBezTo>
                  <a:cubicBezTo>
                    <a:pt x="1927" y="2"/>
                    <a:pt x="1921" y="1"/>
                    <a:pt x="191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97;p95">
              <a:extLst>
                <a:ext uri="{FF2B5EF4-FFF2-40B4-BE49-F238E27FC236}">
                  <a16:creationId xmlns:a16="http://schemas.microsoft.com/office/drawing/2014/main" id="{A28636ED-142A-423B-BF6F-A36EA7CF0E90}"/>
                </a:ext>
              </a:extLst>
            </p:cNvPr>
            <p:cNvSpPr/>
            <p:nvPr/>
          </p:nvSpPr>
          <p:spPr>
            <a:xfrm>
              <a:off x="6150776" y="2909774"/>
              <a:ext cx="293649" cy="299069"/>
            </a:xfrm>
            <a:custGeom>
              <a:avLst/>
              <a:gdLst/>
              <a:ahLst/>
              <a:cxnLst/>
              <a:rect l="l" t="t" r="r" b="b"/>
              <a:pathLst>
                <a:path w="2384" h="2428" extrusionOk="0">
                  <a:moveTo>
                    <a:pt x="770" y="0"/>
                  </a:moveTo>
                  <a:cubicBezTo>
                    <a:pt x="761" y="0"/>
                    <a:pt x="753" y="2"/>
                    <a:pt x="744" y="6"/>
                  </a:cubicBezTo>
                  <a:cubicBezTo>
                    <a:pt x="726" y="12"/>
                    <a:pt x="714" y="31"/>
                    <a:pt x="717" y="52"/>
                  </a:cubicBezTo>
                  <a:cubicBezTo>
                    <a:pt x="720" y="62"/>
                    <a:pt x="726" y="71"/>
                    <a:pt x="732" y="77"/>
                  </a:cubicBezTo>
                  <a:cubicBezTo>
                    <a:pt x="747" y="99"/>
                    <a:pt x="763" y="117"/>
                    <a:pt x="778" y="133"/>
                  </a:cubicBezTo>
                  <a:cubicBezTo>
                    <a:pt x="754" y="128"/>
                    <a:pt x="727" y="126"/>
                    <a:pt x="701" y="126"/>
                  </a:cubicBezTo>
                  <a:cubicBezTo>
                    <a:pt x="674" y="126"/>
                    <a:pt x="647" y="128"/>
                    <a:pt x="621" y="133"/>
                  </a:cubicBezTo>
                  <a:cubicBezTo>
                    <a:pt x="609" y="133"/>
                    <a:pt x="599" y="136"/>
                    <a:pt x="593" y="148"/>
                  </a:cubicBezTo>
                  <a:cubicBezTo>
                    <a:pt x="587" y="164"/>
                    <a:pt x="605" y="179"/>
                    <a:pt x="621" y="182"/>
                  </a:cubicBezTo>
                  <a:cubicBezTo>
                    <a:pt x="646" y="191"/>
                    <a:pt x="673" y="195"/>
                    <a:pt x="701" y="195"/>
                  </a:cubicBezTo>
                  <a:cubicBezTo>
                    <a:pt x="556" y="210"/>
                    <a:pt x="420" y="340"/>
                    <a:pt x="358" y="472"/>
                  </a:cubicBezTo>
                  <a:cubicBezTo>
                    <a:pt x="315" y="556"/>
                    <a:pt x="300" y="655"/>
                    <a:pt x="287" y="750"/>
                  </a:cubicBezTo>
                  <a:cubicBezTo>
                    <a:pt x="269" y="926"/>
                    <a:pt x="278" y="1108"/>
                    <a:pt x="300" y="1281"/>
                  </a:cubicBezTo>
                  <a:cubicBezTo>
                    <a:pt x="315" y="1399"/>
                    <a:pt x="343" y="1513"/>
                    <a:pt x="334" y="1630"/>
                  </a:cubicBezTo>
                  <a:cubicBezTo>
                    <a:pt x="318" y="1812"/>
                    <a:pt x="207" y="1982"/>
                    <a:pt x="31" y="2044"/>
                  </a:cubicBezTo>
                  <a:cubicBezTo>
                    <a:pt x="22" y="2047"/>
                    <a:pt x="10" y="2050"/>
                    <a:pt x="7" y="2059"/>
                  </a:cubicBezTo>
                  <a:cubicBezTo>
                    <a:pt x="0" y="2075"/>
                    <a:pt x="16" y="2093"/>
                    <a:pt x="31" y="2099"/>
                  </a:cubicBezTo>
                  <a:cubicBezTo>
                    <a:pt x="84" y="2132"/>
                    <a:pt x="147" y="2148"/>
                    <a:pt x="208" y="2148"/>
                  </a:cubicBezTo>
                  <a:cubicBezTo>
                    <a:pt x="222" y="2148"/>
                    <a:pt x="237" y="2147"/>
                    <a:pt x="250" y="2146"/>
                  </a:cubicBezTo>
                  <a:lnTo>
                    <a:pt x="250" y="2146"/>
                  </a:lnTo>
                  <a:cubicBezTo>
                    <a:pt x="216" y="2155"/>
                    <a:pt x="179" y="2170"/>
                    <a:pt x="149" y="2192"/>
                  </a:cubicBezTo>
                  <a:cubicBezTo>
                    <a:pt x="210" y="2260"/>
                    <a:pt x="303" y="2294"/>
                    <a:pt x="392" y="2309"/>
                  </a:cubicBezTo>
                  <a:cubicBezTo>
                    <a:pt x="422" y="2313"/>
                    <a:pt x="452" y="2315"/>
                    <a:pt x="483" y="2315"/>
                  </a:cubicBezTo>
                  <a:cubicBezTo>
                    <a:pt x="544" y="2315"/>
                    <a:pt x="605" y="2308"/>
                    <a:pt x="667" y="2300"/>
                  </a:cubicBezTo>
                  <a:lnTo>
                    <a:pt x="667" y="2300"/>
                  </a:lnTo>
                  <a:cubicBezTo>
                    <a:pt x="636" y="2316"/>
                    <a:pt x="605" y="2340"/>
                    <a:pt x="587" y="2368"/>
                  </a:cubicBezTo>
                  <a:cubicBezTo>
                    <a:pt x="667" y="2411"/>
                    <a:pt x="756" y="2428"/>
                    <a:pt x="847" y="2428"/>
                  </a:cubicBezTo>
                  <a:cubicBezTo>
                    <a:pt x="986" y="2428"/>
                    <a:pt x="1132" y="2388"/>
                    <a:pt x="1266" y="2337"/>
                  </a:cubicBezTo>
                  <a:lnTo>
                    <a:pt x="1266" y="2337"/>
                  </a:lnTo>
                  <a:cubicBezTo>
                    <a:pt x="1251" y="2353"/>
                    <a:pt x="1257" y="2383"/>
                    <a:pt x="1275" y="2393"/>
                  </a:cubicBezTo>
                  <a:cubicBezTo>
                    <a:pt x="1297" y="2405"/>
                    <a:pt x="1319" y="2408"/>
                    <a:pt x="1343" y="2408"/>
                  </a:cubicBezTo>
                  <a:cubicBezTo>
                    <a:pt x="1624" y="2408"/>
                    <a:pt x="1902" y="2285"/>
                    <a:pt x="2091" y="2081"/>
                  </a:cubicBezTo>
                  <a:lnTo>
                    <a:pt x="2091" y="2081"/>
                  </a:lnTo>
                  <a:cubicBezTo>
                    <a:pt x="2066" y="2084"/>
                    <a:pt x="2047" y="2093"/>
                    <a:pt x="2026" y="2096"/>
                  </a:cubicBezTo>
                  <a:cubicBezTo>
                    <a:pt x="2177" y="2028"/>
                    <a:pt x="2291" y="1893"/>
                    <a:pt x="2350" y="1738"/>
                  </a:cubicBezTo>
                  <a:lnTo>
                    <a:pt x="2350" y="1738"/>
                  </a:lnTo>
                  <a:cubicBezTo>
                    <a:pt x="2325" y="1751"/>
                    <a:pt x="2297" y="1766"/>
                    <a:pt x="2276" y="1775"/>
                  </a:cubicBezTo>
                  <a:cubicBezTo>
                    <a:pt x="2331" y="1751"/>
                    <a:pt x="2371" y="1695"/>
                    <a:pt x="2384" y="1633"/>
                  </a:cubicBezTo>
                  <a:lnTo>
                    <a:pt x="2384" y="1633"/>
                  </a:lnTo>
                  <a:cubicBezTo>
                    <a:pt x="2375" y="1634"/>
                    <a:pt x="2366" y="1634"/>
                    <a:pt x="2357" y="1634"/>
                  </a:cubicBezTo>
                  <a:cubicBezTo>
                    <a:pt x="2206" y="1634"/>
                    <a:pt x="2056" y="1536"/>
                    <a:pt x="1998" y="1396"/>
                  </a:cubicBezTo>
                  <a:cubicBezTo>
                    <a:pt x="1952" y="1278"/>
                    <a:pt x="1964" y="1149"/>
                    <a:pt x="1961" y="1025"/>
                  </a:cubicBezTo>
                  <a:cubicBezTo>
                    <a:pt x="1961" y="778"/>
                    <a:pt x="1893" y="519"/>
                    <a:pt x="1732" y="333"/>
                  </a:cubicBezTo>
                  <a:cubicBezTo>
                    <a:pt x="1613" y="198"/>
                    <a:pt x="1426" y="99"/>
                    <a:pt x="1242" y="99"/>
                  </a:cubicBezTo>
                  <a:cubicBezTo>
                    <a:pt x="1180" y="99"/>
                    <a:pt x="1118" y="111"/>
                    <a:pt x="1059" y="136"/>
                  </a:cubicBezTo>
                  <a:cubicBezTo>
                    <a:pt x="1059" y="114"/>
                    <a:pt x="1053" y="90"/>
                    <a:pt x="1041" y="71"/>
                  </a:cubicBezTo>
                  <a:cubicBezTo>
                    <a:pt x="1038" y="62"/>
                    <a:pt x="1035" y="56"/>
                    <a:pt x="1025" y="56"/>
                  </a:cubicBezTo>
                  <a:cubicBezTo>
                    <a:pt x="1022" y="53"/>
                    <a:pt x="1018" y="52"/>
                    <a:pt x="1014" y="52"/>
                  </a:cubicBezTo>
                  <a:cubicBezTo>
                    <a:pt x="1003" y="52"/>
                    <a:pt x="993" y="62"/>
                    <a:pt x="988" y="71"/>
                  </a:cubicBezTo>
                  <a:cubicBezTo>
                    <a:pt x="979" y="86"/>
                    <a:pt x="979" y="102"/>
                    <a:pt x="982" y="117"/>
                  </a:cubicBezTo>
                  <a:cubicBezTo>
                    <a:pt x="936" y="59"/>
                    <a:pt x="871" y="22"/>
                    <a:pt x="803" y="6"/>
                  </a:cubicBezTo>
                  <a:cubicBezTo>
                    <a:pt x="791" y="3"/>
                    <a:pt x="780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98;p95">
              <a:extLst>
                <a:ext uri="{FF2B5EF4-FFF2-40B4-BE49-F238E27FC236}">
                  <a16:creationId xmlns:a16="http://schemas.microsoft.com/office/drawing/2014/main" id="{C8D66B8C-DF5B-435A-AF02-25D8F8CC3CB3}"/>
                </a:ext>
              </a:extLst>
            </p:cNvPr>
            <p:cNvSpPr/>
            <p:nvPr/>
          </p:nvSpPr>
          <p:spPr>
            <a:xfrm>
              <a:off x="6537175" y="3600783"/>
              <a:ext cx="66268" cy="153969"/>
            </a:xfrm>
            <a:custGeom>
              <a:avLst/>
              <a:gdLst/>
              <a:ahLst/>
              <a:cxnLst/>
              <a:rect l="l" t="t" r="r" b="b"/>
              <a:pathLst>
                <a:path w="538" h="1250" extrusionOk="0">
                  <a:moveTo>
                    <a:pt x="239" y="1"/>
                  </a:moveTo>
                  <a:cubicBezTo>
                    <a:pt x="178" y="1"/>
                    <a:pt x="117" y="4"/>
                    <a:pt x="71" y="6"/>
                  </a:cubicBezTo>
                  <a:cubicBezTo>
                    <a:pt x="59" y="373"/>
                    <a:pt x="53" y="747"/>
                    <a:pt x="9" y="1114"/>
                  </a:cubicBezTo>
                  <a:cubicBezTo>
                    <a:pt x="9" y="1121"/>
                    <a:pt x="6" y="1133"/>
                    <a:pt x="6" y="1142"/>
                  </a:cubicBezTo>
                  <a:cubicBezTo>
                    <a:pt x="3" y="1173"/>
                    <a:pt x="0" y="1210"/>
                    <a:pt x="25" y="1229"/>
                  </a:cubicBezTo>
                  <a:cubicBezTo>
                    <a:pt x="42" y="1243"/>
                    <a:pt x="62" y="1249"/>
                    <a:pt x="85" y="1249"/>
                  </a:cubicBezTo>
                  <a:cubicBezTo>
                    <a:pt x="182" y="1249"/>
                    <a:pt x="318" y="1134"/>
                    <a:pt x="358" y="1087"/>
                  </a:cubicBezTo>
                  <a:cubicBezTo>
                    <a:pt x="417" y="1022"/>
                    <a:pt x="500" y="957"/>
                    <a:pt x="525" y="870"/>
                  </a:cubicBezTo>
                  <a:cubicBezTo>
                    <a:pt x="537" y="824"/>
                    <a:pt x="528" y="772"/>
                    <a:pt x="494" y="735"/>
                  </a:cubicBezTo>
                  <a:cubicBezTo>
                    <a:pt x="479" y="720"/>
                    <a:pt x="456" y="713"/>
                    <a:pt x="433" y="713"/>
                  </a:cubicBezTo>
                  <a:cubicBezTo>
                    <a:pt x="406" y="713"/>
                    <a:pt x="380" y="724"/>
                    <a:pt x="364" y="747"/>
                  </a:cubicBezTo>
                  <a:cubicBezTo>
                    <a:pt x="374" y="685"/>
                    <a:pt x="439" y="25"/>
                    <a:pt x="405" y="18"/>
                  </a:cubicBezTo>
                  <a:cubicBezTo>
                    <a:pt x="360" y="4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99;p95">
              <a:extLst>
                <a:ext uri="{FF2B5EF4-FFF2-40B4-BE49-F238E27FC236}">
                  <a16:creationId xmlns:a16="http://schemas.microsoft.com/office/drawing/2014/main" id="{2479C46B-1D0D-4C53-983C-5B2EC4CCE05B}"/>
                </a:ext>
              </a:extLst>
            </p:cNvPr>
            <p:cNvSpPr/>
            <p:nvPr/>
          </p:nvSpPr>
          <p:spPr>
            <a:xfrm>
              <a:off x="6165557" y="3403704"/>
              <a:ext cx="432960" cy="459566"/>
            </a:xfrm>
            <a:custGeom>
              <a:avLst/>
              <a:gdLst/>
              <a:ahLst/>
              <a:cxnLst/>
              <a:rect l="l" t="t" r="r" b="b"/>
              <a:pathLst>
                <a:path w="3515" h="3731" extrusionOk="0">
                  <a:moveTo>
                    <a:pt x="2932" y="0"/>
                  </a:moveTo>
                  <a:cubicBezTo>
                    <a:pt x="2872" y="0"/>
                    <a:pt x="2812" y="5"/>
                    <a:pt x="2755" y="13"/>
                  </a:cubicBezTo>
                  <a:cubicBezTo>
                    <a:pt x="2625" y="28"/>
                    <a:pt x="2492" y="47"/>
                    <a:pt x="2384" y="118"/>
                  </a:cubicBezTo>
                  <a:cubicBezTo>
                    <a:pt x="2218" y="220"/>
                    <a:pt x="2214" y="399"/>
                    <a:pt x="2174" y="572"/>
                  </a:cubicBezTo>
                  <a:cubicBezTo>
                    <a:pt x="2109" y="862"/>
                    <a:pt x="2045" y="1155"/>
                    <a:pt x="1977" y="1445"/>
                  </a:cubicBezTo>
                  <a:cubicBezTo>
                    <a:pt x="1961" y="1507"/>
                    <a:pt x="1952" y="1572"/>
                    <a:pt x="1974" y="1631"/>
                  </a:cubicBezTo>
                  <a:cubicBezTo>
                    <a:pt x="2001" y="1692"/>
                    <a:pt x="2063" y="1729"/>
                    <a:pt x="2122" y="1770"/>
                  </a:cubicBezTo>
                  <a:cubicBezTo>
                    <a:pt x="2177" y="1807"/>
                    <a:pt x="2233" y="1865"/>
                    <a:pt x="2224" y="1933"/>
                  </a:cubicBezTo>
                  <a:cubicBezTo>
                    <a:pt x="2221" y="1995"/>
                    <a:pt x="2171" y="2035"/>
                    <a:pt x="2122" y="2069"/>
                  </a:cubicBezTo>
                  <a:cubicBezTo>
                    <a:pt x="1880" y="2230"/>
                    <a:pt x="1589" y="2314"/>
                    <a:pt x="1299" y="2314"/>
                  </a:cubicBezTo>
                  <a:cubicBezTo>
                    <a:pt x="1170" y="2314"/>
                    <a:pt x="1042" y="2298"/>
                    <a:pt x="918" y="2264"/>
                  </a:cubicBezTo>
                  <a:cubicBezTo>
                    <a:pt x="631" y="2180"/>
                    <a:pt x="362" y="1955"/>
                    <a:pt x="325" y="1655"/>
                  </a:cubicBezTo>
                  <a:cubicBezTo>
                    <a:pt x="44" y="2026"/>
                    <a:pt x="1" y="2653"/>
                    <a:pt x="56" y="3097"/>
                  </a:cubicBezTo>
                  <a:cubicBezTo>
                    <a:pt x="121" y="3638"/>
                    <a:pt x="556" y="3702"/>
                    <a:pt x="1026" y="3724"/>
                  </a:cubicBezTo>
                  <a:cubicBezTo>
                    <a:pt x="1109" y="3728"/>
                    <a:pt x="1193" y="3730"/>
                    <a:pt x="1277" y="3730"/>
                  </a:cubicBezTo>
                  <a:cubicBezTo>
                    <a:pt x="1631" y="3730"/>
                    <a:pt x="1986" y="3691"/>
                    <a:pt x="2322" y="3591"/>
                  </a:cubicBezTo>
                  <a:cubicBezTo>
                    <a:pt x="2542" y="3523"/>
                    <a:pt x="2761" y="3428"/>
                    <a:pt x="2906" y="3245"/>
                  </a:cubicBezTo>
                  <a:cubicBezTo>
                    <a:pt x="3138" y="2949"/>
                    <a:pt x="3153" y="2455"/>
                    <a:pt x="3150" y="2109"/>
                  </a:cubicBezTo>
                  <a:lnTo>
                    <a:pt x="3150" y="2109"/>
                  </a:lnTo>
                  <a:cubicBezTo>
                    <a:pt x="3209" y="2117"/>
                    <a:pt x="3266" y="2124"/>
                    <a:pt x="3324" y="2124"/>
                  </a:cubicBezTo>
                  <a:cubicBezTo>
                    <a:pt x="3377" y="2124"/>
                    <a:pt x="3431" y="2118"/>
                    <a:pt x="3486" y="2103"/>
                  </a:cubicBezTo>
                  <a:cubicBezTo>
                    <a:pt x="3514" y="1609"/>
                    <a:pt x="3511" y="1112"/>
                    <a:pt x="3474" y="618"/>
                  </a:cubicBezTo>
                  <a:cubicBezTo>
                    <a:pt x="3465" y="436"/>
                    <a:pt x="3437" y="241"/>
                    <a:pt x="3304" y="121"/>
                  </a:cubicBezTo>
                  <a:cubicBezTo>
                    <a:pt x="3205" y="28"/>
                    <a:pt x="3070" y="0"/>
                    <a:pt x="2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00;p95">
              <a:extLst>
                <a:ext uri="{FF2B5EF4-FFF2-40B4-BE49-F238E27FC236}">
                  <a16:creationId xmlns:a16="http://schemas.microsoft.com/office/drawing/2014/main" id="{0B85CB24-F69C-4037-9BB2-4430F5FE1B20}"/>
                </a:ext>
              </a:extLst>
            </p:cNvPr>
            <p:cNvSpPr/>
            <p:nvPr/>
          </p:nvSpPr>
          <p:spPr>
            <a:xfrm>
              <a:off x="6462161" y="3402226"/>
              <a:ext cx="87208" cy="239329"/>
            </a:xfrm>
            <a:custGeom>
              <a:avLst/>
              <a:gdLst/>
              <a:ahLst/>
              <a:cxnLst/>
              <a:rect l="l" t="t" r="r" b="b"/>
              <a:pathLst>
                <a:path w="708" h="1943" extrusionOk="0">
                  <a:moveTo>
                    <a:pt x="688" y="29"/>
                  </a:moveTo>
                  <a:lnTo>
                    <a:pt x="688" y="29"/>
                  </a:lnTo>
                  <a:cubicBezTo>
                    <a:pt x="699" y="31"/>
                    <a:pt x="708" y="31"/>
                    <a:pt x="708" y="31"/>
                  </a:cubicBezTo>
                  <a:cubicBezTo>
                    <a:pt x="708" y="31"/>
                    <a:pt x="701" y="30"/>
                    <a:pt x="688" y="29"/>
                  </a:cubicBezTo>
                  <a:close/>
                  <a:moveTo>
                    <a:pt x="489" y="0"/>
                  </a:moveTo>
                  <a:cubicBezTo>
                    <a:pt x="442" y="0"/>
                    <a:pt x="387" y="0"/>
                    <a:pt x="334" y="22"/>
                  </a:cubicBezTo>
                  <a:cubicBezTo>
                    <a:pt x="279" y="40"/>
                    <a:pt x="226" y="77"/>
                    <a:pt x="183" y="130"/>
                  </a:cubicBezTo>
                  <a:cubicBezTo>
                    <a:pt x="146" y="179"/>
                    <a:pt x="112" y="241"/>
                    <a:pt x="87" y="309"/>
                  </a:cubicBezTo>
                  <a:cubicBezTo>
                    <a:pt x="41" y="445"/>
                    <a:pt x="23" y="596"/>
                    <a:pt x="13" y="747"/>
                  </a:cubicBezTo>
                  <a:cubicBezTo>
                    <a:pt x="7" y="896"/>
                    <a:pt x="10" y="1047"/>
                    <a:pt x="7" y="1186"/>
                  </a:cubicBezTo>
                  <a:cubicBezTo>
                    <a:pt x="1" y="1325"/>
                    <a:pt x="7" y="1457"/>
                    <a:pt x="7" y="1569"/>
                  </a:cubicBezTo>
                  <a:cubicBezTo>
                    <a:pt x="7" y="1680"/>
                    <a:pt x="10" y="1772"/>
                    <a:pt x="13" y="1837"/>
                  </a:cubicBezTo>
                  <a:cubicBezTo>
                    <a:pt x="16" y="1905"/>
                    <a:pt x="23" y="1942"/>
                    <a:pt x="23" y="1942"/>
                  </a:cubicBezTo>
                  <a:cubicBezTo>
                    <a:pt x="23" y="1942"/>
                    <a:pt x="23" y="1908"/>
                    <a:pt x="26" y="1843"/>
                  </a:cubicBezTo>
                  <a:cubicBezTo>
                    <a:pt x="26" y="1775"/>
                    <a:pt x="26" y="1683"/>
                    <a:pt x="29" y="1572"/>
                  </a:cubicBezTo>
                  <a:cubicBezTo>
                    <a:pt x="29" y="1461"/>
                    <a:pt x="38" y="1328"/>
                    <a:pt x="41" y="1189"/>
                  </a:cubicBezTo>
                  <a:cubicBezTo>
                    <a:pt x="47" y="1047"/>
                    <a:pt x="47" y="896"/>
                    <a:pt x="57" y="750"/>
                  </a:cubicBezTo>
                  <a:cubicBezTo>
                    <a:pt x="63" y="599"/>
                    <a:pt x="78" y="454"/>
                    <a:pt x="121" y="321"/>
                  </a:cubicBezTo>
                  <a:cubicBezTo>
                    <a:pt x="146" y="256"/>
                    <a:pt x="171" y="198"/>
                    <a:pt x="211" y="148"/>
                  </a:cubicBezTo>
                  <a:cubicBezTo>
                    <a:pt x="245" y="99"/>
                    <a:pt x="294" y="62"/>
                    <a:pt x="347" y="43"/>
                  </a:cubicBezTo>
                  <a:cubicBezTo>
                    <a:pt x="396" y="25"/>
                    <a:pt x="446" y="16"/>
                    <a:pt x="492" y="16"/>
                  </a:cubicBezTo>
                  <a:cubicBezTo>
                    <a:pt x="503" y="15"/>
                    <a:pt x="515" y="14"/>
                    <a:pt x="526" y="14"/>
                  </a:cubicBezTo>
                  <a:cubicBezTo>
                    <a:pt x="557" y="14"/>
                    <a:pt x="587" y="17"/>
                    <a:pt x="609" y="22"/>
                  </a:cubicBezTo>
                  <a:cubicBezTo>
                    <a:pt x="644" y="25"/>
                    <a:pt x="671" y="28"/>
                    <a:pt x="688" y="29"/>
                  </a:cubicBezTo>
                  <a:lnTo>
                    <a:pt x="688" y="29"/>
                  </a:lnTo>
                  <a:cubicBezTo>
                    <a:pt x="685" y="29"/>
                    <a:pt x="683" y="28"/>
                    <a:pt x="680" y="28"/>
                  </a:cubicBezTo>
                  <a:cubicBezTo>
                    <a:pt x="665" y="25"/>
                    <a:pt x="640" y="16"/>
                    <a:pt x="609" y="13"/>
                  </a:cubicBezTo>
                  <a:cubicBezTo>
                    <a:pt x="572" y="9"/>
                    <a:pt x="535" y="0"/>
                    <a:pt x="489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01;p95">
              <a:extLst>
                <a:ext uri="{FF2B5EF4-FFF2-40B4-BE49-F238E27FC236}">
                  <a16:creationId xmlns:a16="http://schemas.microsoft.com/office/drawing/2014/main" id="{5119305E-2F37-4F19-BA59-ADDE7E07AC6F}"/>
                </a:ext>
              </a:extLst>
            </p:cNvPr>
            <p:cNvSpPr/>
            <p:nvPr/>
          </p:nvSpPr>
          <p:spPr>
            <a:xfrm>
              <a:off x="6553064" y="3473667"/>
              <a:ext cx="9238" cy="214571"/>
            </a:xfrm>
            <a:custGeom>
              <a:avLst/>
              <a:gdLst/>
              <a:ahLst/>
              <a:cxnLst/>
              <a:rect l="l" t="t" r="r" b="b"/>
              <a:pathLst>
                <a:path w="75" h="1742" extrusionOk="0">
                  <a:moveTo>
                    <a:pt x="75" y="1"/>
                  </a:moveTo>
                  <a:cubicBezTo>
                    <a:pt x="75" y="1"/>
                    <a:pt x="75" y="28"/>
                    <a:pt x="69" y="75"/>
                  </a:cubicBezTo>
                  <a:cubicBezTo>
                    <a:pt x="63" y="121"/>
                    <a:pt x="56" y="189"/>
                    <a:pt x="53" y="269"/>
                  </a:cubicBezTo>
                  <a:cubicBezTo>
                    <a:pt x="44" y="353"/>
                    <a:pt x="38" y="445"/>
                    <a:pt x="32" y="547"/>
                  </a:cubicBezTo>
                  <a:cubicBezTo>
                    <a:pt x="29" y="649"/>
                    <a:pt x="22" y="760"/>
                    <a:pt x="16" y="868"/>
                  </a:cubicBezTo>
                  <a:cubicBezTo>
                    <a:pt x="13" y="976"/>
                    <a:pt x="10" y="1084"/>
                    <a:pt x="7" y="1189"/>
                  </a:cubicBezTo>
                  <a:cubicBezTo>
                    <a:pt x="7" y="1291"/>
                    <a:pt x="1" y="1390"/>
                    <a:pt x="1" y="1470"/>
                  </a:cubicBezTo>
                  <a:lnTo>
                    <a:pt x="1" y="1668"/>
                  </a:lnTo>
                  <a:lnTo>
                    <a:pt x="1" y="1742"/>
                  </a:lnTo>
                  <a:cubicBezTo>
                    <a:pt x="1" y="1742"/>
                    <a:pt x="4" y="1714"/>
                    <a:pt x="10" y="1668"/>
                  </a:cubicBezTo>
                  <a:cubicBezTo>
                    <a:pt x="13" y="1622"/>
                    <a:pt x="19" y="1551"/>
                    <a:pt x="26" y="1470"/>
                  </a:cubicBezTo>
                  <a:cubicBezTo>
                    <a:pt x="32" y="1390"/>
                    <a:pt x="41" y="1297"/>
                    <a:pt x="44" y="1192"/>
                  </a:cubicBezTo>
                  <a:cubicBezTo>
                    <a:pt x="47" y="1094"/>
                    <a:pt x="56" y="979"/>
                    <a:pt x="59" y="871"/>
                  </a:cubicBezTo>
                  <a:cubicBezTo>
                    <a:pt x="63" y="763"/>
                    <a:pt x="66" y="655"/>
                    <a:pt x="72" y="553"/>
                  </a:cubicBezTo>
                  <a:cubicBezTo>
                    <a:pt x="72" y="448"/>
                    <a:pt x="75" y="353"/>
                    <a:pt x="75" y="269"/>
                  </a:cubicBez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02;p95">
              <a:extLst>
                <a:ext uri="{FF2B5EF4-FFF2-40B4-BE49-F238E27FC236}">
                  <a16:creationId xmlns:a16="http://schemas.microsoft.com/office/drawing/2014/main" id="{5679A9A4-7805-4021-98B6-CDDA8F2DBBE1}"/>
                </a:ext>
              </a:extLst>
            </p:cNvPr>
            <p:cNvSpPr/>
            <p:nvPr/>
          </p:nvSpPr>
          <p:spPr>
            <a:xfrm>
              <a:off x="6470168" y="3378577"/>
              <a:ext cx="150397" cy="178234"/>
            </a:xfrm>
            <a:custGeom>
              <a:avLst/>
              <a:gdLst/>
              <a:ahLst/>
              <a:cxnLst/>
              <a:rect l="l" t="t" r="r" b="b"/>
              <a:pathLst>
                <a:path w="1221" h="1447" extrusionOk="0">
                  <a:moveTo>
                    <a:pt x="495" y="1"/>
                  </a:moveTo>
                  <a:cubicBezTo>
                    <a:pt x="495" y="1"/>
                    <a:pt x="495" y="1"/>
                    <a:pt x="495" y="1"/>
                  </a:cubicBezTo>
                  <a:cubicBezTo>
                    <a:pt x="322" y="121"/>
                    <a:pt x="164" y="232"/>
                    <a:pt x="1" y="353"/>
                  </a:cubicBezTo>
                  <a:cubicBezTo>
                    <a:pt x="180" y="671"/>
                    <a:pt x="393" y="976"/>
                    <a:pt x="637" y="1254"/>
                  </a:cubicBezTo>
                  <a:cubicBezTo>
                    <a:pt x="710" y="1340"/>
                    <a:pt x="847" y="1447"/>
                    <a:pt x="972" y="1447"/>
                  </a:cubicBezTo>
                  <a:cubicBezTo>
                    <a:pt x="1026" y="1447"/>
                    <a:pt x="1078" y="1426"/>
                    <a:pt x="1122" y="1375"/>
                  </a:cubicBezTo>
                  <a:cubicBezTo>
                    <a:pt x="1162" y="1325"/>
                    <a:pt x="1180" y="1254"/>
                    <a:pt x="1193" y="1189"/>
                  </a:cubicBezTo>
                  <a:cubicBezTo>
                    <a:pt x="1220" y="1007"/>
                    <a:pt x="1196" y="819"/>
                    <a:pt x="1118" y="652"/>
                  </a:cubicBezTo>
                  <a:cubicBezTo>
                    <a:pt x="1106" y="621"/>
                    <a:pt x="1088" y="594"/>
                    <a:pt x="1060" y="584"/>
                  </a:cubicBezTo>
                  <a:cubicBezTo>
                    <a:pt x="1060" y="557"/>
                    <a:pt x="1060" y="529"/>
                    <a:pt x="1050" y="507"/>
                  </a:cubicBezTo>
                  <a:cubicBezTo>
                    <a:pt x="1037" y="486"/>
                    <a:pt x="1014" y="469"/>
                    <a:pt x="992" y="469"/>
                  </a:cubicBezTo>
                  <a:cubicBezTo>
                    <a:pt x="989" y="469"/>
                    <a:pt x="986" y="469"/>
                    <a:pt x="983" y="470"/>
                  </a:cubicBezTo>
                  <a:cubicBezTo>
                    <a:pt x="979" y="439"/>
                    <a:pt x="949" y="418"/>
                    <a:pt x="918" y="418"/>
                  </a:cubicBezTo>
                  <a:cubicBezTo>
                    <a:pt x="976" y="547"/>
                    <a:pt x="1007" y="692"/>
                    <a:pt x="1007" y="834"/>
                  </a:cubicBezTo>
                  <a:cubicBezTo>
                    <a:pt x="961" y="770"/>
                    <a:pt x="517" y="1"/>
                    <a:pt x="49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03;p95">
              <a:extLst>
                <a:ext uri="{FF2B5EF4-FFF2-40B4-BE49-F238E27FC236}">
                  <a16:creationId xmlns:a16="http://schemas.microsoft.com/office/drawing/2014/main" id="{07957D76-506C-4A69-8E95-014F2D844395}"/>
                </a:ext>
              </a:extLst>
            </p:cNvPr>
            <p:cNvSpPr/>
            <p:nvPr/>
          </p:nvSpPr>
          <p:spPr>
            <a:xfrm>
              <a:off x="6090667" y="3247396"/>
              <a:ext cx="477796" cy="493932"/>
            </a:xfrm>
            <a:custGeom>
              <a:avLst/>
              <a:gdLst/>
              <a:ahLst/>
              <a:cxnLst/>
              <a:rect l="l" t="t" r="r" b="b"/>
              <a:pathLst>
                <a:path w="3879" h="4010" extrusionOk="0">
                  <a:moveTo>
                    <a:pt x="2254" y="1"/>
                  </a:moveTo>
                  <a:lnTo>
                    <a:pt x="2254" y="1"/>
                  </a:lnTo>
                  <a:cubicBezTo>
                    <a:pt x="2255" y="1"/>
                    <a:pt x="2255" y="1"/>
                    <a:pt x="2255" y="1"/>
                  </a:cubicBezTo>
                  <a:lnTo>
                    <a:pt x="2255" y="1"/>
                  </a:lnTo>
                  <a:cubicBezTo>
                    <a:pt x="2255" y="1"/>
                    <a:pt x="2255" y="1"/>
                    <a:pt x="2254" y="1"/>
                  </a:cubicBezTo>
                  <a:close/>
                  <a:moveTo>
                    <a:pt x="2255" y="1"/>
                  </a:moveTo>
                  <a:lnTo>
                    <a:pt x="2255" y="1"/>
                  </a:lnTo>
                  <a:cubicBezTo>
                    <a:pt x="2331" y="7"/>
                    <a:pt x="2134" y="127"/>
                    <a:pt x="2128" y="130"/>
                  </a:cubicBezTo>
                  <a:cubicBezTo>
                    <a:pt x="2010" y="186"/>
                    <a:pt x="1887" y="195"/>
                    <a:pt x="1763" y="204"/>
                  </a:cubicBezTo>
                  <a:cubicBezTo>
                    <a:pt x="1742" y="206"/>
                    <a:pt x="1717" y="207"/>
                    <a:pt x="1689" y="207"/>
                  </a:cubicBezTo>
                  <a:cubicBezTo>
                    <a:pt x="1549" y="207"/>
                    <a:pt x="1350" y="181"/>
                    <a:pt x="1307" y="59"/>
                  </a:cubicBezTo>
                  <a:cubicBezTo>
                    <a:pt x="1217" y="84"/>
                    <a:pt x="1124" y="90"/>
                    <a:pt x="1032" y="112"/>
                  </a:cubicBezTo>
                  <a:cubicBezTo>
                    <a:pt x="927" y="136"/>
                    <a:pt x="828" y="161"/>
                    <a:pt x="726" y="198"/>
                  </a:cubicBezTo>
                  <a:cubicBezTo>
                    <a:pt x="615" y="235"/>
                    <a:pt x="436" y="294"/>
                    <a:pt x="374" y="402"/>
                  </a:cubicBezTo>
                  <a:cubicBezTo>
                    <a:pt x="281" y="559"/>
                    <a:pt x="272" y="822"/>
                    <a:pt x="220" y="1004"/>
                  </a:cubicBezTo>
                  <a:cubicBezTo>
                    <a:pt x="155" y="1232"/>
                    <a:pt x="81" y="1455"/>
                    <a:pt x="1" y="1674"/>
                  </a:cubicBezTo>
                  <a:cubicBezTo>
                    <a:pt x="127" y="1757"/>
                    <a:pt x="263" y="1825"/>
                    <a:pt x="405" y="1875"/>
                  </a:cubicBezTo>
                  <a:cubicBezTo>
                    <a:pt x="457" y="1895"/>
                    <a:pt x="631" y="1962"/>
                    <a:pt x="729" y="1962"/>
                  </a:cubicBezTo>
                  <a:cubicBezTo>
                    <a:pt x="753" y="1962"/>
                    <a:pt x="773" y="1958"/>
                    <a:pt x="785" y="1949"/>
                  </a:cubicBezTo>
                  <a:cubicBezTo>
                    <a:pt x="800" y="1936"/>
                    <a:pt x="803" y="1918"/>
                    <a:pt x="803" y="1902"/>
                  </a:cubicBezTo>
                  <a:cubicBezTo>
                    <a:pt x="813" y="1825"/>
                    <a:pt x="819" y="1751"/>
                    <a:pt x="828" y="1674"/>
                  </a:cubicBezTo>
                  <a:cubicBezTo>
                    <a:pt x="884" y="1902"/>
                    <a:pt x="924" y="2134"/>
                    <a:pt x="939" y="2369"/>
                  </a:cubicBezTo>
                  <a:cubicBezTo>
                    <a:pt x="930" y="2375"/>
                    <a:pt x="927" y="2375"/>
                    <a:pt x="924" y="2378"/>
                  </a:cubicBezTo>
                  <a:cubicBezTo>
                    <a:pt x="877" y="2409"/>
                    <a:pt x="893" y="2492"/>
                    <a:pt x="924" y="2554"/>
                  </a:cubicBezTo>
                  <a:cubicBezTo>
                    <a:pt x="918" y="2543"/>
                    <a:pt x="906" y="2537"/>
                    <a:pt x="893" y="2537"/>
                  </a:cubicBezTo>
                  <a:cubicBezTo>
                    <a:pt x="878" y="2537"/>
                    <a:pt x="861" y="2545"/>
                    <a:pt x="853" y="2560"/>
                  </a:cubicBezTo>
                  <a:cubicBezTo>
                    <a:pt x="843" y="2585"/>
                    <a:pt x="850" y="2616"/>
                    <a:pt x="862" y="2643"/>
                  </a:cubicBezTo>
                  <a:cubicBezTo>
                    <a:pt x="924" y="2770"/>
                    <a:pt x="846" y="2924"/>
                    <a:pt x="800" y="3048"/>
                  </a:cubicBezTo>
                  <a:cubicBezTo>
                    <a:pt x="757" y="3156"/>
                    <a:pt x="587" y="3477"/>
                    <a:pt x="640" y="3588"/>
                  </a:cubicBezTo>
                  <a:cubicBezTo>
                    <a:pt x="649" y="3613"/>
                    <a:pt x="667" y="3628"/>
                    <a:pt x="686" y="3644"/>
                  </a:cubicBezTo>
                  <a:cubicBezTo>
                    <a:pt x="911" y="3832"/>
                    <a:pt x="1232" y="3953"/>
                    <a:pt x="1516" y="3990"/>
                  </a:cubicBezTo>
                  <a:cubicBezTo>
                    <a:pt x="1614" y="4003"/>
                    <a:pt x="1713" y="4009"/>
                    <a:pt x="1812" y="4009"/>
                  </a:cubicBezTo>
                  <a:cubicBezTo>
                    <a:pt x="2060" y="4009"/>
                    <a:pt x="2308" y="3969"/>
                    <a:pt x="2545" y="3894"/>
                  </a:cubicBezTo>
                  <a:cubicBezTo>
                    <a:pt x="2724" y="3835"/>
                    <a:pt x="2903" y="3739"/>
                    <a:pt x="3032" y="3601"/>
                  </a:cubicBezTo>
                  <a:cubicBezTo>
                    <a:pt x="3193" y="3434"/>
                    <a:pt x="3208" y="3264"/>
                    <a:pt x="3199" y="3039"/>
                  </a:cubicBezTo>
                  <a:cubicBezTo>
                    <a:pt x="3199" y="3017"/>
                    <a:pt x="3196" y="3002"/>
                    <a:pt x="3193" y="2986"/>
                  </a:cubicBezTo>
                  <a:cubicBezTo>
                    <a:pt x="3184" y="2961"/>
                    <a:pt x="3165" y="2940"/>
                    <a:pt x="3147" y="2921"/>
                  </a:cubicBezTo>
                  <a:cubicBezTo>
                    <a:pt x="3073" y="2841"/>
                    <a:pt x="2980" y="2739"/>
                    <a:pt x="2995" y="2625"/>
                  </a:cubicBezTo>
                  <a:cubicBezTo>
                    <a:pt x="2998" y="2588"/>
                    <a:pt x="3014" y="2554"/>
                    <a:pt x="3011" y="2520"/>
                  </a:cubicBezTo>
                  <a:cubicBezTo>
                    <a:pt x="3008" y="2488"/>
                    <a:pt x="2984" y="2451"/>
                    <a:pt x="2953" y="2451"/>
                  </a:cubicBezTo>
                  <a:cubicBezTo>
                    <a:pt x="2951" y="2451"/>
                    <a:pt x="2948" y="2452"/>
                    <a:pt x="2946" y="2452"/>
                  </a:cubicBezTo>
                  <a:cubicBezTo>
                    <a:pt x="2968" y="2396"/>
                    <a:pt x="2977" y="2338"/>
                    <a:pt x="2968" y="2282"/>
                  </a:cubicBezTo>
                  <a:cubicBezTo>
                    <a:pt x="2964" y="2261"/>
                    <a:pt x="2961" y="2245"/>
                    <a:pt x="2949" y="2236"/>
                  </a:cubicBezTo>
                  <a:cubicBezTo>
                    <a:pt x="2943" y="2230"/>
                    <a:pt x="2935" y="2227"/>
                    <a:pt x="2928" y="2227"/>
                  </a:cubicBezTo>
                  <a:cubicBezTo>
                    <a:pt x="2919" y="2227"/>
                    <a:pt x="2911" y="2231"/>
                    <a:pt x="2906" y="2239"/>
                  </a:cubicBezTo>
                  <a:cubicBezTo>
                    <a:pt x="2918" y="2106"/>
                    <a:pt x="2937" y="1977"/>
                    <a:pt x="2949" y="1844"/>
                  </a:cubicBezTo>
                  <a:cubicBezTo>
                    <a:pt x="2958" y="1733"/>
                    <a:pt x="3017" y="1486"/>
                    <a:pt x="2983" y="1381"/>
                  </a:cubicBezTo>
                  <a:lnTo>
                    <a:pt x="2983" y="1381"/>
                  </a:lnTo>
                  <a:cubicBezTo>
                    <a:pt x="2992" y="1405"/>
                    <a:pt x="3134" y="1649"/>
                    <a:pt x="3128" y="1652"/>
                  </a:cubicBezTo>
                  <a:cubicBezTo>
                    <a:pt x="3412" y="1575"/>
                    <a:pt x="3675" y="1421"/>
                    <a:pt x="3878" y="1205"/>
                  </a:cubicBezTo>
                  <a:cubicBezTo>
                    <a:pt x="3727" y="958"/>
                    <a:pt x="3579" y="711"/>
                    <a:pt x="3431" y="461"/>
                  </a:cubicBezTo>
                  <a:cubicBezTo>
                    <a:pt x="3301" y="245"/>
                    <a:pt x="3190" y="90"/>
                    <a:pt x="2915" y="62"/>
                  </a:cubicBezTo>
                  <a:cubicBezTo>
                    <a:pt x="2693" y="44"/>
                    <a:pt x="2474" y="19"/>
                    <a:pt x="2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104;p95">
              <a:extLst>
                <a:ext uri="{FF2B5EF4-FFF2-40B4-BE49-F238E27FC236}">
                  <a16:creationId xmlns:a16="http://schemas.microsoft.com/office/drawing/2014/main" id="{E5F72C87-7957-4C35-A34B-3A8947322595}"/>
                </a:ext>
              </a:extLst>
            </p:cNvPr>
            <p:cNvSpPr/>
            <p:nvPr/>
          </p:nvSpPr>
          <p:spPr>
            <a:xfrm>
              <a:off x="5481445" y="3358130"/>
              <a:ext cx="371249" cy="510068"/>
            </a:xfrm>
            <a:custGeom>
              <a:avLst/>
              <a:gdLst/>
              <a:ahLst/>
              <a:cxnLst/>
              <a:rect l="l" t="t" r="r" b="b"/>
              <a:pathLst>
                <a:path w="3014" h="4141" extrusionOk="0">
                  <a:moveTo>
                    <a:pt x="2517" y="0"/>
                  </a:moveTo>
                  <a:cubicBezTo>
                    <a:pt x="2443" y="340"/>
                    <a:pt x="2353" y="679"/>
                    <a:pt x="2264" y="1019"/>
                  </a:cubicBezTo>
                  <a:cubicBezTo>
                    <a:pt x="2186" y="1318"/>
                    <a:pt x="2118" y="1602"/>
                    <a:pt x="1986" y="1883"/>
                  </a:cubicBezTo>
                  <a:cubicBezTo>
                    <a:pt x="1905" y="2062"/>
                    <a:pt x="1859" y="2251"/>
                    <a:pt x="1810" y="2436"/>
                  </a:cubicBezTo>
                  <a:cubicBezTo>
                    <a:pt x="1702" y="2837"/>
                    <a:pt x="1575" y="3233"/>
                    <a:pt x="1445" y="3628"/>
                  </a:cubicBezTo>
                  <a:cubicBezTo>
                    <a:pt x="1412" y="3730"/>
                    <a:pt x="1336" y="3744"/>
                    <a:pt x="1250" y="3744"/>
                  </a:cubicBezTo>
                  <a:cubicBezTo>
                    <a:pt x="1216" y="3744"/>
                    <a:pt x="1181" y="3742"/>
                    <a:pt x="1146" y="3742"/>
                  </a:cubicBezTo>
                  <a:cubicBezTo>
                    <a:pt x="1013" y="3739"/>
                    <a:pt x="887" y="3727"/>
                    <a:pt x="757" y="3727"/>
                  </a:cubicBezTo>
                  <a:cubicBezTo>
                    <a:pt x="746" y="3726"/>
                    <a:pt x="735" y="3726"/>
                    <a:pt x="725" y="3726"/>
                  </a:cubicBezTo>
                  <a:cubicBezTo>
                    <a:pt x="482" y="3726"/>
                    <a:pt x="239" y="3762"/>
                    <a:pt x="50" y="3924"/>
                  </a:cubicBezTo>
                  <a:cubicBezTo>
                    <a:pt x="25" y="3943"/>
                    <a:pt x="0" y="3974"/>
                    <a:pt x="10" y="4004"/>
                  </a:cubicBezTo>
                  <a:cubicBezTo>
                    <a:pt x="53" y="3998"/>
                    <a:pt x="93" y="3986"/>
                    <a:pt x="130" y="3970"/>
                  </a:cubicBezTo>
                  <a:lnTo>
                    <a:pt x="130" y="3970"/>
                  </a:lnTo>
                  <a:cubicBezTo>
                    <a:pt x="99" y="3992"/>
                    <a:pt x="31" y="4020"/>
                    <a:pt x="16" y="4057"/>
                  </a:cubicBezTo>
                  <a:cubicBezTo>
                    <a:pt x="2" y="4085"/>
                    <a:pt x="13" y="4095"/>
                    <a:pt x="35" y="4095"/>
                  </a:cubicBezTo>
                  <a:cubicBezTo>
                    <a:pt x="69" y="4095"/>
                    <a:pt x="127" y="4071"/>
                    <a:pt x="143" y="4063"/>
                  </a:cubicBezTo>
                  <a:cubicBezTo>
                    <a:pt x="192" y="4041"/>
                    <a:pt x="241" y="4026"/>
                    <a:pt x="297" y="4014"/>
                  </a:cubicBezTo>
                  <a:lnTo>
                    <a:pt x="297" y="4014"/>
                  </a:lnTo>
                  <a:cubicBezTo>
                    <a:pt x="278" y="4026"/>
                    <a:pt x="254" y="4038"/>
                    <a:pt x="235" y="4048"/>
                  </a:cubicBezTo>
                  <a:cubicBezTo>
                    <a:pt x="223" y="4057"/>
                    <a:pt x="207" y="4063"/>
                    <a:pt x="207" y="4079"/>
                  </a:cubicBezTo>
                  <a:cubicBezTo>
                    <a:pt x="207" y="4091"/>
                    <a:pt x="220" y="4100"/>
                    <a:pt x="226" y="4106"/>
                  </a:cubicBezTo>
                  <a:cubicBezTo>
                    <a:pt x="239" y="4114"/>
                    <a:pt x="254" y="4116"/>
                    <a:pt x="270" y="4116"/>
                  </a:cubicBezTo>
                  <a:cubicBezTo>
                    <a:pt x="306" y="4116"/>
                    <a:pt x="347" y="4102"/>
                    <a:pt x="377" y="4100"/>
                  </a:cubicBezTo>
                  <a:cubicBezTo>
                    <a:pt x="414" y="4094"/>
                    <a:pt x="451" y="4092"/>
                    <a:pt x="489" y="4092"/>
                  </a:cubicBezTo>
                  <a:cubicBezTo>
                    <a:pt x="630" y="4092"/>
                    <a:pt x="777" y="4126"/>
                    <a:pt x="921" y="4126"/>
                  </a:cubicBezTo>
                  <a:cubicBezTo>
                    <a:pt x="934" y="4126"/>
                    <a:pt x="947" y="4125"/>
                    <a:pt x="961" y="4125"/>
                  </a:cubicBezTo>
                  <a:cubicBezTo>
                    <a:pt x="968" y="4125"/>
                    <a:pt x="975" y="4125"/>
                    <a:pt x="983" y="4125"/>
                  </a:cubicBezTo>
                  <a:cubicBezTo>
                    <a:pt x="1089" y="4125"/>
                    <a:pt x="1193" y="4140"/>
                    <a:pt x="1298" y="4140"/>
                  </a:cubicBezTo>
                  <a:cubicBezTo>
                    <a:pt x="1323" y="4140"/>
                    <a:pt x="1349" y="4139"/>
                    <a:pt x="1374" y="4137"/>
                  </a:cubicBezTo>
                  <a:cubicBezTo>
                    <a:pt x="1538" y="4122"/>
                    <a:pt x="1621" y="4060"/>
                    <a:pt x="1643" y="3899"/>
                  </a:cubicBezTo>
                  <a:cubicBezTo>
                    <a:pt x="1652" y="3841"/>
                    <a:pt x="1674" y="3785"/>
                    <a:pt x="1699" y="3733"/>
                  </a:cubicBezTo>
                  <a:cubicBezTo>
                    <a:pt x="1946" y="3168"/>
                    <a:pt x="2214" y="2618"/>
                    <a:pt x="2409" y="2035"/>
                  </a:cubicBezTo>
                  <a:cubicBezTo>
                    <a:pt x="2501" y="1760"/>
                    <a:pt x="2594" y="1485"/>
                    <a:pt x="2690" y="1213"/>
                  </a:cubicBezTo>
                  <a:cubicBezTo>
                    <a:pt x="2739" y="1068"/>
                    <a:pt x="2798" y="929"/>
                    <a:pt x="2856" y="787"/>
                  </a:cubicBezTo>
                  <a:cubicBezTo>
                    <a:pt x="2906" y="658"/>
                    <a:pt x="2940" y="513"/>
                    <a:pt x="3011" y="395"/>
                  </a:cubicBezTo>
                  <a:cubicBezTo>
                    <a:pt x="3014" y="386"/>
                    <a:pt x="3011" y="380"/>
                    <a:pt x="3005" y="374"/>
                  </a:cubicBezTo>
                  <a:cubicBezTo>
                    <a:pt x="2875" y="213"/>
                    <a:pt x="2708" y="80"/>
                    <a:pt x="25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105;p95">
              <a:extLst>
                <a:ext uri="{FF2B5EF4-FFF2-40B4-BE49-F238E27FC236}">
                  <a16:creationId xmlns:a16="http://schemas.microsoft.com/office/drawing/2014/main" id="{8EEF7EEC-C1C9-4D9B-AD4B-80E5A784B17A}"/>
                </a:ext>
              </a:extLst>
            </p:cNvPr>
            <p:cNvSpPr/>
            <p:nvPr/>
          </p:nvSpPr>
          <p:spPr>
            <a:xfrm>
              <a:off x="5510761" y="3842945"/>
              <a:ext cx="62450" cy="13057"/>
            </a:xfrm>
            <a:custGeom>
              <a:avLst/>
              <a:gdLst/>
              <a:ahLst/>
              <a:cxnLst/>
              <a:rect l="l" t="t" r="r" b="b"/>
              <a:pathLst>
                <a:path w="507" h="106" extrusionOk="0">
                  <a:moveTo>
                    <a:pt x="314" y="0"/>
                  </a:moveTo>
                  <a:cubicBezTo>
                    <a:pt x="291" y="0"/>
                    <a:pt x="267" y="1"/>
                    <a:pt x="244" y="4"/>
                  </a:cubicBezTo>
                  <a:cubicBezTo>
                    <a:pt x="226" y="10"/>
                    <a:pt x="210" y="10"/>
                    <a:pt x="195" y="13"/>
                  </a:cubicBezTo>
                  <a:lnTo>
                    <a:pt x="148" y="25"/>
                  </a:lnTo>
                  <a:cubicBezTo>
                    <a:pt x="118" y="34"/>
                    <a:pt x="90" y="44"/>
                    <a:pt x="65" y="56"/>
                  </a:cubicBezTo>
                  <a:cubicBezTo>
                    <a:pt x="43" y="65"/>
                    <a:pt x="28" y="78"/>
                    <a:pt x="16" y="90"/>
                  </a:cubicBezTo>
                  <a:cubicBezTo>
                    <a:pt x="3" y="96"/>
                    <a:pt x="0" y="105"/>
                    <a:pt x="0" y="105"/>
                  </a:cubicBezTo>
                  <a:cubicBezTo>
                    <a:pt x="0" y="105"/>
                    <a:pt x="31" y="90"/>
                    <a:pt x="74" y="72"/>
                  </a:cubicBezTo>
                  <a:cubicBezTo>
                    <a:pt x="96" y="65"/>
                    <a:pt x="124" y="59"/>
                    <a:pt x="155" y="56"/>
                  </a:cubicBezTo>
                  <a:lnTo>
                    <a:pt x="247" y="44"/>
                  </a:lnTo>
                  <a:cubicBezTo>
                    <a:pt x="312" y="34"/>
                    <a:pt x="374" y="31"/>
                    <a:pt x="426" y="31"/>
                  </a:cubicBezTo>
                  <a:cubicBezTo>
                    <a:pt x="470" y="28"/>
                    <a:pt x="507" y="28"/>
                    <a:pt x="507" y="28"/>
                  </a:cubicBezTo>
                  <a:cubicBezTo>
                    <a:pt x="507" y="28"/>
                    <a:pt x="476" y="16"/>
                    <a:pt x="426" y="10"/>
                  </a:cubicBezTo>
                  <a:cubicBezTo>
                    <a:pt x="396" y="4"/>
                    <a:pt x="356" y="0"/>
                    <a:pt x="314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106;p95">
              <a:extLst>
                <a:ext uri="{FF2B5EF4-FFF2-40B4-BE49-F238E27FC236}">
                  <a16:creationId xmlns:a16="http://schemas.microsoft.com/office/drawing/2014/main" id="{CECD2361-F2E0-4B07-933E-25C2C1784E53}"/>
                </a:ext>
              </a:extLst>
            </p:cNvPr>
            <p:cNvSpPr/>
            <p:nvPr/>
          </p:nvSpPr>
          <p:spPr>
            <a:xfrm>
              <a:off x="5484525" y="3828533"/>
              <a:ext cx="83389" cy="26359"/>
            </a:xfrm>
            <a:custGeom>
              <a:avLst/>
              <a:gdLst/>
              <a:ahLst/>
              <a:cxnLst/>
              <a:rect l="l" t="t" r="r" b="b"/>
              <a:pathLst>
                <a:path w="677" h="214" extrusionOk="0">
                  <a:moveTo>
                    <a:pt x="565" y="0"/>
                  </a:moveTo>
                  <a:cubicBezTo>
                    <a:pt x="528" y="0"/>
                    <a:pt x="491" y="0"/>
                    <a:pt x="448" y="6"/>
                  </a:cubicBezTo>
                  <a:cubicBezTo>
                    <a:pt x="426" y="9"/>
                    <a:pt x="405" y="13"/>
                    <a:pt x="383" y="16"/>
                  </a:cubicBezTo>
                  <a:cubicBezTo>
                    <a:pt x="364" y="22"/>
                    <a:pt x="340" y="28"/>
                    <a:pt x="318" y="31"/>
                  </a:cubicBezTo>
                  <a:cubicBezTo>
                    <a:pt x="293" y="40"/>
                    <a:pt x="272" y="46"/>
                    <a:pt x="250" y="56"/>
                  </a:cubicBezTo>
                  <a:cubicBezTo>
                    <a:pt x="229" y="62"/>
                    <a:pt x="210" y="74"/>
                    <a:pt x="189" y="84"/>
                  </a:cubicBezTo>
                  <a:cubicBezTo>
                    <a:pt x="151" y="102"/>
                    <a:pt x="118" y="121"/>
                    <a:pt x="90" y="139"/>
                  </a:cubicBezTo>
                  <a:cubicBezTo>
                    <a:pt x="74" y="148"/>
                    <a:pt x="62" y="161"/>
                    <a:pt x="50" y="167"/>
                  </a:cubicBezTo>
                  <a:cubicBezTo>
                    <a:pt x="40" y="176"/>
                    <a:pt x="31" y="182"/>
                    <a:pt x="25" y="192"/>
                  </a:cubicBezTo>
                  <a:lnTo>
                    <a:pt x="0" y="213"/>
                  </a:lnTo>
                  <a:cubicBezTo>
                    <a:pt x="0" y="213"/>
                    <a:pt x="9" y="210"/>
                    <a:pt x="28" y="189"/>
                  </a:cubicBezTo>
                  <a:cubicBezTo>
                    <a:pt x="43" y="176"/>
                    <a:pt x="65" y="164"/>
                    <a:pt x="96" y="148"/>
                  </a:cubicBezTo>
                  <a:cubicBezTo>
                    <a:pt x="111" y="142"/>
                    <a:pt x="133" y="133"/>
                    <a:pt x="148" y="127"/>
                  </a:cubicBezTo>
                  <a:cubicBezTo>
                    <a:pt x="164" y="118"/>
                    <a:pt x="182" y="111"/>
                    <a:pt x="201" y="102"/>
                  </a:cubicBezTo>
                  <a:cubicBezTo>
                    <a:pt x="241" y="87"/>
                    <a:pt x="281" y="71"/>
                    <a:pt x="324" y="59"/>
                  </a:cubicBezTo>
                  <a:cubicBezTo>
                    <a:pt x="368" y="50"/>
                    <a:pt x="411" y="40"/>
                    <a:pt x="451" y="34"/>
                  </a:cubicBezTo>
                  <a:cubicBezTo>
                    <a:pt x="473" y="34"/>
                    <a:pt x="491" y="28"/>
                    <a:pt x="510" y="25"/>
                  </a:cubicBezTo>
                  <a:cubicBezTo>
                    <a:pt x="528" y="25"/>
                    <a:pt x="550" y="22"/>
                    <a:pt x="565" y="22"/>
                  </a:cubicBezTo>
                  <a:cubicBezTo>
                    <a:pt x="599" y="22"/>
                    <a:pt x="627" y="19"/>
                    <a:pt x="645" y="19"/>
                  </a:cubicBezTo>
                  <a:lnTo>
                    <a:pt x="676" y="19"/>
                  </a:lnTo>
                  <a:cubicBezTo>
                    <a:pt x="676" y="19"/>
                    <a:pt x="664" y="13"/>
                    <a:pt x="645" y="9"/>
                  </a:cubicBezTo>
                  <a:cubicBezTo>
                    <a:pt x="636" y="9"/>
                    <a:pt x="627" y="6"/>
                    <a:pt x="611" y="6"/>
                  </a:cubicBezTo>
                  <a:cubicBezTo>
                    <a:pt x="596" y="6"/>
                    <a:pt x="581" y="0"/>
                    <a:pt x="565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07;p95">
              <a:extLst>
                <a:ext uri="{FF2B5EF4-FFF2-40B4-BE49-F238E27FC236}">
                  <a16:creationId xmlns:a16="http://schemas.microsoft.com/office/drawing/2014/main" id="{F3A84745-92AB-4AFF-A9AD-4B5564FDE520}"/>
                </a:ext>
              </a:extLst>
            </p:cNvPr>
            <p:cNvSpPr/>
            <p:nvPr/>
          </p:nvSpPr>
          <p:spPr>
            <a:xfrm>
              <a:off x="6177751" y="3228427"/>
              <a:ext cx="325305" cy="436655"/>
            </a:xfrm>
            <a:custGeom>
              <a:avLst/>
              <a:gdLst/>
              <a:ahLst/>
              <a:cxnLst/>
              <a:rect l="l" t="t" r="r" b="b"/>
              <a:pathLst>
                <a:path w="2641" h="3545" extrusionOk="0">
                  <a:moveTo>
                    <a:pt x="2217" y="0"/>
                  </a:moveTo>
                  <a:cubicBezTo>
                    <a:pt x="2146" y="6"/>
                    <a:pt x="2100" y="81"/>
                    <a:pt x="2069" y="145"/>
                  </a:cubicBezTo>
                  <a:cubicBezTo>
                    <a:pt x="2014" y="253"/>
                    <a:pt x="1964" y="358"/>
                    <a:pt x="1909" y="463"/>
                  </a:cubicBezTo>
                  <a:cubicBezTo>
                    <a:pt x="1825" y="414"/>
                    <a:pt x="1902" y="263"/>
                    <a:pt x="1813" y="189"/>
                  </a:cubicBezTo>
                  <a:cubicBezTo>
                    <a:pt x="1787" y="171"/>
                    <a:pt x="1758" y="159"/>
                    <a:pt x="1725" y="159"/>
                  </a:cubicBezTo>
                  <a:cubicBezTo>
                    <a:pt x="1719" y="159"/>
                    <a:pt x="1712" y="160"/>
                    <a:pt x="1705" y="161"/>
                  </a:cubicBezTo>
                  <a:cubicBezTo>
                    <a:pt x="1736" y="253"/>
                    <a:pt x="1748" y="337"/>
                    <a:pt x="1730" y="432"/>
                  </a:cubicBezTo>
                  <a:cubicBezTo>
                    <a:pt x="1708" y="528"/>
                    <a:pt x="1677" y="636"/>
                    <a:pt x="1702" y="732"/>
                  </a:cubicBezTo>
                  <a:cubicBezTo>
                    <a:pt x="1720" y="803"/>
                    <a:pt x="1767" y="865"/>
                    <a:pt x="1810" y="923"/>
                  </a:cubicBezTo>
                  <a:cubicBezTo>
                    <a:pt x="1816" y="933"/>
                    <a:pt x="1825" y="945"/>
                    <a:pt x="1828" y="957"/>
                  </a:cubicBezTo>
                  <a:cubicBezTo>
                    <a:pt x="1831" y="964"/>
                    <a:pt x="1828" y="976"/>
                    <a:pt x="1828" y="985"/>
                  </a:cubicBezTo>
                  <a:cubicBezTo>
                    <a:pt x="1807" y="1112"/>
                    <a:pt x="1714" y="1257"/>
                    <a:pt x="1655" y="1377"/>
                  </a:cubicBezTo>
                  <a:cubicBezTo>
                    <a:pt x="1584" y="1519"/>
                    <a:pt x="1513" y="1658"/>
                    <a:pt x="1442" y="1797"/>
                  </a:cubicBezTo>
                  <a:cubicBezTo>
                    <a:pt x="1300" y="2081"/>
                    <a:pt x="1165" y="2368"/>
                    <a:pt x="1100" y="2683"/>
                  </a:cubicBezTo>
                  <a:cubicBezTo>
                    <a:pt x="942" y="2350"/>
                    <a:pt x="732" y="2041"/>
                    <a:pt x="544" y="1729"/>
                  </a:cubicBezTo>
                  <a:lnTo>
                    <a:pt x="544" y="1729"/>
                  </a:lnTo>
                  <a:cubicBezTo>
                    <a:pt x="572" y="1776"/>
                    <a:pt x="1" y="2090"/>
                    <a:pt x="7" y="2106"/>
                  </a:cubicBezTo>
                  <a:cubicBezTo>
                    <a:pt x="244" y="2584"/>
                    <a:pt x="569" y="2949"/>
                    <a:pt x="933" y="3325"/>
                  </a:cubicBezTo>
                  <a:cubicBezTo>
                    <a:pt x="1007" y="3403"/>
                    <a:pt x="1087" y="3470"/>
                    <a:pt x="1183" y="3523"/>
                  </a:cubicBezTo>
                  <a:cubicBezTo>
                    <a:pt x="1214" y="3538"/>
                    <a:pt x="1241" y="3545"/>
                    <a:pt x="1267" y="3545"/>
                  </a:cubicBezTo>
                  <a:cubicBezTo>
                    <a:pt x="1325" y="3545"/>
                    <a:pt x="1371" y="3507"/>
                    <a:pt x="1415" y="3443"/>
                  </a:cubicBezTo>
                  <a:cubicBezTo>
                    <a:pt x="1455" y="3387"/>
                    <a:pt x="1476" y="3322"/>
                    <a:pt x="1501" y="3261"/>
                  </a:cubicBezTo>
                  <a:cubicBezTo>
                    <a:pt x="1748" y="2591"/>
                    <a:pt x="1902" y="1868"/>
                    <a:pt x="2041" y="1161"/>
                  </a:cubicBezTo>
                  <a:cubicBezTo>
                    <a:pt x="2044" y="1143"/>
                    <a:pt x="2048" y="1124"/>
                    <a:pt x="2063" y="1112"/>
                  </a:cubicBezTo>
                  <a:cubicBezTo>
                    <a:pt x="2075" y="1102"/>
                    <a:pt x="2091" y="1102"/>
                    <a:pt x="2103" y="1099"/>
                  </a:cubicBezTo>
                  <a:cubicBezTo>
                    <a:pt x="2196" y="1081"/>
                    <a:pt x="2248" y="1025"/>
                    <a:pt x="2307" y="957"/>
                  </a:cubicBezTo>
                  <a:lnTo>
                    <a:pt x="2538" y="679"/>
                  </a:lnTo>
                  <a:cubicBezTo>
                    <a:pt x="2585" y="618"/>
                    <a:pt x="2640" y="541"/>
                    <a:pt x="2609" y="470"/>
                  </a:cubicBezTo>
                  <a:cubicBezTo>
                    <a:pt x="2603" y="460"/>
                    <a:pt x="2594" y="448"/>
                    <a:pt x="2582" y="448"/>
                  </a:cubicBezTo>
                  <a:cubicBezTo>
                    <a:pt x="2572" y="448"/>
                    <a:pt x="2566" y="454"/>
                    <a:pt x="2563" y="460"/>
                  </a:cubicBezTo>
                  <a:cubicBezTo>
                    <a:pt x="2535" y="485"/>
                    <a:pt x="2508" y="513"/>
                    <a:pt x="2489" y="544"/>
                  </a:cubicBezTo>
                  <a:cubicBezTo>
                    <a:pt x="2504" y="485"/>
                    <a:pt x="2523" y="429"/>
                    <a:pt x="2538" y="371"/>
                  </a:cubicBezTo>
                  <a:cubicBezTo>
                    <a:pt x="2551" y="328"/>
                    <a:pt x="2563" y="278"/>
                    <a:pt x="2541" y="235"/>
                  </a:cubicBezTo>
                  <a:cubicBezTo>
                    <a:pt x="2529" y="210"/>
                    <a:pt x="2499" y="194"/>
                    <a:pt x="2473" y="194"/>
                  </a:cubicBezTo>
                  <a:cubicBezTo>
                    <a:pt x="2459" y="194"/>
                    <a:pt x="2446" y="198"/>
                    <a:pt x="2437" y="208"/>
                  </a:cubicBezTo>
                  <a:lnTo>
                    <a:pt x="2437" y="208"/>
                  </a:lnTo>
                  <a:cubicBezTo>
                    <a:pt x="2461" y="163"/>
                    <a:pt x="2442" y="103"/>
                    <a:pt x="2396" y="77"/>
                  </a:cubicBezTo>
                  <a:cubicBezTo>
                    <a:pt x="2384" y="70"/>
                    <a:pt x="2370" y="67"/>
                    <a:pt x="2356" y="67"/>
                  </a:cubicBezTo>
                  <a:cubicBezTo>
                    <a:pt x="2314" y="67"/>
                    <a:pt x="2272" y="95"/>
                    <a:pt x="2261" y="136"/>
                  </a:cubicBezTo>
                  <a:cubicBezTo>
                    <a:pt x="2261" y="99"/>
                    <a:pt x="2261" y="65"/>
                    <a:pt x="2257" y="31"/>
                  </a:cubicBezTo>
                  <a:cubicBezTo>
                    <a:pt x="2257" y="22"/>
                    <a:pt x="2254" y="16"/>
                    <a:pt x="2248" y="6"/>
                  </a:cubicBezTo>
                  <a:cubicBezTo>
                    <a:pt x="2242" y="0"/>
                    <a:pt x="2230" y="0"/>
                    <a:pt x="22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08;p95">
              <a:extLst>
                <a:ext uri="{FF2B5EF4-FFF2-40B4-BE49-F238E27FC236}">
                  <a16:creationId xmlns:a16="http://schemas.microsoft.com/office/drawing/2014/main" id="{8E30AE60-F217-4BFC-9F51-1AA0548D8730}"/>
                </a:ext>
              </a:extLst>
            </p:cNvPr>
            <p:cNvSpPr/>
            <p:nvPr/>
          </p:nvSpPr>
          <p:spPr>
            <a:xfrm>
              <a:off x="6440113" y="3230644"/>
              <a:ext cx="17614" cy="53827"/>
            </a:xfrm>
            <a:custGeom>
              <a:avLst/>
              <a:gdLst/>
              <a:ahLst/>
              <a:cxnLst/>
              <a:rect l="l" t="t" r="r" b="b"/>
              <a:pathLst>
                <a:path w="143" h="437" extrusionOk="0">
                  <a:moveTo>
                    <a:pt x="121" y="1"/>
                  </a:moveTo>
                  <a:cubicBezTo>
                    <a:pt x="121" y="1"/>
                    <a:pt x="112" y="32"/>
                    <a:pt x="121" y="75"/>
                  </a:cubicBezTo>
                  <a:cubicBezTo>
                    <a:pt x="121" y="93"/>
                    <a:pt x="115" y="121"/>
                    <a:pt x="112" y="143"/>
                  </a:cubicBezTo>
                  <a:cubicBezTo>
                    <a:pt x="109" y="155"/>
                    <a:pt x="106" y="171"/>
                    <a:pt x="100" y="183"/>
                  </a:cubicBezTo>
                  <a:cubicBezTo>
                    <a:pt x="97" y="195"/>
                    <a:pt x="90" y="211"/>
                    <a:pt x="84" y="220"/>
                  </a:cubicBezTo>
                  <a:cubicBezTo>
                    <a:pt x="66" y="276"/>
                    <a:pt x="44" y="328"/>
                    <a:pt x="29" y="368"/>
                  </a:cubicBezTo>
                  <a:cubicBezTo>
                    <a:pt x="7" y="411"/>
                    <a:pt x="1" y="436"/>
                    <a:pt x="1" y="436"/>
                  </a:cubicBezTo>
                  <a:cubicBezTo>
                    <a:pt x="1" y="436"/>
                    <a:pt x="22" y="414"/>
                    <a:pt x="47" y="381"/>
                  </a:cubicBezTo>
                  <a:cubicBezTo>
                    <a:pt x="69" y="343"/>
                    <a:pt x="100" y="291"/>
                    <a:pt x="121" y="235"/>
                  </a:cubicBezTo>
                  <a:cubicBezTo>
                    <a:pt x="124" y="220"/>
                    <a:pt x="127" y="211"/>
                    <a:pt x="131" y="195"/>
                  </a:cubicBezTo>
                  <a:cubicBezTo>
                    <a:pt x="137" y="183"/>
                    <a:pt x="140" y="167"/>
                    <a:pt x="140" y="152"/>
                  </a:cubicBezTo>
                  <a:cubicBezTo>
                    <a:pt x="143" y="121"/>
                    <a:pt x="140" y="96"/>
                    <a:pt x="137" y="75"/>
                  </a:cubicBezTo>
                  <a:cubicBezTo>
                    <a:pt x="127" y="29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09;p95">
              <a:extLst>
                <a:ext uri="{FF2B5EF4-FFF2-40B4-BE49-F238E27FC236}">
                  <a16:creationId xmlns:a16="http://schemas.microsoft.com/office/drawing/2014/main" id="{5A797CCB-B4B8-4BFE-A91B-5E59E904BBBE}"/>
                </a:ext>
              </a:extLst>
            </p:cNvPr>
            <p:cNvSpPr/>
            <p:nvPr/>
          </p:nvSpPr>
          <p:spPr>
            <a:xfrm>
              <a:off x="6459205" y="3243208"/>
              <a:ext cx="19831" cy="52596"/>
            </a:xfrm>
            <a:custGeom>
              <a:avLst/>
              <a:gdLst/>
              <a:ahLst/>
              <a:cxnLst/>
              <a:rect l="l" t="t" r="r" b="b"/>
              <a:pathLst>
                <a:path w="161" h="427" extrusionOk="0">
                  <a:moveTo>
                    <a:pt x="158" y="1"/>
                  </a:moveTo>
                  <a:cubicBezTo>
                    <a:pt x="158" y="1"/>
                    <a:pt x="158" y="7"/>
                    <a:pt x="152" y="22"/>
                  </a:cubicBezTo>
                  <a:cubicBezTo>
                    <a:pt x="152" y="35"/>
                    <a:pt x="142" y="53"/>
                    <a:pt x="139" y="72"/>
                  </a:cubicBezTo>
                  <a:cubicBezTo>
                    <a:pt x="136" y="93"/>
                    <a:pt x="127" y="115"/>
                    <a:pt x="121" y="143"/>
                  </a:cubicBezTo>
                  <a:cubicBezTo>
                    <a:pt x="111" y="164"/>
                    <a:pt x="105" y="192"/>
                    <a:pt x="93" y="220"/>
                  </a:cubicBezTo>
                  <a:cubicBezTo>
                    <a:pt x="74" y="272"/>
                    <a:pt x="50" y="325"/>
                    <a:pt x="31" y="362"/>
                  </a:cubicBezTo>
                  <a:cubicBezTo>
                    <a:pt x="13" y="402"/>
                    <a:pt x="0" y="427"/>
                    <a:pt x="0" y="427"/>
                  </a:cubicBezTo>
                  <a:cubicBezTo>
                    <a:pt x="0" y="427"/>
                    <a:pt x="22" y="408"/>
                    <a:pt x="50" y="374"/>
                  </a:cubicBezTo>
                  <a:cubicBezTo>
                    <a:pt x="65" y="359"/>
                    <a:pt x="77" y="334"/>
                    <a:pt x="93" y="312"/>
                  </a:cubicBezTo>
                  <a:cubicBezTo>
                    <a:pt x="99" y="300"/>
                    <a:pt x="108" y="285"/>
                    <a:pt x="111" y="272"/>
                  </a:cubicBezTo>
                  <a:cubicBezTo>
                    <a:pt x="121" y="257"/>
                    <a:pt x="127" y="248"/>
                    <a:pt x="130" y="232"/>
                  </a:cubicBezTo>
                  <a:cubicBezTo>
                    <a:pt x="139" y="201"/>
                    <a:pt x="152" y="174"/>
                    <a:pt x="155" y="146"/>
                  </a:cubicBezTo>
                  <a:cubicBezTo>
                    <a:pt x="158" y="118"/>
                    <a:pt x="161" y="96"/>
                    <a:pt x="161" y="72"/>
                  </a:cubicBezTo>
                  <a:cubicBezTo>
                    <a:pt x="161" y="25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10;p95">
              <a:extLst>
                <a:ext uri="{FF2B5EF4-FFF2-40B4-BE49-F238E27FC236}">
                  <a16:creationId xmlns:a16="http://schemas.microsoft.com/office/drawing/2014/main" id="{710CCCE9-83AE-4069-8D15-DE3E0E013D95}"/>
                </a:ext>
              </a:extLst>
            </p:cNvPr>
            <p:cNvSpPr/>
            <p:nvPr/>
          </p:nvSpPr>
          <p:spPr>
            <a:xfrm>
              <a:off x="5898638" y="3048345"/>
              <a:ext cx="252262" cy="222824"/>
            </a:xfrm>
            <a:custGeom>
              <a:avLst/>
              <a:gdLst/>
              <a:ahLst/>
              <a:cxnLst/>
              <a:rect l="l" t="t" r="r" b="b"/>
              <a:pathLst>
                <a:path w="2048" h="1809" extrusionOk="0">
                  <a:moveTo>
                    <a:pt x="205" y="1"/>
                  </a:moveTo>
                  <a:cubicBezTo>
                    <a:pt x="152" y="1"/>
                    <a:pt x="98" y="38"/>
                    <a:pt x="74" y="88"/>
                  </a:cubicBezTo>
                  <a:cubicBezTo>
                    <a:pt x="0" y="227"/>
                    <a:pt x="50" y="434"/>
                    <a:pt x="124" y="564"/>
                  </a:cubicBezTo>
                  <a:cubicBezTo>
                    <a:pt x="148" y="607"/>
                    <a:pt x="189" y="650"/>
                    <a:pt x="238" y="650"/>
                  </a:cubicBezTo>
                  <a:cubicBezTo>
                    <a:pt x="245" y="650"/>
                    <a:pt x="252" y="649"/>
                    <a:pt x="260" y="647"/>
                  </a:cubicBezTo>
                  <a:cubicBezTo>
                    <a:pt x="297" y="925"/>
                    <a:pt x="389" y="1206"/>
                    <a:pt x="704" y="1274"/>
                  </a:cubicBezTo>
                  <a:cubicBezTo>
                    <a:pt x="710" y="1357"/>
                    <a:pt x="714" y="1444"/>
                    <a:pt x="698" y="1527"/>
                  </a:cubicBezTo>
                  <a:cubicBezTo>
                    <a:pt x="683" y="1614"/>
                    <a:pt x="646" y="1694"/>
                    <a:pt x="581" y="1743"/>
                  </a:cubicBezTo>
                  <a:cubicBezTo>
                    <a:pt x="711" y="1787"/>
                    <a:pt x="850" y="1808"/>
                    <a:pt x="988" y="1808"/>
                  </a:cubicBezTo>
                  <a:cubicBezTo>
                    <a:pt x="1104" y="1808"/>
                    <a:pt x="1221" y="1793"/>
                    <a:pt x="1331" y="1762"/>
                  </a:cubicBezTo>
                  <a:cubicBezTo>
                    <a:pt x="1269" y="1629"/>
                    <a:pt x="1254" y="1468"/>
                    <a:pt x="1282" y="1323"/>
                  </a:cubicBezTo>
                  <a:cubicBezTo>
                    <a:pt x="1439" y="1280"/>
                    <a:pt x="1560" y="1231"/>
                    <a:pt x="1634" y="1076"/>
                  </a:cubicBezTo>
                  <a:cubicBezTo>
                    <a:pt x="1695" y="950"/>
                    <a:pt x="1739" y="814"/>
                    <a:pt x="1754" y="672"/>
                  </a:cubicBezTo>
                  <a:cubicBezTo>
                    <a:pt x="1777" y="688"/>
                    <a:pt x="1805" y="698"/>
                    <a:pt x="1832" y="698"/>
                  </a:cubicBezTo>
                  <a:cubicBezTo>
                    <a:pt x="1846" y="698"/>
                    <a:pt x="1859" y="696"/>
                    <a:pt x="1871" y="690"/>
                  </a:cubicBezTo>
                  <a:cubicBezTo>
                    <a:pt x="1992" y="641"/>
                    <a:pt x="2047" y="434"/>
                    <a:pt x="2041" y="274"/>
                  </a:cubicBezTo>
                  <a:cubicBezTo>
                    <a:pt x="2041" y="199"/>
                    <a:pt x="2026" y="135"/>
                    <a:pt x="2004" y="95"/>
                  </a:cubicBezTo>
                  <a:cubicBezTo>
                    <a:pt x="1978" y="53"/>
                    <a:pt x="1932" y="20"/>
                    <a:pt x="1883" y="20"/>
                  </a:cubicBezTo>
                  <a:cubicBezTo>
                    <a:pt x="1874" y="20"/>
                    <a:pt x="1865" y="21"/>
                    <a:pt x="1856" y="24"/>
                  </a:cubicBezTo>
                  <a:cubicBezTo>
                    <a:pt x="1803" y="33"/>
                    <a:pt x="1773" y="85"/>
                    <a:pt x="1745" y="132"/>
                  </a:cubicBezTo>
                  <a:cubicBezTo>
                    <a:pt x="1702" y="209"/>
                    <a:pt x="1668" y="292"/>
                    <a:pt x="1643" y="379"/>
                  </a:cubicBezTo>
                  <a:cubicBezTo>
                    <a:pt x="1637" y="403"/>
                    <a:pt x="1631" y="434"/>
                    <a:pt x="1606" y="459"/>
                  </a:cubicBezTo>
                  <a:cubicBezTo>
                    <a:pt x="1587" y="477"/>
                    <a:pt x="1560" y="480"/>
                    <a:pt x="1535" y="490"/>
                  </a:cubicBezTo>
                  <a:cubicBezTo>
                    <a:pt x="1378" y="528"/>
                    <a:pt x="1223" y="537"/>
                    <a:pt x="1065" y="537"/>
                  </a:cubicBezTo>
                  <a:cubicBezTo>
                    <a:pt x="1033" y="537"/>
                    <a:pt x="1002" y="537"/>
                    <a:pt x="970" y="536"/>
                  </a:cubicBezTo>
                  <a:cubicBezTo>
                    <a:pt x="961" y="536"/>
                    <a:pt x="952" y="536"/>
                    <a:pt x="943" y="536"/>
                  </a:cubicBezTo>
                  <a:cubicBezTo>
                    <a:pt x="892" y="536"/>
                    <a:pt x="839" y="538"/>
                    <a:pt x="785" y="538"/>
                  </a:cubicBezTo>
                  <a:cubicBezTo>
                    <a:pt x="699" y="538"/>
                    <a:pt x="614" y="532"/>
                    <a:pt x="541" y="496"/>
                  </a:cubicBezTo>
                  <a:cubicBezTo>
                    <a:pt x="414" y="434"/>
                    <a:pt x="380" y="280"/>
                    <a:pt x="340" y="147"/>
                  </a:cubicBezTo>
                  <a:cubicBezTo>
                    <a:pt x="325" y="91"/>
                    <a:pt x="303" y="33"/>
                    <a:pt x="250" y="11"/>
                  </a:cubicBezTo>
                  <a:cubicBezTo>
                    <a:pt x="236" y="4"/>
                    <a:pt x="220" y="1"/>
                    <a:pt x="205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11;p95">
              <a:extLst>
                <a:ext uri="{FF2B5EF4-FFF2-40B4-BE49-F238E27FC236}">
                  <a16:creationId xmlns:a16="http://schemas.microsoft.com/office/drawing/2014/main" id="{40CCAC7E-0CA8-471A-9BAA-5DE82C1223FC}"/>
                </a:ext>
              </a:extLst>
            </p:cNvPr>
            <p:cNvSpPr/>
            <p:nvPr/>
          </p:nvSpPr>
          <p:spPr>
            <a:xfrm>
              <a:off x="5907753" y="2903985"/>
              <a:ext cx="227504" cy="328261"/>
            </a:xfrm>
            <a:custGeom>
              <a:avLst/>
              <a:gdLst/>
              <a:ahLst/>
              <a:cxnLst/>
              <a:rect l="l" t="t" r="r" b="b"/>
              <a:pathLst>
                <a:path w="1847" h="2665" extrusionOk="0">
                  <a:moveTo>
                    <a:pt x="828" y="1"/>
                  </a:moveTo>
                  <a:cubicBezTo>
                    <a:pt x="794" y="1"/>
                    <a:pt x="757" y="1"/>
                    <a:pt x="732" y="28"/>
                  </a:cubicBezTo>
                  <a:cubicBezTo>
                    <a:pt x="712" y="54"/>
                    <a:pt x="719" y="98"/>
                    <a:pt x="748" y="107"/>
                  </a:cubicBezTo>
                  <a:lnTo>
                    <a:pt x="748" y="107"/>
                  </a:lnTo>
                  <a:cubicBezTo>
                    <a:pt x="733" y="104"/>
                    <a:pt x="717" y="103"/>
                    <a:pt x="701" y="103"/>
                  </a:cubicBezTo>
                  <a:cubicBezTo>
                    <a:pt x="645" y="103"/>
                    <a:pt x="590" y="120"/>
                    <a:pt x="544" y="155"/>
                  </a:cubicBezTo>
                  <a:cubicBezTo>
                    <a:pt x="565" y="192"/>
                    <a:pt x="596" y="214"/>
                    <a:pt x="636" y="229"/>
                  </a:cubicBezTo>
                  <a:cubicBezTo>
                    <a:pt x="628" y="226"/>
                    <a:pt x="619" y="225"/>
                    <a:pt x="607" y="225"/>
                  </a:cubicBezTo>
                  <a:cubicBezTo>
                    <a:pt x="549" y="225"/>
                    <a:pt x="456" y="259"/>
                    <a:pt x="417" y="272"/>
                  </a:cubicBezTo>
                  <a:cubicBezTo>
                    <a:pt x="331" y="306"/>
                    <a:pt x="251" y="356"/>
                    <a:pt x="186" y="424"/>
                  </a:cubicBezTo>
                  <a:cubicBezTo>
                    <a:pt x="81" y="526"/>
                    <a:pt x="16" y="674"/>
                    <a:pt x="0" y="819"/>
                  </a:cubicBezTo>
                  <a:cubicBezTo>
                    <a:pt x="19" y="810"/>
                    <a:pt x="34" y="794"/>
                    <a:pt x="53" y="782"/>
                  </a:cubicBezTo>
                  <a:lnTo>
                    <a:pt x="53" y="782"/>
                  </a:lnTo>
                  <a:cubicBezTo>
                    <a:pt x="31" y="850"/>
                    <a:pt x="31" y="927"/>
                    <a:pt x="53" y="998"/>
                  </a:cubicBezTo>
                  <a:cubicBezTo>
                    <a:pt x="68" y="998"/>
                    <a:pt x="81" y="986"/>
                    <a:pt x="84" y="973"/>
                  </a:cubicBezTo>
                  <a:lnTo>
                    <a:pt x="84" y="973"/>
                  </a:lnTo>
                  <a:cubicBezTo>
                    <a:pt x="93" y="1171"/>
                    <a:pt x="81" y="1371"/>
                    <a:pt x="124" y="1569"/>
                  </a:cubicBezTo>
                  <a:cubicBezTo>
                    <a:pt x="161" y="1730"/>
                    <a:pt x="158" y="1909"/>
                    <a:pt x="238" y="2063"/>
                  </a:cubicBezTo>
                  <a:cubicBezTo>
                    <a:pt x="247" y="2079"/>
                    <a:pt x="260" y="2097"/>
                    <a:pt x="266" y="2112"/>
                  </a:cubicBezTo>
                  <a:cubicBezTo>
                    <a:pt x="362" y="2264"/>
                    <a:pt x="544" y="2372"/>
                    <a:pt x="714" y="2406"/>
                  </a:cubicBezTo>
                  <a:cubicBezTo>
                    <a:pt x="695" y="2437"/>
                    <a:pt x="686" y="2477"/>
                    <a:pt x="692" y="2511"/>
                  </a:cubicBezTo>
                  <a:cubicBezTo>
                    <a:pt x="738" y="2498"/>
                    <a:pt x="779" y="2477"/>
                    <a:pt x="816" y="2446"/>
                  </a:cubicBezTo>
                  <a:lnTo>
                    <a:pt x="816" y="2446"/>
                  </a:lnTo>
                  <a:cubicBezTo>
                    <a:pt x="794" y="2517"/>
                    <a:pt x="772" y="2588"/>
                    <a:pt x="754" y="2662"/>
                  </a:cubicBezTo>
                  <a:cubicBezTo>
                    <a:pt x="762" y="2663"/>
                    <a:pt x="771" y="2664"/>
                    <a:pt x="780" y="2664"/>
                  </a:cubicBezTo>
                  <a:cubicBezTo>
                    <a:pt x="827" y="2664"/>
                    <a:pt x="875" y="2643"/>
                    <a:pt x="914" y="2610"/>
                  </a:cubicBezTo>
                  <a:cubicBezTo>
                    <a:pt x="961" y="2576"/>
                    <a:pt x="995" y="2526"/>
                    <a:pt x="1026" y="2480"/>
                  </a:cubicBezTo>
                  <a:lnTo>
                    <a:pt x="1026" y="2480"/>
                  </a:lnTo>
                  <a:cubicBezTo>
                    <a:pt x="1022" y="2514"/>
                    <a:pt x="1013" y="2548"/>
                    <a:pt x="1010" y="2585"/>
                  </a:cubicBezTo>
                  <a:cubicBezTo>
                    <a:pt x="1072" y="2539"/>
                    <a:pt x="1121" y="2477"/>
                    <a:pt x="1161" y="2406"/>
                  </a:cubicBezTo>
                  <a:cubicBezTo>
                    <a:pt x="1161" y="2406"/>
                    <a:pt x="1162" y="2406"/>
                    <a:pt x="1163" y="2406"/>
                  </a:cubicBezTo>
                  <a:cubicBezTo>
                    <a:pt x="1174" y="2406"/>
                    <a:pt x="1258" y="2387"/>
                    <a:pt x="1266" y="2384"/>
                  </a:cubicBezTo>
                  <a:cubicBezTo>
                    <a:pt x="1297" y="2369"/>
                    <a:pt x="1328" y="2344"/>
                    <a:pt x="1359" y="2329"/>
                  </a:cubicBezTo>
                  <a:cubicBezTo>
                    <a:pt x="1436" y="2292"/>
                    <a:pt x="1504" y="2236"/>
                    <a:pt x="1560" y="2168"/>
                  </a:cubicBezTo>
                  <a:cubicBezTo>
                    <a:pt x="1631" y="2066"/>
                    <a:pt x="1658" y="1943"/>
                    <a:pt x="1677" y="1819"/>
                  </a:cubicBezTo>
                  <a:cubicBezTo>
                    <a:pt x="1708" y="1662"/>
                    <a:pt x="1733" y="1504"/>
                    <a:pt x="1751" y="1344"/>
                  </a:cubicBezTo>
                  <a:cubicBezTo>
                    <a:pt x="1766" y="1205"/>
                    <a:pt x="1766" y="1081"/>
                    <a:pt x="1763" y="942"/>
                  </a:cubicBezTo>
                  <a:cubicBezTo>
                    <a:pt x="1767" y="938"/>
                    <a:pt x="1771" y="937"/>
                    <a:pt x="1776" y="937"/>
                  </a:cubicBezTo>
                  <a:cubicBezTo>
                    <a:pt x="1786" y="937"/>
                    <a:pt x="1797" y="941"/>
                    <a:pt x="1807" y="941"/>
                  </a:cubicBezTo>
                  <a:cubicBezTo>
                    <a:pt x="1813" y="941"/>
                    <a:pt x="1818" y="940"/>
                    <a:pt x="1822" y="936"/>
                  </a:cubicBezTo>
                  <a:cubicBezTo>
                    <a:pt x="1825" y="933"/>
                    <a:pt x="1825" y="924"/>
                    <a:pt x="1825" y="918"/>
                  </a:cubicBezTo>
                  <a:cubicBezTo>
                    <a:pt x="1825" y="874"/>
                    <a:pt x="1813" y="831"/>
                    <a:pt x="1797" y="794"/>
                  </a:cubicBezTo>
                  <a:lnTo>
                    <a:pt x="1797" y="794"/>
                  </a:lnTo>
                  <a:cubicBezTo>
                    <a:pt x="1813" y="803"/>
                    <a:pt x="1831" y="816"/>
                    <a:pt x="1847" y="828"/>
                  </a:cubicBezTo>
                  <a:cubicBezTo>
                    <a:pt x="1847" y="518"/>
                    <a:pt x="1715" y="179"/>
                    <a:pt x="1362" y="179"/>
                  </a:cubicBezTo>
                  <a:cubicBezTo>
                    <a:pt x="1353" y="179"/>
                    <a:pt x="1344" y="179"/>
                    <a:pt x="1334" y="180"/>
                  </a:cubicBezTo>
                  <a:cubicBezTo>
                    <a:pt x="1333" y="180"/>
                    <a:pt x="1332" y="180"/>
                    <a:pt x="1331" y="180"/>
                  </a:cubicBezTo>
                  <a:cubicBezTo>
                    <a:pt x="1247" y="180"/>
                    <a:pt x="1253" y="68"/>
                    <a:pt x="1174" y="68"/>
                  </a:cubicBezTo>
                  <a:cubicBezTo>
                    <a:pt x="1172" y="68"/>
                    <a:pt x="1170" y="68"/>
                    <a:pt x="1168" y="69"/>
                  </a:cubicBezTo>
                  <a:cubicBezTo>
                    <a:pt x="1149" y="69"/>
                    <a:pt x="1130" y="93"/>
                    <a:pt x="1143" y="109"/>
                  </a:cubicBezTo>
                  <a:cubicBezTo>
                    <a:pt x="1053" y="44"/>
                    <a:pt x="942" y="7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12;p95">
              <a:extLst>
                <a:ext uri="{FF2B5EF4-FFF2-40B4-BE49-F238E27FC236}">
                  <a16:creationId xmlns:a16="http://schemas.microsoft.com/office/drawing/2014/main" id="{462887D6-5CB1-4009-BFF1-0F7E5CA7579C}"/>
                </a:ext>
              </a:extLst>
            </p:cNvPr>
            <p:cNvSpPr/>
            <p:nvPr/>
          </p:nvSpPr>
          <p:spPr>
            <a:xfrm>
              <a:off x="5832493" y="3704496"/>
              <a:ext cx="355237" cy="186241"/>
            </a:xfrm>
            <a:custGeom>
              <a:avLst/>
              <a:gdLst/>
              <a:ahLst/>
              <a:cxnLst/>
              <a:rect l="l" t="t" r="r" b="b"/>
              <a:pathLst>
                <a:path w="2884" h="1512" extrusionOk="0">
                  <a:moveTo>
                    <a:pt x="2779" y="1"/>
                  </a:moveTo>
                  <a:cubicBezTo>
                    <a:pt x="2448" y="362"/>
                    <a:pt x="1955" y="541"/>
                    <a:pt x="1464" y="563"/>
                  </a:cubicBezTo>
                  <a:cubicBezTo>
                    <a:pt x="1432" y="564"/>
                    <a:pt x="1400" y="564"/>
                    <a:pt x="1369" y="564"/>
                  </a:cubicBezTo>
                  <a:cubicBezTo>
                    <a:pt x="916" y="564"/>
                    <a:pt x="462" y="442"/>
                    <a:pt x="40" y="269"/>
                  </a:cubicBezTo>
                  <a:lnTo>
                    <a:pt x="40" y="269"/>
                  </a:lnTo>
                  <a:cubicBezTo>
                    <a:pt x="80" y="340"/>
                    <a:pt x="31" y="538"/>
                    <a:pt x="25" y="624"/>
                  </a:cubicBezTo>
                  <a:cubicBezTo>
                    <a:pt x="16" y="711"/>
                    <a:pt x="3" y="800"/>
                    <a:pt x="0" y="890"/>
                  </a:cubicBezTo>
                  <a:cubicBezTo>
                    <a:pt x="6" y="939"/>
                    <a:pt x="9" y="995"/>
                    <a:pt x="25" y="1044"/>
                  </a:cubicBezTo>
                  <a:cubicBezTo>
                    <a:pt x="59" y="1171"/>
                    <a:pt x="145" y="1279"/>
                    <a:pt x="263" y="1353"/>
                  </a:cubicBezTo>
                  <a:cubicBezTo>
                    <a:pt x="439" y="1458"/>
                    <a:pt x="649" y="1480"/>
                    <a:pt x="849" y="1492"/>
                  </a:cubicBezTo>
                  <a:cubicBezTo>
                    <a:pt x="1033" y="1501"/>
                    <a:pt x="1218" y="1512"/>
                    <a:pt x="1403" y="1512"/>
                  </a:cubicBezTo>
                  <a:cubicBezTo>
                    <a:pt x="1588" y="1512"/>
                    <a:pt x="1772" y="1501"/>
                    <a:pt x="1955" y="1467"/>
                  </a:cubicBezTo>
                  <a:cubicBezTo>
                    <a:pt x="2257" y="1415"/>
                    <a:pt x="2507" y="1322"/>
                    <a:pt x="2742" y="1109"/>
                  </a:cubicBezTo>
                  <a:cubicBezTo>
                    <a:pt x="2785" y="1072"/>
                    <a:pt x="2825" y="1029"/>
                    <a:pt x="2850" y="973"/>
                  </a:cubicBezTo>
                  <a:cubicBezTo>
                    <a:pt x="2871" y="921"/>
                    <a:pt x="2875" y="862"/>
                    <a:pt x="2875" y="803"/>
                  </a:cubicBezTo>
                  <a:cubicBezTo>
                    <a:pt x="2884" y="535"/>
                    <a:pt x="2850" y="263"/>
                    <a:pt x="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13;p95">
              <a:extLst>
                <a:ext uri="{FF2B5EF4-FFF2-40B4-BE49-F238E27FC236}">
                  <a16:creationId xmlns:a16="http://schemas.microsoft.com/office/drawing/2014/main" id="{5D8F990B-0737-4A30-AF08-773FE21DD4EB}"/>
                </a:ext>
              </a:extLst>
            </p:cNvPr>
            <p:cNvSpPr/>
            <p:nvPr/>
          </p:nvSpPr>
          <p:spPr>
            <a:xfrm>
              <a:off x="5739619" y="3240991"/>
              <a:ext cx="532609" cy="548252"/>
            </a:xfrm>
            <a:custGeom>
              <a:avLst/>
              <a:gdLst/>
              <a:ahLst/>
              <a:cxnLst/>
              <a:rect l="l" t="t" r="r" b="b"/>
              <a:pathLst>
                <a:path w="4324" h="4451" extrusionOk="0">
                  <a:moveTo>
                    <a:pt x="1952" y="0"/>
                  </a:moveTo>
                  <a:lnTo>
                    <a:pt x="1952" y="0"/>
                  </a:lnTo>
                  <a:cubicBezTo>
                    <a:pt x="1841" y="136"/>
                    <a:pt x="1646" y="159"/>
                    <a:pt x="1468" y="159"/>
                  </a:cubicBezTo>
                  <a:cubicBezTo>
                    <a:pt x="1408" y="159"/>
                    <a:pt x="1350" y="156"/>
                    <a:pt x="1298" y="155"/>
                  </a:cubicBezTo>
                  <a:cubicBezTo>
                    <a:pt x="1280" y="154"/>
                    <a:pt x="1262" y="154"/>
                    <a:pt x="1244" y="154"/>
                  </a:cubicBezTo>
                  <a:cubicBezTo>
                    <a:pt x="1082" y="154"/>
                    <a:pt x="918" y="167"/>
                    <a:pt x="754" y="192"/>
                  </a:cubicBezTo>
                  <a:cubicBezTo>
                    <a:pt x="736" y="195"/>
                    <a:pt x="717" y="198"/>
                    <a:pt x="696" y="207"/>
                  </a:cubicBezTo>
                  <a:cubicBezTo>
                    <a:pt x="674" y="222"/>
                    <a:pt x="658" y="244"/>
                    <a:pt x="646" y="272"/>
                  </a:cubicBezTo>
                  <a:cubicBezTo>
                    <a:pt x="433" y="676"/>
                    <a:pt x="226" y="1078"/>
                    <a:pt x="13" y="1482"/>
                  </a:cubicBezTo>
                  <a:cubicBezTo>
                    <a:pt x="7" y="1494"/>
                    <a:pt x="1" y="1507"/>
                    <a:pt x="1" y="1522"/>
                  </a:cubicBezTo>
                  <a:cubicBezTo>
                    <a:pt x="1" y="1535"/>
                    <a:pt x="10" y="1550"/>
                    <a:pt x="16" y="1556"/>
                  </a:cubicBezTo>
                  <a:cubicBezTo>
                    <a:pt x="164" y="1791"/>
                    <a:pt x="461" y="1976"/>
                    <a:pt x="705" y="2093"/>
                  </a:cubicBezTo>
                  <a:cubicBezTo>
                    <a:pt x="742" y="2038"/>
                    <a:pt x="770" y="1976"/>
                    <a:pt x="782" y="1914"/>
                  </a:cubicBezTo>
                  <a:lnTo>
                    <a:pt x="782" y="1914"/>
                  </a:lnTo>
                  <a:cubicBezTo>
                    <a:pt x="770" y="2127"/>
                    <a:pt x="739" y="2353"/>
                    <a:pt x="785" y="2560"/>
                  </a:cubicBezTo>
                  <a:cubicBezTo>
                    <a:pt x="788" y="2575"/>
                    <a:pt x="794" y="2594"/>
                    <a:pt x="794" y="2609"/>
                  </a:cubicBezTo>
                  <a:cubicBezTo>
                    <a:pt x="794" y="2624"/>
                    <a:pt x="785" y="2640"/>
                    <a:pt x="782" y="2655"/>
                  </a:cubicBezTo>
                  <a:cubicBezTo>
                    <a:pt x="754" y="2757"/>
                    <a:pt x="763" y="2862"/>
                    <a:pt x="770" y="2961"/>
                  </a:cubicBezTo>
                  <a:cubicBezTo>
                    <a:pt x="770" y="2976"/>
                    <a:pt x="773" y="2995"/>
                    <a:pt x="773" y="3010"/>
                  </a:cubicBezTo>
                  <a:cubicBezTo>
                    <a:pt x="773" y="3146"/>
                    <a:pt x="773" y="3288"/>
                    <a:pt x="779" y="3421"/>
                  </a:cubicBezTo>
                  <a:cubicBezTo>
                    <a:pt x="754" y="3427"/>
                    <a:pt x="733" y="3433"/>
                    <a:pt x="705" y="3436"/>
                  </a:cubicBezTo>
                  <a:cubicBezTo>
                    <a:pt x="696" y="3498"/>
                    <a:pt x="702" y="3560"/>
                    <a:pt x="717" y="3619"/>
                  </a:cubicBezTo>
                  <a:cubicBezTo>
                    <a:pt x="692" y="3674"/>
                    <a:pt x="640" y="3714"/>
                    <a:pt x="603" y="3767"/>
                  </a:cubicBezTo>
                  <a:cubicBezTo>
                    <a:pt x="575" y="3818"/>
                    <a:pt x="583" y="3900"/>
                    <a:pt x="634" y="3915"/>
                  </a:cubicBezTo>
                  <a:lnTo>
                    <a:pt x="634" y="3915"/>
                  </a:lnTo>
                  <a:cubicBezTo>
                    <a:pt x="602" y="3917"/>
                    <a:pt x="574" y="3963"/>
                    <a:pt x="584" y="3995"/>
                  </a:cubicBezTo>
                  <a:cubicBezTo>
                    <a:pt x="597" y="4035"/>
                    <a:pt x="634" y="4060"/>
                    <a:pt x="674" y="4082"/>
                  </a:cubicBezTo>
                  <a:cubicBezTo>
                    <a:pt x="1114" y="4321"/>
                    <a:pt x="1617" y="4450"/>
                    <a:pt x="2121" y="4450"/>
                  </a:cubicBezTo>
                  <a:cubicBezTo>
                    <a:pt x="2189" y="4450"/>
                    <a:pt x="2258" y="4448"/>
                    <a:pt x="2326" y="4443"/>
                  </a:cubicBezTo>
                  <a:cubicBezTo>
                    <a:pt x="2560" y="4427"/>
                    <a:pt x="2795" y="4384"/>
                    <a:pt x="3008" y="4289"/>
                  </a:cubicBezTo>
                  <a:cubicBezTo>
                    <a:pt x="3252" y="4180"/>
                    <a:pt x="3459" y="4008"/>
                    <a:pt x="3650" y="3822"/>
                  </a:cubicBezTo>
                  <a:cubicBezTo>
                    <a:pt x="3659" y="3810"/>
                    <a:pt x="3675" y="3795"/>
                    <a:pt x="3672" y="3776"/>
                  </a:cubicBezTo>
                  <a:cubicBezTo>
                    <a:pt x="3666" y="3730"/>
                    <a:pt x="3561" y="3748"/>
                    <a:pt x="3561" y="3699"/>
                  </a:cubicBezTo>
                  <a:cubicBezTo>
                    <a:pt x="3598" y="3637"/>
                    <a:pt x="3638" y="3575"/>
                    <a:pt x="3650" y="3504"/>
                  </a:cubicBezTo>
                  <a:cubicBezTo>
                    <a:pt x="3666" y="3421"/>
                    <a:pt x="3629" y="3412"/>
                    <a:pt x="3592" y="3365"/>
                  </a:cubicBezTo>
                  <a:cubicBezTo>
                    <a:pt x="3533" y="3297"/>
                    <a:pt x="3542" y="3297"/>
                    <a:pt x="3527" y="3208"/>
                  </a:cubicBezTo>
                  <a:cubicBezTo>
                    <a:pt x="3522" y="3188"/>
                    <a:pt x="3500" y="3171"/>
                    <a:pt x="3483" y="3171"/>
                  </a:cubicBezTo>
                  <a:cubicBezTo>
                    <a:pt x="3476" y="3171"/>
                    <a:pt x="3470" y="3174"/>
                    <a:pt x="3466" y="3179"/>
                  </a:cubicBezTo>
                  <a:lnTo>
                    <a:pt x="3466" y="3179"/>
                  </a:lnTo>
                  <a:cubicBezTo>
                    <a:pt x="3484" y="3155"/>
                    <a:pt x="3502" y="3127"/>
                    <a:pt x="3514" y="3097"/>
                  </a:cubicBezTo>
                  <a:cubicBezTo>
                    <a:pt x="3527" y="3066"/>
                    <a:pt x="3521" y="3026"/>
                    <a:pt x="3502" y="3001"/>
                  </a:cubicBezTo>
                  <a:cubicBezTo>
                    <a:pt x="3490" y="2984"/>
                    <a:pt x="3469" y="2974"/>
                    <a:pt x="3448" y="2974"/>
                  </a:cubicBezTo>
                  <a:cubicBezTo>
                    <a:pt x="3436" y="2974"/>
                    <a:pt x="3423" y="2977"/>
                    <a:pt x="3412" y="2986"/>
                  </a:cubicBezTo>
                  <a:cubicBezTo>
                    <a:pt x="3388" y="2624"/>
                    <a:pt x="3341" y="2229"/>
                    <a:pt x="3394" y="1868"/>
                  </a:cubicBezTo>
                  <a:lnTo>
                    <a:pt x="3394" y="1868"/>
                  </a:lnTo>
                  <a:cubicBezTo>
                    <a:pt x="3382" y="1954"/>
                    <a:pt x="3483" y="2171"/>
                    <a:pt x="3505" y="2254"/>
                  </a:cubicBezTo>
                  <a:cubicBezTo>
                    <a:pt x="3808" y="2115"/>
                    <a:pt x="4076" y="1920"/>
                    <a:pt x="4305" y="1677"/>
                  </a:cubicBezTo>
                  <a:cubicBezTo>
                    <a:pt x="4308" y="1674"/>
                    <a:pt x="4317" y="1664"/>
                    <a:pt x="4317" y="1658"/>
                  </a:cubicBezTo>
                  <a:cubicBezTo>
                    <a:pt x="4323" y="1636"/>
                    <a:pt x="4144" y="1445"/>
                    <a:pt x="4123" y="1417"/>
                  </a:cubicBezTo>
                  <a:cubicBezTo>
                    <a:pt x="4042" y="1294"/>
                    <a:pt x="3974" y="1164"/>
                    <a:pt x="3903" y="1031"/>
                  </a:cubicBezTo>
                  <a:cubicBezTo>
                    <a:pt x="3783" y="800"/>
                    <a:pt x="3687" y="556"/>
                    <a:pt x="3579" y="321"/>
                  </a:cubicBezTo>
                  <a:cubicBezTo>
                    <a:pt x="3561" y="284"/>
                    <a:pt x="3542" y="241"/>
                    <a:pt x="3508" y="213"/>
                  </a:cubicBezTo>
                  <a:cubicBezTo>
                    <a:pt x="3499" y="204"/>
                    <a:pt x="3474" y="195"/>
                    <a:pt x="3456" y="192"/>
                  </a:cubicBezTo>
                  <a:cubicBezTo>
                    <a:pt x="3434" y="188"/>
                    <a:pt x="3409" y="182"/>
                    <a:pt x="3388" y="182"/>
                  </a:cubicBezTo>
                  <a:cubicBezTo>
                    <a:pt x="3215" y="170"/>
                    <a:pt x="3045" y="166"/>
                    <a:pt x="2875" y="166"/>
                  </a:cubicBezTo>
                  <a:cubicBezTo>
                    <a:pt x="2826" y="166"/>
                    <a:pt x="2776" y="166"/>
                    <a:pt x="2727" y="167"/>
                  </a:cubicBezTo>
                  <a:cubicBezTo>
                    <a:pt x="2715" y="167"/>
                    <a:pt x="2702" y="167"/>
                    <a:pt x="2696" y="161"/>
                  </a:cubicBezTo>
                  <a:cubicBezTo>
                    <a:pt x="2681" y="145"/>
                    <a:pt x="2687" y="117"/>
                    <a:pt x="2687" y="99"/>
                  </a:cubicBezTo>
                  <a:cubicBezTo>
                    <a:pt x="2684" y="56"/>
                    <a:pt x="2634" y="40"/>
                    <a:pt x="2604" y="40"/>
                  </a:cubicBezTo>
                  <a:cubicBezTo>
                    <a:pt x="2604" y="31"/>
                    <a:pt x="2604" y="25"/>
                    <a:pt x="2607" y="16"/>
                  </a:cubicBezTo>
                  <a:lnTo>
                    <a:pt x="2607" y="16"/>
                  </a:lnTo>
                  <a:cubicBezTo>
                    <a:pt x="2524" y="101"/>
                    <a:pt x="2415" y="132"/>
                    <a:pt x="2302" y="132"/>
                  </a:cubicBezTo>
                  <a:cubicBezTo>
                    <a:pt x="2212" y="132"/>
                    <a:pt x="2119" y="113"/>
                    <a:pt x="2035" y="87"/>
                  </a:cubicBezTo>
                  <a:cubicBezTo>
                    <a:pt x="1992" y="74"/>
                    <a:pt x="1943" y="43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14;p95">
              <a:extLst>
                <a:ext uri="{FF2B5EF4-FFF2-40B4-BE49-F238E27FC236}">
                  <a16:creationId xmlns:a16="http://schemas.microsoft.com/office/drawing/2014/main" id="{AE6A55BC-46F4-4292-ADDF-E6D916FACCA0}"/>
                </a:ext>
              </a:extLst>
            </p:cNvPr>
            <p:cNvSpPr/>
            <p:nvPr/>
          </p:nvSpPr>
          <p:spPr>
            <a:xfrm>
              <a:off x="5653274" y="3773967"/>
              <a:ext cx="557736" cy="186117"/>
            </a:xfrm>
            <a:custGeom>
              <a:avLst/>
              <a:gdLst/>
              <a:ahLst/>
              <a:cxnLst/>
              <a:rect l="l" t="t" r="r" b="b"/>
              <a:pathLst>
                <a:path w="4528" h="1511" extrusionOk="0">
                  <a:moveTo>
                    <a:pt x="1048" y="1"/>
                  </a:moveTo>
                  <a:cubicBezTo>
                    <a:pt x="965" y="1"/>
                    <a:pt x="881" y="12"/>
                    <a:pt x="801" y="33"/>
                  </a:cubicBezTo>
                  <a:cubicBezTo>
                    <a:pt x="566" y="94"/>
                    <a:pt x="353" y="221"/>
                    <a:pt x="143" y="347"/>
                  </a:cubicBezTo>
                  <a:cubicBezTo>
                    <a:pt x="97" y="378"/>
                    <a:pt x="44" y="415"/>
                    <a:pt x="26" y="468"/>
                  </a:cubicBezTo>
                  <a:cubicBezTo>
                    <a:pt x="1" y="530"/>
                    <a:pt x="32" y="601"/>
                    <a:pt x="66" y="656"/>
                  </a:cubicBezTo>
                  <a:cubicBezTo>
                    <a:pt x="196" y="866"/>
                    <a:pt x="390" y="1024"/>
                    <a:pt x="606" y="1135"/>
                  </a:cubicBezTo>
                  <a:cubicBezTo>
                    <a:pt x="825" y="1243"/>
                    <a:pt x="1063" y="1311"/>
                    <a:pt x="1301" y="1363"/>
                  </a:cubicBezTo>
                  <a:cubicBezTo>
                    <a:pt x="1736" y="1458"/>
                    <a:pt x="2179" y="1510"/>
                    <a:pt x="2625" y="1510"/>
                  </a:cubicBezTo>
                  <a:cubicBezTo>
                    <a:pt x="2672" y="1510"/>
                    <a:pt x="2720" y="1510"/>
                    <a:pt x="2767" y="1508"/>
                  </a:cubicBezTo>
                  <a:cubicBezTo>
                    <a:pt x="3184" y="1502"/>
                    <a:pt x="3623" y="1431"/>
                    <a:pt x="3944" y="1169"/>
                  </a:cubicBezTo>
                  <a:cubicBezTo>
                    <a:pt x="4169" y="990"/>
                    <a:pt x="4342" y="764"/>
                    <a:pt x="4527" y="548"/>
                  </a:cubicBezTo>
                  <a:cubicBezTo>
                    <a:pt x="4465" y="489"/>
                    <a:pt x="4401" y="428"/>
                    <a:pt x="4336" y="372"/>
                  </a:cubicBezTo>
                  <a:cubicBezTo>
                    <a:pt x="4110" y="409"/>
                    <a:pt x="3891" y="474"/>
                    <a:pt x="3684" y="567"/>
                  </a:cubicBezTo>
                  <a:cubicBezTo>
                    <a:pt x="3505" y="648"/>
                    <a:pt x="3362" y="749"/>
                    <a:pt x="3166" y="749"/>
                  </a:cubicBezTo>
                  <a:cubicBezTo>
                    <a:pt x="3146" y="749"/>
                    <a:pt x="3125" y="748"/>
                    <a:pt x="3104" y="746"/>
                  </a:cubicBezTo>
                  <a:cubicBezTo>
                    <a:pt x="3042" y="743"/>
                    <a:pt x="2983" y="730"/>
                    <a:pt x="2931" y="715"/>
                  </a:cubicBezTo>
                  <a:cubicBezTo>
                    <a:pt x="2841" y="693"/>
                    <a:pt x="2761" y="662"/>
                    <a:pt x="2672" y="625"/>
                  </a:cubicBezTo>
                  <a:cubicBezTo>
                    <a:pt x="2434" y="523"/>
                    <a:pt x="2159" y="449"/>
                    <a:pt x="1894" y="446"/>
                  </a:cubicBezTo>
                  <a:cubicBezTo>
                    <a:pt x="1881" y="446"/>
                    <a:pt x="1869" y="445"/>
                    <a:pt x="1856" y="445"/>
                  </a:cubicBezTo>
                  <a:cubicBezTo>
                    <a:pt x="1728" y="445"/>
                    <a:pt x="1596" y="474"/>
                    <a:pt x="1486" y="539"/>
                  </a:cubicBezTo>
                  <a:cubicBezTo>
                    <a:pt x="1443" y="406"/>
                    <a:pt x="1468" y="264"/>
                    <a:pt x="1495" y="125"/>
                  </a:cubicBezTo>
                  <a:cubicBezTo>
                    <a:pt x="1495" y="125"/>
                    <a:pt x="1369" y="63"/>
                    <a:pt x="1356" y="57"/>
                  </a:cubicBezTo>
                  <a:cubicBezTo>
                    <a:pt x="1295" y="36"/>
                    <a:pt x="1233" y="17"/>
                    <a:pt x="1165" y="8"/>
                  </a:cubicBezTo>
                  <a:cubicBezTo>
                    <a:pt x="1127" y="3"/>
                    <a:pt x="1088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115;p95">
              <a:extLst>
                <a:ext uri="{FF2B5EF4-FFF2-40B4-BE49-F238E27FC236}">
                  <a16:creationId xmlns:a16="http://schemas.microsoft.com/office/drawing/2014/main" id="{0B4DD292-3531-414E-8E65-3DF65C72613C}"/>
                </a:ext>
              </a:extLst>
            </p:cNvPr>
            <p:cNvSpPr/>
            <p:nvPr/>
          </p:nvSpPr>
          <p:spPr>
            <a:xfrm>
              <a:off x="5685299" y="3836909"/>
              <a:ext cx="498612" cy="85976"/>
            </a:xfrm>
            <a:custGeom>
              <a:avLst/>
              <a:gdLst/>
              <a:ahLst/>
              <a:cxnLst/>
              <a:rect l="l" t="t" r="r" b="b"/>
              <a:pathLst>
                <a:path w="4048" h="698" extrusionOk="0">
                  <a:moveTo>
                    <a:pt x="0" y="31"/>
                  </a:moveTo>
                  <a:cubicBezTo>
                    <a:pt x="0" y="31"/>
                    <a:pt x="8" y="38"/>
                    <a:pt x="24" y="51"/>
                  </a:cubicBezTo>
                  <a:lnTo>
                    <a:pt x="24" y="51"/>
                  </a:lnTo>
                  <a:cubicBezTo>
                    <a:pt x="8" y="37"/>
                    <a:pt x="0" y="31"/>
                    <a:pt x="0" y="31"/>
                  </a:cubicBezTo>
                  <a:close/>
                  <a:moveTo>
                    <a:pt x="24" y="51"/>
                  </a:moveTo>
                  <a:lnTo>
                    <a:pt x="24" y="51"/>
                  </a:lnTo>
                  <a:cubicBezTo>
                    <a:pt x="28" y="54"/>
                    <a:pt x="33" y="58"/>
                    <a:pt x="37" y="62"/>
                  </a:cubicBezTo>
                  <a:cubicBezTo>
                    <a:pt x="49" y="70"/>
                    <a:pt x="63" y="80"/>
                    <a:pt x="78" y="92"/>
                  </a:cubicBezTo>
                  <a:lnTo>
                    <a:pt x="78" y="92"/>
                  </a:lnTo>
                  <a:cubicBezTo>
                    <a:pt x="63" y="80"/>
                    <a:pt x="51" y="70"/>
                    <a:pt x="40" y="62"/>
                  </a:cubicBezTo>
                  <a:cubicBezTo>
                    <a:pt x="34" y="58"/>
                    <a:pt x="29" y="54"/>
                    <a:pt x="24" y="51"/>
                  </a:cubicBezTo>
                  <a:close/>
                  <a:moveTo>
                    <a:pt x="4048" y="0"/>
                  </a:moveTo>
                  <a:cubicBezTo>
                    <a:pt x="4026" y="22"/>
                    <a:pt x="3989" y="59"/>
                    <a:pt x="3943" y="93"/>
                  </a:cubicBezTo>
                  <a:cubicBezTo>
                    <a:pt x="3897" y="127"/>
                    <a:pt x="3835" y="167"/>
                    <a:pt x="3761" y="207"/>
                  </a:cubicBezTo>
                  <a:cubicBezTo>
                    <a:pt x="3693" y="250"/>
                    <a:pt x="3606" y="296"/>
                    <a:pt x="3517" y="340"/>
                  </a:cubicBezTo>
                  <a:cubicBezTo>
                    <a:pt x="3332" y="426"/>
                    <a:pt x="3103" y="503"/>
                    <a:pt x="2853" y="562"/>
                  </a:cubicBezTo>
                  <a:cubicBezTo>
                    <a:pt x="2600" y="621"/>
                    <a:pt x="2328" y="648"/>
                    <a:pt x="2053" y="655"/>
                  </a:cubicBezTo>
                  <a:cubicBezTo>
                    <a:pt x="1982" y="655"/>
                    <a:pt x="1918" y="658"/>
                    <a:pt x="1850" y="658"/>
                  </a:cubicBezTo>
                  <a:cubicBezTo>
                    <a:pt x="1830" y="660"/>
                    <a:pt x="1810" y="660"/>
                    <a:pt x="1790" y="660"/>
                  </a:cubicBezTo>
                  <a:cubicBezTo>
                    <a:pt x="1742" y="660"/>
                    <a:pt x="1695" y="656"/>
                    <a:pt x="1649" y="652"/>
                  </a:cubicBezTo>
                  <a:cubicBezTo>
                    <a:pt x="1513" y="639"/>
                    <a:pt x="1380" y="611"/>
                    <a:pt x="1257" y="581"/>
                  </a:cubicBezTo>
                  <a:cubicBezTo>
                    <a:pt x="1133" y="550"/>
                    <a:pt x="1016" y="513"/>
                    <a:pt x="902" y="479"/>
                  </a:cubicBezTo>
                  <a:cubicBezTo>
                    <a:pt x="791" y="442"/>
                    <a:pt x="686" y="408"/>
                    <a:pt x="590" y="371"/>
                  </a:cubicBezTo>
                  <a:cubicBezTo>
                    <a:pt x="402" y="296"/>
                    <a:pt x="250" y="210"/>
                    <a:pt x="152" y="142"/>
                  </a:cubicBezTo>
                  <a:cubicBezTo>
                    <a:pt x="122" y="125"/>
                    <a:pt x="98" y="107"/>
                    <a:pt x="78" y="92"/>
                  </a:cubicBezTo>
                  <a:lnTo>
                    <a:pt x="78" y="92"/>
                  </a:lnTo>
                  <a:cubicBezTo>
                    <a:pt x="97" y="108"/>
                    <a:pt x="120" y="126"/>
                    <a:pt x="149" y="145"/>
                  </a:cubicBezTo>
                  <a:cubicBezTo>
                    <a:pt x="247" y="216"/>
                    <a:pt x="392" y="309"/>
                    <a:pt x="587" y="389"/>
                  </a:cubicBezTo>
                  <a:cubicBezTo>
                    <a:pt x="683" y="432"/>
                    <a:pt x="788" y="466"/>
                    <a:pt x="899" y="506"/>
                  </a:cubicBezTo>
                  <a:cubicBezTo>
                    <a:pt x="1010" y="543"/>
                    <a:pt x="1127" y="584"/>
                    <a:pt x="1254" y="614"/>
                  </a:cubicBezTo>
                  <a:cubicBezTo>
                    <a:pt x="1380" y="645"/>
                    <a:pt x="1513" y="670"/>
                    <a:pt x="1646" y="686"/>
                  </a:cubicBezTo>
                  <a:cubicBezTo>
                    <a:pt x="1714" y="695"/>
                    <a:pt x="1782" y="698"/>
                    <a:pt x="1853" y="698"/>
                  </a:cubicBezTo>
                  <a:cubicBezTo>
                    <a:pt x="1918" y="698"/>
                    <a:pt x="1986" y="698"/>
                    <a:pt x="2057" y="695"/>
                  </a:cubicBezTo>
                  <a:cubicBezTo>
                    <a:pt x="2331" y="682"/>
                    <a:pt x="2609" y="652"/>
                    <a:pt x="2859" y="593"/>
                  </a:cubicBezTo>
                  <a:cubicBezTo>
                    <a:pt x="3109" y="537"/>
                    <a:pt x="3338" y="451"/>
                    <a:pt x="3523" y="358"/>
                  </a:cubicBezTo>
                  <a:cubicBezTo>
                    <a:pt x="3616" y="312"/>
                    <a:pt x="3699" y="266"/>
                    <a:pt x="3770" y="219"/>
                  </a:cubicBezTo>
                  <a:cubicBezTo>
                    <a:pt x="3838" y="173"/>
                    <a:pt x="3900" y="136"/>
                    <a:pt x="3946" y="96"/>
                  </a:cubicBezTo>
                  <a:cubicBezTo>
                    <a:pt x="3992" y="59"/>
                    <a:pt x="4029" y="22"/>
                    <a:pt x="4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116;p95">
              <a:extLst>
                <a:ext uri="{FF2B5EF4-FFF2-40B4-BE49-F238E27FC236}">
                  <a16:creationId xmlns:a16="http://schemas.microsoft.com/office/drawing/2014/main" id="{802802FA-A9C3-4DF3-859F-CA2BE795DBF3}"/>
                </a:ext>
              </a:extLst>
            </p:cNvPr>
            <p:cNvSpPr/>
            <p:nvPr/>
          </p:nvSpPr>
          <p:spPr>
            <a:xfrm>
              <a:off x="5998655" y="3854030"/>
              <a:ext cx="116154" cy="20201"/>
            </a:xfrm>
            <a:custGeom>
              <a:avLst/>
              <a:gdLst/>
              <a:ahLst/>
              <a:cxnLst/>
              <a:rect l="l" t="t" r="r" b="b"/>
              <a:pathLst>
                <a:path w="943" h="164" extrusionOk="0">
                  <a:moveTo>
                    <a:pt x="942" y="0"/>
                  </a:moveTo>
                  <a:cubicBezTo>
                    <a:pt x="942" y="0"/>
                    <a:pt x="933" y="12"/>
                    <a:pt x="914" y="31"/>
                  </a:cubicBezTo>
                  <a:cubicBezTo>
                    <a:pt x="896" y="49"/>
                    <a:pt x="865" y="74"/>
                    <a:pt x="825" y="93"/>
                  </a:cubicBezTo>
                  <a:cubicBezTo>
                    <a:pt x="803" y="99"/>
                    <a:pt x="778" y="111"/>
                    <a:pt x="757" y="114"/>
                  </a:cubicBezTo>
                  <a:cubicBezTo>
                    <a:pt x="729" y="120"/>
                    <a:pt x="701" y="124"/>
                    <a:pt x="673" y="124"/>
                  </a:cubicBezTo>
                  <a:cubicBezTo>
                    <a:pt x="649" y="124"/>
                    <a:pt x="618" y="120"/>
                    <a:pt x="587" y="120"/>
                  </a:cubicBezTo>
                  <a:cubicBezTo>
                    <a:pt x="556" y="114"/>
                    <a:pt x="525" y="114"/>
                    <a:pt x="494" y="111"/>
                  </a:cubicBezTo>
                  <a:cubicBezTo>
                    <a:pt x="433" y="105"/>
                    <a:pt x="371" y="96"/>
                    <a:pt x="312" y="90"/>
                  </a:cubicBezTo>
                  <a:cubicBezTo>
                    <a:pt x="254" y="77"/>
                    <a:pt x="201" y="68"/>
                    <a:pt x="155" y="62"/>
                  </a:cubicBezTo>
                  <a:cubicBezTo>
                    <a:pt x="108" y="49"/>
                    <a:pt x="68" y="46"/>
                    <a:pt x="41" y="37"/>
                  </a:cubicBezTo>
                  <a:cubicBezTo>
                    <a:pt x="16" y="34"/>
                    <a:pt x="1" y="31"/>
                    <a:pt x="0" y="31"/>
                  </a:cubicBezTo>
                  <a:lnTo>
                    <a:pt x="0" y="31"/>
                  </a:lnTo>
                  <a:cubicBezTo>
                    <a:pt x="1" y="31"/>
                    <a:pt x="16" y="34"/>
                    <a:pt x="53" y="53"/>
                  </a:cubicBezTo>
                  <a:cubicBezTo>
                    <a:pt x="81" y="62"/>
                    <a:pt x="115" y="77"/>
                    <a:pt x="161" y="90"/>
                  </a:cubicBezTo>
                  <a:cubicBezTo>
                    <a:pt x="204" y="99"/>
                    <a:pt x="257" y="114"/>
                    <a:pt x="315" y="127"/>
                  </a:cubicBezTo>
                  <a:cubicBezTo>
                    <a:pt x="374" y="139"/>
                    <a:pt x="436" y="145"/>
                    <a:pt x="497" y="154"/>
                  </a:cubicBezTo>
                  <a:cubicBezTo>
                    <a:pt x="541" y="159"/>
                    <a:pt x="585" y="163"/>
                    <a:pt x="628" y="163"/>
                  </a:cubicBezTo>
                  <a:cubicBezTo>
                    <a:pt x="647" y="163"/>
                    <a:pt x="665" y="162"/>
                    <a:pt x="683" y="161"/>
                  </a:cubicBezTo>
                  <a:cubicBezTo>
                    <a:pt x="710" y="161"/>
                    <a:pt x="741" y="154"/>
                    <a:pt x="766" y="145"/>
                  </a:cubicBezTo>
                  <a:cubicBezTo>
                    <a:pt x="794" y="139"/>
                    <a:pt x="819" y="127"/>
                    <a:pt x="837" y="114"/>
                  </a:cubicBezTo>
                  <a:cubicBezTo>
                    <a:pt x="880" y="93"/>
                    <a:pt x="905" y="62"/>
                    <a:pt x="920" y="37"/>
                  </a:cubicBezTo>
                  <a:cubicBezTo>
                    <a:pt x="930" y="28"/>
                    <a:pt x="933" y="19"/>
                    <a:pt x="936" y="12"/>
                  </a:cubicBezTo>
                  <a:cubicBezTo>
                    <a:pt x="942" y="3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117;p95">
              <a:extLst>
                <a:ext uri="{FF2B5EF4-FFF2-40B4-BE49-F238E27FC236}">
                  <a16:creationId xmlns:a16="http://schemas.microsoft.com/office/drawing/2014/main" id="{6C4F1393-9074-449C-AD7B-CD37D3FBD888}"/>
                </a:ext>
              </a:extLst>
            </p:cNvPr>
            <p:cNvSpPr/>
            <p:nvPr/>
          </p:nvSpPr>
          <p:spPr>
            <a:xfrm>
              <a:off x="5794432" y="3829642"/>
              <a:ext cx="68239" cy="18969"/>
            </a:xfrm>
            <a:custGeom>
              <a:avLst/>
              <a:gdLst/>
              <a:ahLst/>
              <a:cxnLst/>
              <a:rect l="l" t="t" r="r" b="b"/>
              <a:pathLst>
                <a:path w="554" h="154" extrusionOk="0">
                  <a:moveTo>
                    <a:pt x="553" y="0"/>
                  </a:moveTo>
                  <a:cubicBezTo>
                    <a:pt x="553" y="0"/>
                    <a:pt x="516" y="4"/>
                    <a:pt x="460" y="19"/>
                  </a:cubicBezTo>
                  <a:cubicBezTo>
                    <a:pt x="433" y="28"/>
                    <a:pt x="402" y="41"/>
                    <a:pt x="371" y="50"/>
                  </a:cubicBezTo>
                  <a:cubicBezTo>
                    <a:pt x="340" y="62"/>
                    <a:pt x="309" y="78"/>
                    <a:pt x="275" y="90"/>
                  </a:cubicBezTo>
                  <a:cubicBezTo>
                    <a:pt x="241" y="102"/>
                    <a:pt x="207" y="109"/>
                    <a:pt x="176" y="118"/>
                  </a:cubicBezTo>
                  <a:cubicBezTo>
                    <a:pt x="146" y="121"/>
                    <a:pt x="115" y="124"/>
                    <a:pt x="87" y="124"/>
                  </a:cubicBezTo>
                  <a:cubicBezTo>
                    <a:pt x="62" y="124"/>
                    <a:pt x="41" y="121"/>
                    <a:pt x="25" y="118"/>
                  </a:cubicBezTo>
                  <a:cubicBezTo>
                    <a:pt x="10" y="112"/>
                    <a:pt x="0" y="109"/>
                    <a:pt x="0" y="109"/>
                  </a:cubicBezTo>
                  <a:lnTo>
                    <a:pt x="0" y="109"/>
                  </a:lnTo>
                  <a:cubicBezTo>
                    <a:pt x="0" y="109"/>
                    <a:pt x="10" y="118"/>
                    <a:pt x="25" y="124"/>
                  </a:cubicBezTo>
                  <a:cubicBezTo>
                    <a:pt x="37" y="133"/>
                    <a:pt x="59" y="142"/>
                    <a:pt x="87" y="149"/>
                  </a:cubicBezTo>
                  <a:cubicBezTo>
                    <a:pt x="103" y="152"/>
                    <a:pt x="122" y="154"/>
                    <a:pt x="141" y="154"/>
                  </a:cubicBezTo>
                  <a:cubicBezTo>
                    <a:pt x="154" y="154"/>
                    <a:pt x="169" y="153"/>
                    <a:pt x="183" y="152"/>
                  </a:cubicBezTo>
                  <a:cubicBezTo>
                    <a:pt x="217" y="149"/>
                    <a:pt x="257" y="136"/>
                    <a:pt x="291" y="124"/>
                  </a:cubicBezTo>
                  <a:cubicBezTo>
                    <a:pt x="362" y="96"/>
                    <a:pt x="423" y="62"/>
                    <a:pt x="473" y="41"/>
                  </a:cubicBezTo>
                  <a:cubicBezTo>
                    <a:pt x="519" y="16"/>
                    <a:pt x="553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118;p95">
              <a:extLst>
                <a:ext uri="{FF2B5EF4-FFF2-40B4-BE49-F238E27FC236}">
                  <a16:creationId xmlns:a16="http://schemas.microsoft.com/office/drawing/2014/main" id="{066DF834-BC9B-447B-888B-8B01743ECBB4}"/>
                </a:ext>
              </a:extLst>
            </p:cNvPr>
            <p:cNvSpPr/>
            <p:nvPr/>
          </p:nvSpPr>
          <p:spPr>
            <a:xfrm>
              <a:off x="5757480" y="3801312"/>
              <a:ext cx="76984" cy="22787"/>
            </a:xfrm>
            <a:custGeom>
              <a:avLst/>
              <a:gdLst/>
              <a:ahLst/>
              <a:cxnLst/>
              <a:rect l="l" t="t" r="r" b="b"/>
              <a:pathLst>
                <a:path w="625" h="185" extrusionOk="0">
                  <a:moveTo>
                    <a:pt x="247" y="1"/>
                  </a:moveTo>
                  <a:cubicBezTo>
                    <a:pt x="232" y="1"/>
                    <a:pt x="217" y="2"/>
                    <a:pt x="205" y="2"/>
                  </a:cubicBezTo>
                  <a:lnTo>
                    <a:pt x="146" y="14"/>
                  </a:lnTo>
                  <a:cubicBezTo>
                    <a:pt x="128" y="17"/>
                    <a:pt x="112" y="20"/>
                    <a:pt x="97" y="30"/>
                  </a:cubicBezTo>
                  <a:cubicBezTo>
                    <a:pt x="81" y="39"/>
                    <a:pt x="66" y="42"/>
                    <a:pt x="53" y="48"/>
                  </a:cubicBezTo>
                  <a:cubicBezTo>
                    <a:pt x="44" y="54"/>
                    <a:pt x="32" y="61"/>
                    <a:pt x="23" y="64"/>
                  </a:cubicBezTo>
                  <a:cubicBezTo>
                    <a:pt x="7" y="73"/>
                    <a:pt x="1" y="79"/>
                    <a:pt x="1" y="79"/>
                  </a:cubicBezTo>
                  <a:cubicBezTo>
                    <a:pt x="1" y="79"/>
                    <a:pt x="7" y="79"/>
                    <a:pt x="29" y="73"/>
                  </a:cubicBezTo>
                  <a:cubicBezTo>
                    <a:pt x="35" y="70"/>
                    <a:pt x="47" y="64"/>
                    <a:pt x="60" y="61"/>
                  </a:cubicBezTo>
                  <a:cubicBezTo>
                    <a:pt x="69" y="58"/>
                    <a:pt x="84" y="54"/>
                    <a:pt x="100" y="48"/>
                  </a:cubicBezTo>
                  <a:cubicBezTo>
                    <a:pt x="115" y="45"/>
                    <a:pt x="131" y="45"/>
                    <a:pt x="152" y="42"/>
                  </a:cubicBezTo>
                  <a:cubicBezTo>
                    <a:pt x="168" y="36"/>
                    <a:pt x="186" y="36"/>
                    <a:pt x="205" y="36"/>
                  </a:cubicBezTo>
                  <a:lnTo>
                    <a:pt x="263" y="36"/>
                  </a:lnTo>
                  <a:cubicBezTo>
                    <a:pt x="282" y="36"/>
                    <a:pt x="307" y="42"/>
                    <a:pt x="325" y="45"/>
                  </a:cubicBezTo>
                  <a:cubicBezTo>
                    <a:pt x="347" y="48"/>
                    <a:pt x="368" y="48"/>
                    <a:pt x="387" y="58"/>
                  </a:cubicBezTo>
                  <a:cubicBezTo>
                    <a:pt x="405" y="64"/>
                    <a:pt x="424" y="67"/>
                    <a:pt x="446" y="76"/>
                  </a:cubicBezTo>
                  <a:cubicBezTo>
                    <a:pt x="461" y="85"/>
                    <a:pt x="480" y="92"/>
                    <a:pt x="495" y="98"/>
                  </a:cubicBezTo>
                  <a:cubicBezTo>
                    <a:pt x="513" y="107"/>
                    <a:pt x="529" y="113"/>
                    <a:pt x="541" y="122"/>
                  </a:cubicBezTo>
                  <a:lnTo>
                    <a:pt x="575" y="147"/>
                  </a:lnTo>
                  <a:cubicBezTo>
                    <a:pt x="588" y="153"/>
                    <a:pt x="594" y="156"/>
                    <a:pt x="603" y="166"/>
                  </a:cubicBezTo>
                  <a:cubicBezTo>
                    <a:pt x="618" y="175"/>
                    <a:pt x="625" y="184"/>
                    <a:pt x="625" y="184"/>
                  </a:cubicBezTo>
                  <a:cubicBezTo>
                    <a:pt x="625" y="184"/>
                    <a:pt x="622" y="178"/>
                    <a:pt x="615" y="166"/>
                  </a:cubicBezTo>
                  <a:cubicBezTo>
                    <a:pt x="606" y="156"/>
                    <a:pt x="600" y="147"/>
                    <a:pt x="591" y="138"/>
                  </a:cubicBezTo>
                  <a:cubicBezTo>
                    <a:pt x="578" y="125"/>
                    <a:pt x="569" y="119"/>
                    <a:pt x="557" y="107"/>
                  </a:cubicBezTo>
                  <a:cubicBezTo>
                    <a:pt x="544" y="95"/>
                    <a:pt x="529" y="88"/>
                    <a:pt x="513" y="76"/>
                  </a:cubicBezTo>
                  <a:cubicBezTo>
                    <a:pt x="495" y="70"/>
                    <a:pt x="480" y="58"/>
                    <a:pt x="461" y="48"/>
                  </a:cubicBezTo>
                  <a:cubicBezTo>
                    <a:pt x="439" y="42"/>
                    <a:pt x="421" y="30"/>
                    <a:pt x="402" y="27"/>
                  </a:cubicBezTo>
                  <a:cubicBezTo>
                    <a:pt x="378" y="17"/>
                    <a:pt x="359" y="14"/>
                    <a:pt x="337" y="11"/>
                  </a:cubicBezTo>
                  <a:cubicBezTo>
                    <a:pt x="313" y="8"/>
                    <a:pt x="294" y="2"/>
                    <a:pt x="270" y="2"/>
                  </a:cubicBezTo>
                  <a:cubicBezTo>
                    <a:pt x="262" y="1"/>
                    <a:pt x="255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19;p95">
              <a:extLst>
                <a:ext uri="{FF2B5EF4-FFF2-40B4-BE49-F238E27FC236}">
                  <a16:creationId xmlns:a16="http://schemas.microsoft.com/office/drawing/2014/main" id="{7ADABA55-AFAF-411A-8BDF-37284683D60B}"/>
                </a:ext>
              </a:extLst>
            </p:cNvPr>
            <p:cNvSpPr/>
            <p:nvPr/>
          </p:nvSpPr>
          <p:spPr>
            <a:xfrm>
              <a:off x="5854172" y="3841713"/>
              <a:ext cx="105438" cy="38677"/>
            </a:xfrm>
            <a:custGeom>
              <a:avLst/>
              <a:gdLst/>
              <a:ahLst/>
              <a:cxnLst/>
              <a:rect l="l" t="t" r="r" b="b"/>
              <a:pathLst>
                <a:path w="856" h="314" extrusionOk="0">
                  <a:moveTo>
                    <a:pt x="847" y="36"/>
                  </a:moveTo>
                  <a:cubicBezTo>
                    <a:pt x="853" y="38"/>
                    <a:pt x="855" y="38"/>
                    <a:pt x="855" y="38"/>
                  </a:cubicBezTo>
                  <a:cubicBezTo>
                    <a:pt x="855" y="38"/>
                    <a:pt x="852" y="38"/>
                    <a:pt x="847" y="36"/>
                  </a:cubicBezTo>
                  <a:close/>
                  <a:moveTo>
                    <a:pt x="644" y="0"/>
                  </a:moveTo>
                  <a:cubicBezTo>
                    <a:pt x="616" y="0"/>
                    <a:pt x="586" y="2"/>
                    <a:pt x="556" y="7"/>
                  </a:cubicBezTo>
                  <a:cubicBezTo>
                    <a:pt x="528" y="11"/>
                    <a:pt x="497" y="14"/>
                    <a:pt x="469" y="23"/>
                  </a:cubicBezTo>
                  <a:cubicBezTo>
                    <a:pt x="442" y="29"/>
                    <a:pt x="411" y="38"/>
                    <a:pt x="386" y="51"/>
                  </a:cubicBezTo>
                  <a:cubicBezTo>
                    <a:pt x="327" y="69"/>
                    <a:pt x="272" y="91"/>
                    <a:pt x="222" y="119"/>
                  </a:cubicBezTo>
                  <a:cubicBezTo>
                    <a:pt x="176" y="146"/>
                    <a:pt x="130" y="168"/>
                    <a:pt x="93" y="196"/>
                  </a:cubicBezTo>
                  <a:cubicBezTo>
                    <a:pt x="53" y="220"/>
                    <a:pt x="25" y="251"/>
                    <a:pt x="16" y="273"/>
                  </a:cubicBezTo>
                  <a:cubicBezTo>
                    <a:pt x="6" y="285"/>
                    <a:pt x="6" y="291"/>
                    <a:pt x="3" y="301"/>
                  </a:cubicBezTo>
                  <a:cubicBezTo>
                    <a:pt x="0" y="307"/>
                    <a:pt x="0" y="313"/>
                    <a:pt x="0" y="313"/>
                  </a:cubicBezTo>
                  <a:cubicBezTo>
                    <a:pt x="0" y="313"/>
                    <a:pt x="3" y="307"/>
                    <a:pt x="16" y="301"/>
                  </a:cubicBezTo>
                  <a:cubicBezTo>
                    <a:pt x="19" y="298"/>
                    <a:pt x="22" y="288"/>
                    <a:pt x="31" y="276"/>
                  </a:cubicBezTo>
                  <a:cubicBezTo>
                    <a:pt x="46" y="257"/>
                    <a:pt x="71" y="236"/>
                    <a:pt x="111" y="214"/>
                  </a:cubicBezTo>
                  <a:cubicBezTo>
                    <a:pt x="148" y="193"/>
                    <a:pt x="195" y="174"/>
                    <a:pt x="247" y="149"/>
                  </a:cubicBezTo>
                  <a:cubicBezTo>
                    <a:pt x="297" y="128"/>
                    <a:pt x="349" y="103"/>
                    <a:pt x="405" y="85"/>
                  </a:cubicBezTo>
                  <a:cubicBezTo>
                    <a:pt x="432" y="72"/>
                    <a:pt x="457" y="66"/>
                    <a:pt x="485" y="57"/>
                  </a:cubicBezTo>
                  <a:cubicBezTo>
                    <a:pt x="513" y="48"/>
                    <a:pt x="540" y="41"/>
                    <a:pt x="565" y="38"/>
                  </a:cubicBezTo>
                  <a:cubicBezTo>
                    <a:pt x="621" y="29"/>
                    <a:pt x="670" y="23"/>
                    <a:pt x="713" y="23"/>
                  </a:cubicBezTo>
                  <a:cubicBezTo>
                    <a:pt x="757" y="23"/>
                    <a:pt x="791" y="26"/>
                    <a:pt x="818" y="29"/>
                  </a:cubicBezTo>
                  <a:cubicBezTo>
                    <a:pt x="830" y="32"/>
                    <a:pt x="840" y="35"/>
                    <a:pt x="847" y="36"/>
                  </a:cubicBezTo>
                  <a:lnTo>
                    <a:pt x="847" y="36"/>
                  </a:lnTo>
                  <a:cubicBezTo>
                    <a:pt x="846" y="36"/>
                    <a:pt x="844" y="36"/>
                    <a:pt x="843" y="35"/>
                  </a:cubicBezTo>
                  <a:cubicBezTo>
                    <a:pt x="840" y="29"/>
                    <a:pt x="828" y="26"/>
                    <a:pt x="818" y="23"/>
                  </a:cubicBezTo>
                  <a:cubicBezTo>
                    <a:pt x="791" y="20"/>
                    <a:pt x="753" y="7"/>
                    <a:pt x="710" y="4"/>
                  </a:cubicBezTo>
                  <a:cubicBezTo>
                    <a:pt x="689" y="2"/>
                    <a:pt x="66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20;p95">
              <a:extLst>
                <a:ext uri="{FF2B5EF4-FFF2-40B4-BE49-F238E27FC236}">
                  <a16:creationId xmlns:a16="http://schemas.microsoft.com/office/drawing/2014/main" id="{5D47C92F-BE66-4C8F-B00B-4027D48322CF}"/>
                </a:ext>
              </a:extLst>
            </p:cNvPr>
            <p:cNvSpPr/>
            <p:nvPr/>
          </p:nvSpPr>
          <p:spPr>
            <a:xfrm>
              <a:off x="6154964" y="3734797"/>
              <a:ext cx="490729" cy="224671"/>
            </a:xfrm>
            <a:custGeom>
              <a:avLst/>
              <a:gdLst/>
              <a:ahLst/>
              <a:cxnLst/>
              <a:rect l="l" t="t" r="r" b="b"/>
              <a:pathLst>
                <a:path w="3984" h="1824" extrusionOk="0">
                  <a:moveTo>
                    <a:pt x="3355" y="1"/>
                  </a:moveTo>
                  <a:cubicBezTo>
                    <a:pt x="3340" y="1"/>
                    <a:pt x="3325" y="1"/>
                    <a:pt x="3310" y="2"/>
                  </a:cubicBezTo>
                  <a:cubicBezTo>
                    <a:pt x="3183" y="11"/>
                    <a:pt x="3171" y="122"/>
                    <a:pt x="3146" y="218"/>
                  </a:cubicBezTo>
                  <a:cubicBezTo>
                    <a:pt x="3134" y="260"/>
                    <a:pt x="3095" y="428"/>
                    <a:pt x="3032" y="428"/>
                  </a:cubicBezTo>
                  <a:cubicBezTo>
                    <a:pt x="3031" y="428"/>
                    <a:pt x="3030" y="428"/>
                    <a:pt x="3029" y="428"/>
                  </a:cubicBezTo>
                  <a:cubicBezTo>
                    <a:pt x="2999" y="424"/>
                    <a:pt x="2970" y="422"/>
                    <a:pt x="2940" y="422"/>
                  </a:cubicBezTo>
                  <a:cubicBezTo>
                    <a:pt x="2787" y="422"/>
                    <a:pt x="2636" y="472"/>
                    <a:pt x="2501" y="542"/>
                  </a:cubicBezTo>
                  <a:cubicBezTo>
                    <a:pt x="2393" y="601"/>
                    <a:pt x="2288" y="675"/>
                    <a:pt x="2180" y="733"/>
                  </a:cubicBezTo>
                  <a:cubicBezTo>
                    <a:pt x="1946" y="858"/>
                    <a:pt x="1685" y="913"/>
                    <a:pt x="1420" y="913"/>
                  </a:cubicBezTo>
                  <a:cubicBezTo>
                    <a:pt x="1175" y="913"/>
                    <a:pt x="927" y="866"/>
                    <a:pt x="695" y="786"/>
                  </a:cubicBezTo>
                  <a:cubicBezTo>
                    <a:pt x="609" y="755"/>
                    <a:pt x="522" y="718"/>
                    <a:pt x="429" y="703"/>
                  </a:cubicBezTo>
                  <a:cubicBezTo>
                    <a:pt x="375" y="694"/>
                    <a:pt x="302" y="677"/>
                    <a:pt x="243" y="677"/>
                  </a:cubicBezTo>
                  <a:cubicBezTo>
                    <a:pt x="235" y="677"/>
                    <a:pt x="227" y="677"/>
                    <a:pt x="220" y="678"/>
                  </a:cubicBezTo>
                  <a:cubicBezTo>
                    <a:pt x="170" y="681"/>
                    <a:pt x="139" y="712"/>
                    <a:pt x="99" y="755"/>
                  </a:cubicBezTo>
                  <a:cubicBezTo>
                    <a:pt x="31" y="835"/>
                    <a:pt x="0" y="946"/>
                    <a:pt x="0" y="1051"/>
                  </a:cubicBezTo>
                  <a:cubicBezTo>
                    <a:pt x="6" y="1345"/>
                    <a:pt x="216" y="1539"/>
                    <a:pt x="470" y="1641"/>
                  </a:cubicBezTo>
                  <a:cubicBezTo>
                    <a:pt x="795" y="1776"/>
                    <a:pt x="1147" y="1823"/>
                    <a:pt x="1499" y="1823"/>
                  </a:cubicBezTo>
                  <a:cubicBezTo>
                    <a:pt x="1622" y="1823"/>
                    <a:pt x="1744" y="1817"/>
                    <a:pt x="1865" y="1808"/>
                  </a:cubicBezTo>
                  <a:cubicBezTo>
                    <a:pt x="2331" y="1774"/>
                    <a:pt x="2810" y="1687"/>
                    <a:pt x="3239" y="1493"/>
                  </a:cubicBezTo>
                  <a:cubicBezTo>
                    <a:pt x="3273" y="1481"/>
                    <a:pt x="3310" y="1465"/>
                    <a:pt x="3344" y="1447"/>
                  </a:cubicBezTo>
                  <a:cubicBezTo>
                    <a:pt x="3718" y="1258"/>
                    <a:pt x="3983" y="845"/>
                    <a:pt x="3890" y="415"/>
                  </a:cubicBezTo>
                  <a:cubicBezTo>
                    <a:pt x="3866" y="301"/>
                    <a:pt x="3813" y="187"/>
                    <a:pt x="3721" y="110"/>
                  </a:cubicBezTo>
                  <a:cubicBezTo>
                    <a:pt x="3621" y="27"/>
                    <a:pt x="3486" y="1"/>
                    <a:pt x="3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21;p95">
              <a:extLst>
                <a:ext uri="{FF2B5EF4-FFF2-40B4-BE49-F238E27FC236}">
                  <a16:creationId xmlns:a16="http://schemas.microsoft.com/office/drawing/2014/main" id="{2FADA5D8-2C0A-487C-9EC9-7F53070FDCA1}"/>
                </a:ext>
              </a:extLst>
            </p:cNvPr>
            <p:cNvSpPr/>
            <p:nvPr/>
          </p:nvSpPr>
          <p:spPr>
            <a:xfrm>
              <a:off x="6162970" y="3751672"/>
              <a:ext cx="455255" cy="173307"/>
            </a:xfrm>
            <a:custGeom>
              <a:avLst/>
              <a:gdLst/>
              <a:ahLst/>
              <a:cxnLst/>
              <a:rect l="l" t="t" r="r" b="b"/>
              <a:pathLst>
                <a:path w="3696" h="1407" extrusionOk="0">
                  <a:moveTo>
                    <a:pt x="3696" y="1"/>
                  </a:moveTo>
                  <a:lnTo>
                    <a:pt x="3696" y="1"/>
                  </a:lnTo>
                  <a:cubicBezTo>
                    <a:pt x="3696" y="1"/>
                    <a:pt x="3693" y="16"/>
                    <a:pt x="3680" y="47"/>
                  </a:cubicBezTo>
                  <a:cubicBezTo>
                    <a:pt x="3674" y="81"/>
                    <a:pt x="3659" y="124"/>
                    <a:pt x="3634" y="183"/>
                  </a:cubicBezTo>
                  <a:cubicBezTo>
                    <a:pt x="3625" y="210"/>
                    <a:pt x="3609" y="241"/>
                    <a:pt x="3594" y="275"/>
                  </a:cubicBezTo>
                  <a:cubicBezTo>
                    <a:pt x="3572" y="306"/>
                    <a:pt x="3557" y="343"/>
                    <a:pt x="3535" y="380"/>
                  </a:cubicBezTo>
                  <a:cubicBezTo>
                    <a:pt x="3492" y="451"/>
                    <a:pt x="3440" y="528"/>
                    <a:pt x="3372" y="612"/>
                  </a:cubicBezTo>
                  <a:cubicBezTo>
                    <a:pt x="3242" y="772"/>
                    <a:pt x="3057" y="936"/>
                    <a:pt x="2831" y="1066"/>
                  </a:cubicBezTo>
                  <a:cubicBezTo>
                    <a:pt x="2606" y="1192"/>
                    <a:pt x="2340" y="1285"/>
                    <a:pt x="2066" y="1328"/>
                  </a:cubicBezTo>
                  <a:cubicBezTo>
                    <a:pt x="1914" y="1354"/>
                    <a:pt x="1761" y="1365"/>
                    <a:pt x="1611" y="1365"/>
                  </a:cubicBezTo>
                  <a:cubicBezTo>
                    <a:pt x="1488" y="1365"/>
                    <a:pt x="1367" y="1357"/>
                    <a:pt x="1251" y="1344"/>
                  </a:cubicBezTo>
                  <a:cubicBezTo>
                    <a:pt x="991" y="1313"/>
                    <a:pt x="753" y="1254"/>
                    <a:pt x="559" y="1174"/>
                  </a:cubicBezTo>
                  <a:cubicBezTo>
                    <a:pt x="466" y="1131"/>
                    <a:pt x="383" y="1090"/>
                    <a:pt x="309" y="1044"/>
                  </a:cubicBezTo>
                  <a:cubicBezTo>
                    <a:pt x="238" y="998"/>
                    <a:pt x="182" y="955"/>
                    <a:pt x="136" y="911"/>
                  </a:cubicBezTo>
                  <a:cubicBezTo>
                    <a:pt x="90" y="868"/>
                    <a:pt x="53" y="834"/>
                    <a:pt x="34" y="813"/>
                  </a:cubicBezTo>
                  <a:cubicBezTo>
                    <a:pt x="13" y="785"/>
                    <a:pt x="0" y="772"/>
                    <a:pt x="0" y="772"/>
                  </a:cubicBezTo>
                  <a:lnTo>
                    <a:pt x="0" y="772"/>
                  </a:lnTo>
                  <a:cubicBezTo>
                    <a:pt x="0" y="772"/>
                    <a:pt x="13" y="788"/>
                    <a:pt x="31" y="816"/>
                  </a:cubicBezTo>
                  <a:cubicBezTo>
                    <a:pt x="37" y="825"/>
                    <a:pt x="53" y="846"/>
                    <a:pt x="68" y="862"/>
                  </a:cubicBezTo>
                  <a:cubicBezTo>
                    <a:pt x="84" y="877"/>
                    <a:pt x="105" y="899"/>
                    <a:pt x="127" y="917"/>
                  </a:cubicBezTo>
                  <a:cubicBezTo>
                    <a:pt x="173" y="961"/>
                    <a:pt x="232" y="1007"/>
                    <a:pt x="300" y="1056"/>
                  </a:cubicBezTo>
                  <a:cubicBezTo>
                    <a:pt x="371" y="1106"/>
                    <a:pt x="454" y="1155"/>
                    <a:pt x="553" y="1195"/>
                  </a:cubicBezTo>
                  <a:cubicBezTo>
                    <a:pt x="744" y="1285"/>
                    <a:pt x="985" y="1350"/>
                    <a:pt x="1247" y="1381"/>
                  </a:cubicBezTo>
                  <a:cubicBezTo>
                    <a:pt x="1374" y="1397"/>
                    <a:pt x="1505" y="1406"/>
                    <a:pt x="1638" y="1406"/>
                  </a:cubicBezTo>
                  <a:cubicBezTo>
                    <a:pt x="1782" y="1406"/>
                    <a:pt x="1927" y="1395"/>
                    <a:pt x="2072" y="1371"/>
                  </a:cubicBezTo>
                  <a:cubicBezTo>
                    <a:pt x="2350" y="1325"/>
                    <a:pt x="2621" y="1232"/>
                    <a:pt x="2847" y="1097"/>
                  </a:cubicBezTo>
                  <a:cubicBezTo>
                    <a:pt x="2964" y="1032"/>
                    <a:pt x="3063" y="955"/>
                    <a:pt x="3155" y="874"/>
                  </a:cubicBezTo>
                  <a:cubicBezTo>
                    <a:pt x="3248" y="791"/>
                    <a:pt x="3325" y="711"/>
                    <a:pt x="3393" y="627"/>
                  </a:cubicBezTo>
                  <a:cubicBezTo>
                    <a:pt x="3458" y="544"/>
                    <a:pt x="3511" y="464"/>
                    <a:pt x="3551" y="386"/>
                  </a:cubicBezTo>
                  <a:cubicBezTo>
                    <a:pt x="3572" y="346"/>
                    <a:pt x="3588" y="312"/>
                    <a:pt x="3603" y="278"/>
                  </a:cubicBezTo>
                  <a:cubicBezTo>
                    <a:pt x="3619" y="244"/>
                    <a:pt x="3631" y="214"/>
                    <a:pt x="3643" y="186"/>
                  </a:cubicBezTo>
                  <a:cubicBezTo>
                    <a:pt x="3662" y="127"/>
                    <a:pt x="3677" y="81"/>
                    <a:pt x="3687" y="50"/>
                  </a:cubicBezTo>
                  <a:cubicBezTo>
                    <a:pt x="3693" y="16"/>
                    <a:pt x="3696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122;p95">
              <a:extLst>
                <a:ext uri="{FF2B5EF4-FFF2-40B4-BE49-F238E27FC236}">
                  <a16:creationId xmlns:a16="http://schemas.microsoft.com/office/drawing/2014/main" id="{120C267F-3DD7-44FE-933A-178A09AC41C7}"/>
                </a:ext>
              </a:extLst>
            </p:cNvPr>
            <p:cNvSpPr/>
            <p:nvPr/>
          </p:nvSpPr>
          <p:spPr>
            <a:xfrm>
              <a:off x="6212363" y="3843068"/>
              <a:ext cx="144977" cy="40278"/>
            </a:xfrm>
            <a:custGeom>
              <a:avLst/>
              <a:gdLst/>
              <a:ahLst/>
              <a:cxnLst/>
              <a:rect l="l" t="t" r="r" b="b"/>
              <a:pathLst>
                <a:path w="1177" h="327" extrusionOk="0">
                  <a:moveTo>
                    <a:pt x="672" y="0"/>
                  </a:moveTo>
                  <a:cubicBezTo>
                    <a:pt x="650" y="0"/>
                    <a:pt x="627" y="1"/>
                    <a:pt x="606" y="3"/>
                  </a:cubicBezTo>
                  <a:cubicBezTo>
                    <a:pt x="559" y="9"/>
                    <a:pt x="519" y="15"/>
                    <a:pt x="476" y="27"/>
                  </a:cubicBezTo>
                  <a:cubicBezTo>
                    <a:pt x="433" y="40"/>
                    <a:pt x="396" y="55"/>
                    <a:pt x="356" y="71"/>
                  </a:cubicBezTo>
                  <a:cubicBezTo>
                    <a:pt x="319" y="86"/>
                    <a:pt x="281" y="104"/>
                    <a:pt x="251" y="123"/>
                  </a:cubicBezTo>
                  <a:cubicBezTo>
                    <a:pt x="217" y="142"/>
                    <a:pt x="189" y="163"/>
                    <a:pt x="164" y="182"/>
                  </a:cubicBezTo>
                  <a:cubicBezTo>
                    <a:pt x="109" y="219"/>
                    <a:pt x="72" y="259"/>
                    <a:pt x="44" y="287"/>
                  </a:cubicBezTo>
                  <a:cubicBezTo>
                    <a:pt x="28" y="296"/>
                    <a:pt x="19" y="308"/>
                    <a:pt x="13" y="318"/>
                  </a:cubicBezTo>
                  <a:lnTo>
                    <a:pt x="1" y="327"/>
                  </a:lnTo>
                  <a:cubicBezTo>
                    <a:pt x="1" y="327"/>
                    <a:pt x="19" y="318"/>
                    <a:pt x="56" y="293"/>
                  </a:cubicBezTo>
                  <a:cubicBezTo>
                    <a:pt x="72" y="280"/>
                    <a:pt x="87" y="265"/>
                    <a:pt x="109" y="250"/>
                  </a:cubicBezTo>
                  <a:cubicBezTo>
                    <a:pt x="133" y="234"/>
                    <a:pt x="155" y="219"/>
                    <a:pt x="183" y="200"/>
                  </a:cubicBezTo>
                  <a:cubicBezTo>
                    <a:pt x="210" y="185"/>
                    <a:pt x="241" y="166"/>
                    <a:pt x="272" y="151"/>
                  </a:cubicBezTo>
                  <a:cubicBezTo>
                    <a:pt x="303" y="132"/>
                    <a:pt x="337" y="117"/>
                    <a:pt x="374" y="101"/>
                  </a:cubicBezTo>
                  <a:cubicBezTo>
                    <a:pt x="408" y="86"/>
                    <a:pt x="451" y="74"/>
                    <a:pt x="491" y="61"/>
                  </a:cubicBezTo>
                  <a:cubicBezTo>
                    <a:pt x="528" y="49"/>
                    <a:pt x="572" y="43"/>
                    <a:pt x="615" y="40"/>
                  </a:cubicBezTo>
                  <a:cubicBezTo>
                    <a:pt x="633" y="37"/>
                    <a:pt x="653" y="35"/>
                    <a:pt x="674" y="35"/>
                  </a:cubicBezTo>
                  <a:cubicBezTo>
                    <a:pt x="695" y="35"/>
                    <a:pt x="717" y="37"/>
                    <a:pt x="738" y="40"/>
                  </a:cubicBezTo>
                  <a:cubicBezTo>
                    <a:pt x="782" y="46"/>
                    <a:pt x="819" y="49"/>
                    <a:pt x="859" y="61"/>
                  </a:cubicBezTo>
                  <a:cubicBezTo>
                    <a:pt x="896" y="74"/>
                    <a:pt x="930" y="89"/>
                    <a:pt x="961" y="104"/>
                  </a:cubicBezTo>
                  <a:cubicBezTo>
                    <a:pt x="995" y="120"/>
                    <a:pt x="1022" y="142"/>
                    <a:pt x="1047" y="163"/>
                  </a:cubicBezTo>
                  <a:cubicBezTo>
                    <a:pt x="1069" y="182"/>
                    <a:pt x="1093" y="203"/>
                    <a:pt x="1109" y="225"/>
                  </a:cubicBezTo>
                  <a:cubicBezTo>
                    <a:pt x="1124" y="243"/>
                    <a:pt x="1137" y="262"/>
                    <a:pt x="1146" y="277"/>
                  </a:cubicBezTo>
                  <a:cubicBezTo>
                    <a:pt x="1158" y="293"/>
                    <a:pt x="1168" y="308"/>
                    <a:pt x="1171" y="318"/>
                  </a:cubicBezTo>
                  <a:cubicBezTo>
                    <a:pt x="1174" y="324"/>
                    <a:pt x="1177" y="327"/>
                    <a:pt x="1177" y="327"/>
                  </a:cubicBezTo>
                  <a:lnTo>
                    <a:pt x="1171" y="311"/>
                  </a:lnTo>
                  <a:lnTo>
                    <a:pt x="1152" y="274"/>
                  </a:lnTo>
                  <a:cubicBezTo>
                    <a:pt x="1143" y="259"/>
                    <a:pt x="1131" y="240"/>
                    <a:pt x="1115" y="216"/>
                  </a:cubicBezTo>
                  <a:cubicBezTo>
                    <a:pt x="1100" y="194"/>
                    <a:pt x="1081" y="169"/>
                    <a:pt x="1059" y="148"/>
                  </a:cubicBezTo>
                  <a:cubicBezTo>
                    <a:pt x="1013" y="101"/>
                    <a:pt x="945" y="55"/>
                    <a:pt x="865" y="30"/>
                  </a:cubicBezTo>
                  <a:cubicBezTo>
                    <a:pt x="822" y="15"/>
                    <a:pt x="782" y="9"/>
                    <a:pt x="738" y="3"/>
                  </a:cubicBezTo>
                  <a:cubicBezTo>
                    <a:pt x="717" y="1"/>
                    <a:pt x="694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123;p95">
              <a:extLst>
                <a:ext uri="{FF2B5EF4-FFF2-40B4-BE49-F238E27FC236}">
                  <a16:creationId xmlns:a16="http://schemas.microsoft.com/office/drawing/2014/main" id="{E973AE4C-A495-422F-B277-86E226904402}"/>
                </a:ext>
              </a:extLst>
            </p:cNvPr>
            <p:cNvSpPr/>
            <p:nvPr/>
          </p:nvSpPr>
          <p:spPr>
            <a:xfrm>
              <a:off x="6362144" y="3841097"/>
              <a:ext cx="101743" cy="22911"/>
            </a:xfrm>
            <a:custGeom>
              <a:avLst/>
              <a:gdLst/>
              <a:ahLst/>
              <a:cxnLst/>
              <a:rect l="l" t="t" r="r" b="b"/>
              <a:pathLst>
                <a:path w="826" h="186" extrusionOk="0">
                  <a:moveTo>
                    <a:pt x="195" y="0"/>
                  </a:moveTo>
                  <a:cubicBezTo>
                    <a:pt x="174" y="3"/>
                    <a:pt x="152" y="3"/>
                    <a:pt x="131" y="6"/>
                  </a:cubicBezTo>
                  <a:cubicBezTo>
                    <a:pt x="112" y="6"/>
                    <a:pt x="94" y="12"/>
                    <a:pt x="78" y="16"/>
                  </a:cubicBezTo>
                  <a:cubicBezTo>
                    <a:pt x="63" y="16"/>
                    <a:pt x="47" y="19"/>
                    <a:pt x="35" y="25"/>
                  </a:cubicBezTo>
                  <a:lnTo>
                    <a:pt x="1" y="34"/>
                  </a:lnTo>
                  <a:cubicBezTo>
                    <a:pt x="1" y="34"/>
                    <a:pt x="16" y="31"/>
                    <a:pt x="32" y="31"/>
                  </a:cubicBezTo>
                  <a:cubicBezTo>
                    <a:pt x="53" y="28"/>
                    <a:pt x="90" y="28"/>
                    <a:pt x="128" y="28"/>
                  </a:cubicBezTo>
                  <a:lnTo>
                    <a:pt x="192" y="28"/>
                  </a:lnTo>
                  <a:cubicBezTo>
                    <a:pt x="217" y="28"/>
                    <a:pt x="242" y="31"/>
                    <a:pt x="266" y="31"/>
                  </a:cubicBezTo>
                  <a:cubicBezTo>
                    <a:pt x="316" y="34"/>
                    <a:pt x="371" y="43"/>
                    <a:pt x="421" y="49"/>
                  </a:cubicBezTo>
                  <a:cubicBezTo>
                    <a:pt x="470" y="59"/>
                    <a:pt x="526" y="74"/>
                    <a:pt x="572" y="87"/>
                  </a:cubicBezTo>
                  <a:lnTo>
                    <a:pt x="640" y="108"/>
                  </a:lnTo>
                  <a:cubicBezTo>
                    <a:pt x="665" y="117"/>
                    <a:pt x="683" y="124"/>
                    <a:pt x="702" y="133"/>
                  </a:cubicBezTo>
                  <a:cubicBezTo>
                    <a:pt x="739" y="148"/>
                    <a:pt x="773" y="158"/>
                    <a:pt x="791" y="170"/>
                  </a:cubicBezTo>
                  <a:cubicBezTo>
                    <a:pt x="813" y="182"/>
                    <a:pt x="825" y="185"/>
                    <a:pt x="825" y="185"/>
                  </a:cubicBezTo>
                  <a:cubicBezTo>
                    <a:pt x="825" y="185"/>
                    <a:pt x="813" y="179"/>
                    <a:pt x="794" y="164"/>
                  </a:cubicBezTo>
                  <a:cubicBezTo>
                    <a:pt x="788" y="154"/>
                    <a:pt x="776" y="148"/>
                    <a:pt x="760" y="139"/>
                  </a:cubicBezTo>
                  <a:cubicBezTo>
                    <a:pt x="748" y="133"/>
                    <a:pt x="733" y="120"/>
                    <a:pt x="714" y="111"/>
                  </a:cubicBezTo>
                  <a:cubicBezTo>
                    <a:pt x="699" y="105"/>
                    <a:pt x="680" y="93"/>
                    <a:pt x="655" y="83"/>
                  </a:cubicBezTo>
                  <a:cubicBezTo>
                    <a:pt x="634" y="74"/>
                    <a:pt x="609" y="65"/>
                    <a:pt x="588" y="59"/>
                  </a:cubicBezTo>
                  <a:cubicBezTo>
                    <a:pt x="560" y="49"/>
                    <a:pt x="538" y="43"/>
                    <a:pt x="510" y="34"/>
                  </a:cubicBezTo>
                  <a:cubicBezTo>
                    <a:pt x="483" y="28"/>
                    <a:pt x="455" y="19"/>
                    <a:pt x="427" y="16"/>
                  </a:cubicBezTo>
                  <a:lnTo>
                    <a:pt x="347" y="3"/>
                  </a:lnTo>
                  <a:cubicBezTo>
                    <a:pt x="319" y="0"/>
                    <a:pt x="297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124;p95">
              <a:extLst>
                <a:ext uri="{FF2B5EF4-FFF2-40B4-BE49-F238E27FC236}">
                  <a16:creationId xmlns:a16="http://schemas.microsoft.com/office/drawing/2014/main" id="{E066075C-E589-4563-8FA6-7D1F9FA38E38}"/>
                </a:ext>
              </a:extLst>
            </p:cNvPr>
            <p:cNvSpPr/>
            <p:nvPr/>
          </p:nvSpPr>
          <p:spPr>
            <a:xfrm>
              <a:off x="6509337" y="3767315"/>
              <a:ext cx="80064" cy="20940"/>
            </a:xfrm>
            <a:custGeom>
              <a:avLst/>
              <a:gdLst/>
              <a:ahLst/>
              <a:cxnLst/>
              <a:rect l="l" t="t" r="r" b="b"/>
              <a:pathLst>
                <a:path w="650" h="170" extrusionOk="0">
                  <a:moveTo>
                    <a:pt x="649" y="0"/>
                  </a:moveTo>
                  <a:cubicBezTo>
                    <a:pt x="649" y="0"/>
                    <a:pt x="640" y="9"/>
                    <a:pt x="624" y="16"/>
                  </a:cubicBezTo>
                  <a:cubicBezTo>
                    <a:pt x="612" y="22"/>
                    <a:pt x="603" y="28"/>
                    <a:pt x="594" y="31"/>
                  </a:cubicBezTo>
                  <a:cubicBezTo>
                    <a:pt x="581" y="37"/>
                    <a:pt x="569" y="43"/>
                    <a:pt x="553" y="53"/>
                  </a:cubicBezTo>
                  <a:cubicBezTo>
                    <a:pt x="495" y="77"/>
                    <a:pt x="418" y="105"/>
                    <a:pt x="337" y="121"/>
                  </a:cubicBezTo>
                  <a:cubicBezTo>
                    <a:pt x="300" y="130"/>
                    <a:pt x="257" y="133"/>
                    <a:pt x="217" y="136"/>
                  </a:cubicBezTo>
                  <a:cubicBezTo>
                    <a:pt x="180" y="139"/>
                    <a:pt x="140" y="145"/>
                    <a:pt x="109" y="148"/>
                  </a:cubicBezTo>
                  <a:cubicBezTo>
                    <a:pt x="78" y="151"/>
                    <a:pt x="53" y="154"/>
                    <a:pt x="32" y="161"/>
                  </a:cubicBezTo>
                  <a:cubicBezTo>
                    <a:pt x="13" y="161"/>
                    <a:pt x="1" y="164"/>
                    <a:pt x="1" y="164"/>
                  </a:cubicBezTo>
                  <a:cubicBezTo>
                    <a:pt x="1" y="164"/>
                    <a:pt x="13" y="164"/>
                    <a:pt x="41" y="167"/>
                  </a:cubicBezTo>
                  <a:cubicBezTo>
                    <a:pt x="59" y="167"/>
                    <a:pt x="87" y="170"/>
                    <a:pt x="118" y="170"/>
                  </a:cubicBezTo>
                  <a:lnTo>
                    <a:pt x="226" y="170"/>
                  </a:lnTo>
                  <a:cubicBezTo>
                    <a:pt x="245" y="170"/>
                    <a:pt x="269" y="170"/>
                    <a:pt x="288" y="167"/>
                  </a:cubicBezTo>
                  <a:cubicBezTo>
                    <a:pt x="310" y="167"/>
                    <a:pt x="331" y="164"/>
                    <a:pt x="353" y="161"/>
                  </a:cubicBezTo>
                  <a:cubicBezTo>
                    <a:pt x="371" y="154"/>
                    <a:pt x="396" y="151"/>
                    <a:pt x="414" y="145"/>
                  </a:cubicBezTo>
                  <a:cubicBezTo>
                    <a:pt x="433" y="139"/>
                    <a:pt x="455" y="133"/>
                    <a:pt x="473" y="124"/>
                  </a:cubicBezTo>
                  <a:cubicBezTo>
                    <a:pt x="507" y="108"/>
                    <a:pt x="541" y="90"/>
                    <a:pt x="569" y="71"/>
                  </a:cubicBezTo>
                  <a:cubicBezTo>
                    <a:pt x="581" y="62"/>
                    <a:pt x="594" y="53"/>
                    <a:pt x="603" y="43"/>
                  </a:cubicBezTo>
                  <a:cubicBezTo>
                    <a:pt x="615" y="37"/>
                    <a:pt x="624" y="28"/>
                    <a:pt x="631" y="2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125;p95">
              <a:extLst>
                <a:ext uri="{FF2B5EF4-FFF2-40B4-BE49-F238E27FC236}">
                  <a16:creationId xmlns:a16="http://schemas.microsoft.com/office/drawing/2014/main" id="{59ABE0A0-D716-479F-BDFB-2AA6A40B80EC}"/>
                </a:ext>
              </a:extLst>
            </p:cNvPr>
            <p:cNvSpPr/>
            <p:nvPr/>
          </p:nvSpPr>
          <p:spPr>
            <a:xfrm>
              <a:off x="5198418" y="2928743"/>
              <a:ext cx="2146201" cy="1057581"/>
            </a:xfrm>
            <a:custGeom>
              <a:avLst/>
              <a:gdLst/>
              <a:ahLst/>
              <a:cxnLst/>
              <a:rect l="l" t="t" r="r" b="b"/>
              <a:pathLst>
                <a:path w="17424" h="8586" extrusionOk="0">
                  <a:moveTo>
                    <a:pt x="10257" y="3958"/>
                  </a:moveTo>
                  <a:cubicBezTo>
                    <a:pt x="10257" y="3958"/>
                    <a:pt x="10260" y="3962"/>
                    <a:pt x="10260" y="3968"/>
                  </a:cubicBezTo>
                  <a:cubicBezTo>
                    <a:pt x="10257" y="3965"/>
                    <a:pt x="10257" y="3962"/>
                    <a:pt x="10257" y="3958"/>
                  </a:cubicBezTo>
                  <a:close/>
                  <a:moveTo>
                    <a:pt x="11415" y="4289"/>
                  </a:moveTo>
                  <a:cubicBezTo>
                    <a:pt x="11415" y="4289"/>
                    <a:pt x="11415" y="4290"/>
                    <a:pt x="11415" y="4290"/>
                  </a:cubicBezTo>
                  <a:lnTo>
                    <a:pt x="11415" y="4290"/>
                  </a:lnTo>
                  <a:cubicBezTo>
                    <a:pt x="11415" y="4290"/>
                    <a:pt x="11415" y="4289"/>
                    <a:pt x="11415" y="4289"/>
                  </a:cubicBezTo>
                  <a:close/>
                  <a:moveTo>
                    <a:pt x="11335" y="4313"/>
                  </a:moveTo>
                  <a:lnTo>
                    <a:pt x="11347" y="4415"/>
                  </a:lnTo>
                  <a:cubicBezTo>
                    <a:pt x="11347" y="4381"/>
                    <a:pt x="11344" y="4347"/>
                    <a:pt x="11335" y="4313"/>
                  </a:cubicBezTo>
                  <a:close/>
                  <a:moveTo>
                    <a:pt x="7796" y="4378"/>
                  </a:moveTo>
                  <a:cubicBezTo>
                    <a:pt x="7855" y="4499"/>
                    <a:pt x="7911" y="4616"/>
                    <a:pt x="7957" y="4740"/>
                  </a:cubicBezTo>
                  <a:cubicBezTo>
                    <a:pt x="8025" y="4709"/>
                    <a:pt x="8087" y="4672"/>
                    <a:pt x="8152" y="4628"/>
                  </a:cubicBezTo>
                  <a:cubicBezTo>
                    <a:pt x="8164" y="4671"/>
                    <a:pt x="8291" y="5030"/>
                    <a:pt x="8320" y="5045"/>
                  </a:cubicBezTo>
                  <a:lnTo>
                    <a:pt x="8320" y="5045"/>
                  </a:lnTo>
                  <a:cubicBezTo>
                    <a:pt x="8298" y="5039"/>
                    <a:pt x="8274" y="5033"/>
                    <a:pt x="8250" y="5027"/>
                  </a:cubicBezTo>
                  <a:lnTo>
                    <a:pt x="8250" y="5027"/>
                  </a:lnTo>
                  <a:cubicBezTo>
                    <a:pt x="8260" y="5061"/>
                    <a:pt x="8269" y="5092"/>
                    <a:pt x="8266" y="5125"/>
                  </a:cubicBezTo>
                  <a:cubicBezTo>
                    <a:pt x="8260" y="5163"/>
                    <a:pt x="8238" y="5196"/>
                    <a:pt x="8207" y="5203"/>
                  </a:cubicBezTo>
                  <a:cubicBezTo>
                    <a:pt x="8213" y="5264"/>
                    <a:pt x="8207" y="5326"/>
                    <a:pt x="8198" y="5388"/>
                  </a:cubicBezTo>
                  <a:cubicBezTo>
                    <a:pt x="8195" y="5428"/>
                    <a:pt x="8189" y="5471"/>
                    <a:pt x="8182" y="5508"/>
                  </a:cubicBezTo>
                  <a:cubicBezTo>
                    <a:pt x="8176" y="5573"/>
                    <a:pt x="8164" y="5644"/>
                    <a:pt x="8136" y="5706"/>
                  </a:cubicBezTo>
                  <a:cubicBezTo>
                    <a:pt x="8114" y="5755"/>
                    <a:pt x="8081" y="5799"/>
                    <a:pt x="8053" y="5845"/>
                  </a:cubicBezTo>
                  <a:cubicBezTo>
                    <a:pt x="8025" y="5891"/>
                    <a:pt x="8013" y="5953"/>
                    <a:pt x="8034" y="6002"/>
                  </a:cubicBezTo>
                  <a:cubicBezTo>
                    <a:pt x="7948" y="5950"/>
                    <a:pt x="7852" y="5873"/>
                    <a:pt x="7858" y="5771"/>
                  </a:cubicBezTo>
                  <a:cubicBezTo>
                    <a:pt x="7827" y="5768"/>
                    <a:pt x="7796" y="5768"/>
                    <a:pt x="7763" y="5765"/>
                  </a:cubicBezTo>
                  <a:cubicBezTo>
                    <a:pt x="7750" y="5765"/>
                    <a:pt x="7735" y="5758"/>
                    <a:pt x="7729" y="5749"/>
                  </a:cubicBezTo>
                  <a:cubicBezTo>
                    <a:pt x="7719" y="5737"/>
                    <a:pt x="7725" y="5721"/>
                    <a:pt x="7732" y="5709"/>
                  </a:cubicBezTo>
                  <a:cubicBezTo>
                    <a:pt x="7756" y="5666"/>
                    <a:pt x="7790" y="5635"/>
                    <a:pt x="7834" y="5616"/>
                  </a:cubicBezTo>
                  <a:cubicBezTo>
                    <a:pt x="7790" y="5601"/>
                    <a:pt x="7744" y="5585"/>
                    <a:pt x="7701" y="5573"/>
                  </a:cubicBezTo>
                  <a:cubicBezTo>
                    <a:pt x="7716" y="5542"/>
                    <a:pt x="7744" y="5518"/>
                    <a:pt x="7775" y="5496"/>
                  </a:cubicBezTo>
                  <a:cubicBezTo>
                    <a:pt x="7741" y="5477"/>
                    <a:pt x="7729" y="5431"/>
                    <a:pt x="7719" y="5394"/>
                  </a:cubicBezTo>
                  <a:cubicBezTo>
                    <a:pt x="7695" y="5215"/>
                    <a:pt x="7688" y="5033"/>
                    <a:pt x="7713" y="4857"/>
                  </a:cubicBezTo>
                  <a:cubicBezTo>
                    <a:pt x="7732" y="4693"/>
                    <a:pt x="7729" y="4530"/>
                    <a:pt x="7796" y="4378"/>
                  </a:cubicBezTo>
                  <a:close/>
                  <a:moveTo>
                    <a:pt x="5056" y="6550"/>
                  </a:moveTo>
                  <a:cubicBezTo>
                    <a:pt x="5051" y="6550"/>
                    <a:pt x="5047" y="6551"/>
                    <a:pt x="5043" y="6552"/>
                  </a:cubicBezTo>
                  <a:cubicBezTo>
                    <a:pt x="5047" y="6551"/>
                    <a:pt x="5051" y="6550"/>
                    <a:pt x="5056" y="6550"/>
                  </a:cubicBezTo>
                  <a:close/>
                  <a:moveTo>
                    <a:pt x="5095" y="4363"/>
                  </a:moveTo>
                  <a:cubicBezTo>
                    <a:pt x="5119" y="4377"/>
                    <a:pt x="5147" y="4382"/>
                    <a:pt x="5175" y="4382"/>
                  </a:cubicBezTo>
                  <a:cubicBezTo>
                    <a:pt x="5182" y="4382"/>
                    <a:pt x="5190" y="4382"/>
                    <a:pt x="5197" y="4381"/>
                  </a:cubicBezTo>
                  <a:lnTo>
                    <a:pt x="5197" y="4381"/>
                  </a:lnTo>
                  <a:cubicBezTo>
                    <a:pt x="5218" y="4520"/>
                    <a:pt x="5194" y="4650"/>
                    <a:pt x="5215" y="4789"/>
                  </a:cubicBezTo>
                  <a:cubicBezTo>
                    <a:pt x="5243" y="4943"/>
                    <a:pt x="5271" y="5095"/>
                    <a:pt x="5280" y="5252"/>
                  </a:cubicBezTo>
                  <a:cubicBezTo>
                    <a:pt x="5308" y="5555"/>
                    <a:pt x="5308" y="5857"/>
                    <a:pt x="5280" y="6154"/>
                  </a:cubicBezTo>
                  <a:cubicBezTo>
                    <a:pt x="5277" y="6178"/>
                    <a:pt x="5277" y="6206"/>
                    <a:pt x="5262" y="6225"/>
                  </a:cubicBezTo>
                  <a:cubicBezTo>
                    <a:pt x="5240" y="6255"/>
                    <a:pt x="5197" y="6271"/>
                    <a:pt x="5178" y="6302"/>
                  </a:cubicBezTo>
                  <a:cubicBezTo>
                    <a:pt x="5138" y="6370"/>
                    <a:pt x="5203" y="6441"/>
                    <a:pt x="5265" y="6484"/>
                  </a:cubicBezTo>
                  <a:cubicBezTo>
                    <a:pt x="5198" y="6513"/>
                    <a:pt x="5128" y="6537"/>
                    <a:pt x="5056" y="6550"/>
                  </a:cubicBezTo>
                  <a:lnTo>
                    <a:pt x="5056" y="6550"/>
                  </a:lnTo>
                  <a:cubicBezTo>
                    <a:pt x="5060" y="6549"/>
                    <a:pt x="5063" y="6549"/>
                    <a:pt x="5067" y="6549"/>
                  </a:cubicBezTo>
                  <a:cubicBezTo>
                    <a:pt x="5124" y="6549"/>
                    <a:pt x="5181" y="6594"/>
                    <a:pt x="5203" y="6648"/>
                  </a:cubicBezTo>
                  <a:cubicBezTo>
                    <a:pt x="5231" y="6709"/>
                    <a:pt x="5231" y="6783"/>
                    <a:pt x="5231" y="6848"/>
                  </a:cubicBezTo>
                  <a:cubicBezTo>
                    <a:pt x="5228" y="7040"/>
                    <a:pt x="5218" y="7237"/>
                    <a:pt x="5215" y="7432"/>
                  </a:cubicBezTo>
                  <a:cubicBezTo>
                    <a:pt x="5053" y="7267"/>
                    <a:pt x="4822" y="7171"/>
                    <a:pt x="4591" y="7171"/>
                  </a:cubicBezTo>
                  <a:cubicBezTo>
                    <a:pt x="4540" y="7171"/>
                    <a:pt x="4490" y="7175"/>
                    <a:pt x="4440" y="7185"/>
                  </a:cubicBezTo>
                  <a:cubicBezTo>
                    <a:pt x="4551" y="7123"/>
                    <a:pt x="4674" y="7094"/>
                    <a:pt x="4800" y="7094"/>
                  </a:cubicBezTo>
                  <a:cubicBezTo>
                    <a:pt x="4818" y="7094"/>
                    <a:pt x="4836" y="7094"/>
                    <a:pt x="4854" y="7095"/>
                  </a:cubicBezTo>
                  <a:cubicBezTo>
                    <a:pt x="4730" y="7027"/>
                    <a:pt x="4613" y="7000"/>
                    <a:pt x="4499" y="7000"/>
                  </a:cubicBezTo>
                  <a:cubicBezTo>
                    <a:pt x="4286" y="7000"/>
                    <a:pt x="4084" y="7096"/>
                    <a:pt x="3875" y="7206"/>
                  </a:cubicBezTo>
                  <a:cubicBezTo>
                    <a:pt x="4132" y="6644"/>
                    <a:pt x="4366" y="6052"/>
                    <a:pt x="4579" y="5456"/>
                  </a:cubicBezTo>
                  <a:cubicBezTo>
                    <a:pt x="4691" y="5135"/>
                    <a:pt x="4799" y="4814"/>
                    <a:pt x="4904" y="4489"/>
                  </a:cubicBezTo>
                  <a:cubicBezTo>
                    <a:pt x="4879" y="4468"/>
                    <a:pt x="4860" y="4443"/>
                    <a:pt x="4839" y="4425"/>
                  </a:cubicBezTo>
                  <a:lnTo>
                    <a:pt x="4839" y="4425"/>
                  </a:lnTo>
                  <a:cubicBezTo>
                    <a:pt x="4910" y="4462"/>
                    <a:pt x="4996" y="4486"/>
                    <a:pt x="5080" y="4486"/>
                  </a:cubicBezTo>
                  <a:cubicBezTo>
                    <a:pt x="5086" y="4443"/>
                    <a:pt x="5092" y="4403"/>
                    <a:pt x="5095" y="4363"/>
                  </a:cubicBezTo>
                  <a:close/>
                  <a:moveTo>
                    <a:pt x="6654" y="0"/>
                  </a:moveTo>
                  <a:cubicBezTo>
                    <a:pt x="6693" y="51"/>
                    <a:pt x="6729" y="102"/>
                    <a:pt x="6770" y="150"/>
                  </a:cubicBezTo>
                  <a:lnTo>
                    <a:pt x="6770" y="150"/>
                  </a:lnTo>
                  <a:cubicBezTo>
                    <a:pt x="6744" y="122"/>
                    <a:pt x="6690" y="112"/>
                    <a:pt x="6627" y="112"/>
                  </a:cubicBezTo>
                  <a:cubicBezTo>
                    <a:pt x="6512" y="112"/>
                    <a:pt x="6368" y="147"/>
                    <a:pt x="6315" y="170"/>
                  </a:cubicBezTo>
                  <a:cubicBezTo>
                    <a:pt x="6200" y="226"/>
                    <a:pt x="6068" y="315"/>
                    <a:pt x="5997" y="417"/>
                  </a:cubicBezTo>
                  <a:cubicBezTo>
                    <a:pt x="5922" y="519"/>
                    <a:pt x="5879" y="633"/>
                    <a:pt x="5848" y="754"/>
                  </a:cubicBezTo>
                  <a:cubicBezTo>
                    <a:pt x="5867" y="738"/>
                    <a:pt x="5892" y="726"/>
                    <a:pt x="5910" y="710"/>
                  </a:cubicBezTo>
                  <a:lnTo>
                    <a:pt x="5910" y="710"/>
                  </a:lnTo>
                  <a:cubicBezTo>
                    <a:pt x="5895" y="825"/>
                    <a:pt x="5922" y="942"/>
                    <a:pt x="5922" y="1056"/>
                  </a:cubicBezTo>
                  <a:cubicBezTo>
                    <a:pt x="5879" y="1056"/>
                    <a:pt x="5842" y="1087"/>
                    <a:pt x="5821" y="1124"/>
                  </a:cubicBezTo>
                  <a:cubicBezTo>
                    <a:pt x="5802" y="1164"/>
                    <a:pt x="5799" y="1204"/>
                    <a:pt x="5799" y="1248"/>
                  </a:cubicBezTo>
                  <a:cubicBezTo>
                    <a:pt x="5799" y="1340"/>
                    <a:pt x="5817" y="1430"/>
                    <a:pt x="5848" y="1519"/>
                  </a:cubicBezTo>
                  <a:cubicBezTo>
                    <a:pt x="5873" y="1581"/>
                    <a:pt x="5913" y="1649"/>
                    <a:pt x="5984" y="1652"/>
                  </a:cubicBezTo>
                  <a:cubicBezTo>
                    <a:pt x="6000" y="1822"/>
                    <a:pt x="6049" y="2004"/>
                    <a:pt x="6191" y="2100"/>
                  </a:cubicBezTo>
                  <a:cubicBezTo>
                    <a:pt x="6281" y="2158"/>
                    <a:pt x="6404" y="2183"/>
                    <a:pt x="6432" y="2297"/>
                  </a:cubicBezTo>
                  <a:cubicBezTo>
                    <a:pt x="6444" y="2353"/>
                    <a:pt x="6358" y="2563"/>
                    <a:pt x="6376" y="2591"/>
                  </a:cubicBezTo>
                  <a:cubicBezTo>
                    <a:pt x="6367" y="2578"/>
                    <a:pt x="6361" y="2563"/>
                    <a:pt x="6367" y="2547"/>
                  </a:cubicBezTo>
                  <a:lnTo>
                    <a:pt x="6367" y="2547"/>
                  </a:lnTo>
                  <a:cubicBezTo>
                    <a:pt x="6256" y="2684"/>
                    <a:pt x="6061" y="2706"/>
                    <a:pt x="5883" y="2706"/>
                  </a:cubicBezTo>
                  <a:cubicBezTo>
                    <a:pt x="5823" y="2706"/>
                    <a:pt x="5765" y="2703"/>
                    <a:pt x="5712" y="2702"/>
                  </a:cubicBezTo>
                  <a:cubicBezTo>
                    <a:pt x="5695" y="2702"/>
                    <a:pt x="5677" y="2701"/>
                    <a:pt x="5659" y="2701"/>
                  </a:cubicBezTo>
                  <a:cubicBezTo>
                    <a:pt x="5497" y="2701"/>
                    <a:pt x="5333" y="2714"/>
                    <a:pt x="5169" y="2739"/>
                  </a:cubicBezTo>
                  <a:cubicBezTo>
                    <a:pt x="5151" y="2742"/>
                    <a:pt x="5132" y="2745"/>
                    <a:pt x="5110" y="2754"/>
                  </a:cubicBezTo>
                  <a:cubicBezTo>
                    <a:pt x="5089" y="2770"/>
                    <a:pt x="5073" y="2791"/>
                    <a:pt x="5061" y="2819"/>
                  </a:cubicBezTo>
                  <a:cubicBezTo>
                    <a:pt x="4848" y="3224"/>
                    <a:pt x="4641" y="3625"/>
                    <a:pt x="4428" y="4029"/>
                  </a:cubicBezTo>
                  <a:cubicBezTo>
                    <a:pt x="4422" y="4042"/>
                    <a:pt x="4416" y="4054"/>
                    <a:pt x="4416" y="4070"/>
                  </a:cubicBezTo>
                  <a:cubicBezTo>
                    <a:pt x="4416" y="4082"/>
                    <a:pt x="4425" y="4097"/>
                    <a:pt x="4431" y="4104"/>
                  </a:cubicBezTo>
                  <a:cubicBezTo>
                    <a:pt x="4487" y="4190"/>
                    <a:pt x="4555" y="4261"/>
                    <a:pt x="4638" y="4335"/>
                  </a:cubicBezTo>
                  <a:lnTo>
                    <a:pt x="4592" y="4520"/>
                  </a:lnTo>
                  <a:cubicBezTo>
                    <a:pt x="4515" y="4823"/>
                    <a:pt x="4444" y="5104"/>
                    <a:pt x="4314" y="5385"/>
                  </a:cubicBezTo>
                  <a:cubicBezTo>
                    <a:pt x="4231" y="5564"/>
                    <a:pt x="4184" y="5752"/>
                    <a:pt x="4135" y="5937"/>
                  </a:cubicBezTo>
                  <a:cubicBezTo>
                    <a:pt x="4027" y="6345"/>
                    <a:pt x="3928" y="6756"/>
                    <a:pt x="3752" y="7145"/>
                  </a:cubicBezTo>
                  <a:cubicBezTo>
                    <a:pt x="3733" y="7188"/>
                    <a:pt x="3712" y="7231"/>
                    <a:pt x="3672" y="7253"/>
                  </a:cubicBezTo>
                  <a:cubicBezTo>
                    <a:pt x="3648" y="7266"/>
                    <a:pt x="3620" y="7270"/>
                    <a:pt x="3593" y="7270"/>
                  </a:cubicBezTo>
                  <a:cubicBezTo>
                    <a:pt x="3582" y="7270"/>
                    <a:pt x="3571" y="7269"/>
                    <a:pt x="3561" y="7268"/>
                  </a:cubicBezTo>
                  <a:cubicBezTo>
                    <a:pt x="3414" y="7262"/>
                    <a:pt x="3270" y="7251"/>
                    <a:pt x="3124" y="7251"/>
                  </a:cubicBezTo>
                  <a:cubicBezTo>
                    <a:pt x="3059" y="7251"/>
                    <a:pt x="2994" y="7253"/>
                    <a:pt x="2928" y="7259"/>
                  </a:cubicBezTo>
                  <a:cubicBezTo>
                    <a:pt x="2724" y="7280"/>
                    <a:pt x="2560" y="7342"/>
                    <a:pt x="2390" y="7450"/>
                  </a:cubicBezTo>
                  <a:cubicBezTo>
                    <a:pt x="2417" y="7456"/>
                    <a:pt x="2441" y="7461"/>
                    <a:pt x="2467" y="7461"/>
                  </a:cubicBezTo>
                  <a:cubicBezTo>
                    <a:pt x="2481" y="7461"/>
                    <a:pt x="2496" y="7460"/>
                    <a:pt x="2511" y="7456"/>
                  </a:cubicBezTo>
                  <a:lnTo>
                    <a:pt x="2511" y="7456"/>
                  </a:lnTo>
                  <a:cubicBezTo>
                    <a:pt x="2483" y="7472"/>
                    <a:pt x="2452" y="7490"/>
                    <a:pt x="2424" y="7506"/>
                  </a:cubicBezTo>
                  <a:cubicBezTo>
                    <a:pt x="2091" y="7707"/>
                    <a:pt x="1736" y="7845"/>
                    <a:pt x="1375" y="7994"/>
                  </a:cubicBezTo>
                  <a:cubicBezTo>
                    <a:pt x="921" y="8179"/>
                    <a:pt x="464" y="8355"/>
                    <a:pt x="1" y="8531"/>
                  </a:cubicBezTo>
                  <a:cubicBezTo>
                    <a:pt x="124" y="8549"/>
                    <a:pt x="242" y="8568"/>
                    <a:pt x="365" y="8568"/>
                  </a:cubicBezTo>
                  <a:cubicBezTo>
                    <a:pt x="757" y="8568"/>
                    <a:pt x="1152" y="8565"/>
                    <a:pt x="1544" y="8565"/>
                  </a:cubicBezTo>
                  <a:cubicBezTo>
                    <a:pt x="1603" y="8565"/>
                    <a:pt x="1661" y="8564"/>
                    <a:pt x="1719" y="8564"/>
                  </a:cubicBezTo>
                  <a:cubicBezTo>
                    <a:pt x="2424" y="8564"/>
                    <a:pt x="3131" y="8581"/>
                    <a:pt x="3829" y="8583"/>
                  </a:cubicBezTo>
                  <a:cubicBezTo>
                    <a:pt x="4047" y="8585"/>
                    <a:pt x="4265" y="8585"/>
                    <a:pt x="4483" y="8585"/>
                  </a:cubicBezTo>
                  <a:cubicBezTo>
                    <a:pt x="5981" y="8585"/>
                    <a:pt x="7483" y="8560"/>
                    <a:pt x="8976" y="8549"/>
                  </a:cubicBezTo>
                  <a:lnTo>
                    <a:pt x="9269" y="8549"/>
                  </a:lnTo>
                  <a:cubicBezTo>
                    <a:pt x="10665" y="8540"/>
                    <a:pt x="12063" y="8531"/>
                    <a:pt x="13459" y="8522"/>
                  </a:cubicBezTo>
                  <a:cubicBezTo>
                    <a:pt x="14382" y="8515"/>
                    <a:pt x="15299" y="8519"/>
                    <a:pt x="16219" y="8506"/>
                  </a:cubicBezTo>
                  <a:cubicBezTo>
                    <a:pt x="16620" y="8503"/>
                    <a:pt x="17022" y="8488"/>
                    <a:pt x="17423" y="8469"/>
                  </a:cubicBezTo>
                  <a:cubicBezTo>
                    <a:pt x="16772" y="8247"/>
                    <a:pt x="16117" y="8025"/>
                    <a:pt x="15466" y="7805"/>
                  </a:cubicBezTo>
                  <a:cubicBezTo>
                    <a:pt x="15497" y="7651"/>
                    <a:pt x="15574" y="7472"/>
                    <a:pt x="15506" y="7321"/>
                  </a:cubicBezTo>
                  <a:cubicBezTo>
                    <a:pt x="15450" y="7197"/>
                    <a:pt x="15327" y="7111"/>
                    <a:pt x="15222" y="7027"/>
                  </a:cubicBezTo>
                  <a:cubicBezTo>
                    <a:pt x="15043" y="6888"/>
                    <a:pt x="14879" y="6762"/>
                    <a:pt x="14681" y="6654"/>
                  </a:cubicBezTo>
                  <a:lnTo>
                    <a:pt x="14681" y="6654"/>
                  </a:lnTo>
                  <a:cubicBezTo>
                    <a:pt x="14765" y="6700"/>
                    <a:pt x="14830" y="6765"/>
                    <a:pt x="14873" y="6848"/>
                  </a:cubicBezTo>
                  <a:cubicBezTo>
                    <a:pt x="14870" y="6848"/>
                    <a:pt x="14867" y="6848"/>
                    <a:pt x="14863" y="6848"/>
                  </a:cubicBezTo>
                  <a:cubicBezTo>
                    <a:pt x="14642" y="6848"/>
                    <a:pt x="14462" y="6635"/>
                    <a:pt x="14243" y="6632"/>
                  </a:cubicBezTo>
                  <a:lnTo>
                    <a:pt x="14243" y="6632"/>
                  </a:lnTo>
                  <a:cubicBezTo>
                    <a:pt x="14305" y="6678"/>
                    <a:pt x="14357" y="6740"/>
                    <a:pt x="14397" y="6805"/>
                  </a:cubicBezTo>
                  <a:cubicBezTo>
                    <a:pt x="14155" y="6758"/>
                    <a:pt x="13907" y="6712"/>
                    <a:pt x="13660" y="6712"/>
                  </a:cubicBezTo>
                  <a:cubicBezTo>
                    <a:pt x="13580" y="6712"/>
                    <a:pt x="13501" y="6717"/>
                    <a:pt x="13422" y="6728"/>
                  </a:cubicBezTo>
                  <a:cubicBezTo>
                    <a:pt x="13369" y="6734"/>
                    <a:pt x="13308" y="6765"/>
                    <a:pt x="13323" y="6811"/>
                  </a:cubicBezTo>
                  <a:cubicBezTo>
                    <a:pt x="13332" y="6833"/>
                    <a:pt x="13348" y="6842"/>
                    <a:pt x="13363" y="6854"/>
                  </a:cubicBezTo>
                  <a:cubicBezTo>
                    <a:pt x="13425" y="6895"/>
                    <a:pt x="13490" y="6935"/>
                    <a:pt x="13551" y="6975"/>
                  </a:cubicBezTo>
                  <a:cubicBezTo>
                    <a:pt x="13301" y="6996"/>
                    <a:pt x="13057" y="7074"/>
                    <a:pt x="12841" y="7206"/>
                  </a:cubicBezTo>
                  <a:cubicBezTo>
                    <a:pt x="12789" y="7237"/>
                    <a:pt x="12743" y="7271"/>
                    <a:pt x="12690" y="7311"/>
                  </a:cubicBezTo>
                  <a:cubicBezTo>
                    <a:pt x="12650" y="7340"/>
                    <a:pt x="12638" y="7359"/>
                    <a:pt x="12621" y="7359"/>
                  </a:cubicBezTo>
                  <a:cubicBezTo>
                    <a:pt x="12610" y="7359"/>
                    <a:pt x="12598" y="7352"/>
                    <a:pt x="12576" y="7336"/>
                  </a:cubicBezTo>
                  <a:cubicBezTo>
                    <a:pt x="12502" y="7284"/>
                    <a:pt x="12443" y="7083"/>
                    <a:pt x="12394" y="6996"/>
                  </a:cubicBezTo>
                  <a:cubicBezTo>
                    <a:pt x="12363" y="6947"/>
                    <a:pt x="12329" y="6898"/>
                    <a:pt x="12273" y="6882"/>
                  </a:cubicBezTo>
                  <a:cubicBezTo>
                    <a:pt x="12261" y="6879"/>
                    <a:pt x="12250" y="6877"/>
                    <a:pt x="12238" y="6877"/>
                  </a:cubicBezTo>
                  <a:cubicBezTo>
                    <a:pt x="12159" y="6877"/>
                    <a:pt x="12088" y="6955"/>
                    <a:pt x="12042" y="7027"/>
                  </a:cubicBezTo>
                  <a:cubicBezTo>
                    <a:pt x="12116" y="6756"/>
                    <a:pt x="12134" y="6438"/>
                    <a:pt x="11974" y="6203"/>
                  </a:cubicBezTo>
                  <a:cubicBezTo>
                    <a:pt x="11934" y="6147"/>
                    <a:pt x="11884" y="6095"/>
                    <a:pt x="11822" y="6070"/>
                  </a:cubicBezTo>
                  <a:cubicBezTo>
                    <a:pt x="11795" y="6060"/>
                    <a:pt x="11768" y="6056"/>
                    <a:pt x="11741" y="6056"/>
                  </a:cubicBezTo>
                  <a:cubicBezTo>
                    <a:pt x="11616" y="6056"/>
                    <a:pt x="11492" y="6150"/>
                    <a:pt x="11393" y="6246"/>
                  </a:cubicBezTo>
                  <a:cubicBezTo>
                    <a:pt x="11415" y="6323"/>
                    <a:pt x="11390" y="6410"/>
                    <a:pt x="11328" y="6465"/>
                  </a:cubicBezTo>
                  <a:cubicBezTo>
                    <a:pt x="11325" y="6404"/>
                    <a:pt x="11338" y="6330"/>
                    <a:pt x="11270" y="6296"/>
                  </a:cubicBezTo>
                  <a:cubicBezTo>
                    <a:pt x="11261" y="6291"/>
                    <a:pt x="11242" y="6287"/>
                    <a:pt x="11222" y="6287"/>
                  </a:cubicBezTo>
                  <a:cubicBezTo>
                    <a:pt x="11191" y="6287"/>
                    <a:pt x="11160" y="6296"/>
                    <a:pt x="11162" y="6323"/>
                  </a:cubicBezTo>
                  <a:cubicBezTo>
                    <a:pt x="11143" y="6098"/>
                    <a:pt x="11159" y="5879"/>
                    <a:pt x="11174" y="5657"/>
                  </a:cubicBezTo>
                  <a:cubicBezTo>
                    <a:pt x="11183" y="5542"/>
                    <a:pt x="11190" y="5431"/>
                    <a:pt x="11202" y="5320"/>
                  </a:cubicBezTo>
                  <a:cubicBezTo>
                    <a:pt x="11205" y="5261"/>
                    <a:pt x="11214" y="5200"/>
                    <a:pt x="11245" y="5150"/>
                  </a:cubicBezTo>
                  <a:cubicBezTo>
                    <a:pt x="11298" y="5064"/>
                    <a:pt x="11390" y="5110"/>
                    <a:pt x="11449" y="5039"/>
                  </a:cubicBezTo>
                  <a:cubicBezTo>
                    <a:pt x="11492" y="4983"/>
                    <a:pt x="11511" y="4919"/>
                    <a:pt x="11517" y="4854"/>
                  </a:cubicBezTo>
                  <a:cubicBezTo>
                    <a:pt x="11532" y="4746"/>
                    <a:pt x="11532" y="4631"/>
                    <a:pt x="11514" y="4530"/>
                  </a:cubicBezTo>
                  <a:cubicBezTo>
                    <a:pt x="11508" y="4478"/>
                    <a:pt x="11411" y="4327"/>
                    <a:pt x="11415" y="4290"/>
                  </a:cubicBezTo>
                  <a:lnTo>
                    <a:pt x="11415" y="4290"/>
                  </a:lnTo>
                  <a:cubicBezTo>
                    <a:pt x="11402" y="4382"/>
                    <a:pt x="11387" y="4474"/>
                    <a:pt x="11362" y="4564"/>
                  </a:cubicBezTo>
                  <a:cubicBezTo>
                    <a:pt x="11359" y="4582"/>
                    <a:pt x="11353" y="4601"/>
                    <a:pt x="11332" y="4601"/>
                  </a:cubicBezTo>
                  <a:cubicBezTo>
                    <a:pt x="11322" y="4601"/>
                    <a:pt x="11310" y="4591"/>
                    <a:pt x="11298" y="4582"/>
                  </a:cubicBezTo>
                  <a:cubicBezTo>
                    <a:pt x="11214" y="4483"/>
                    <a:pt x="11143" y="4375"/>
                    <a:pt x="11094" y="4252"/>
                  </a:cubicBezTo>
                  <a:cubicBezTo>
                    <a:pt x="11069" y="4193"/>
                    <a:pt x="11048" y="4131"/>
                    <a:pt x="11001" y="4091"/>
                  </a:cubicBezTo>
                  <a:cubicBezTo>
                    <a:pt x="10977" y="4070"/>
                    <a:pt x="10943" y="4058"/>
                    <a:pt x="10911" y="4058"/>
                  </a:cubicBezTo>
                  <a:cubicBezTo>
                    <a:pt x="10882" y="4058"/>
                    <a:pt x="10854" y="4068"/>
                    <a:pt x="10835" y="4091"/>
                  </a:cubicBezTo>
                  <a:cubicBezTo>
                    <a:pt x="10865" y="4023"/>
                    <a:pt x="10915" y="3958"/>
                    <a:pt x="10977" y="3912"/>
                  </a:cubicBezTo>
                  <a:cubicBezTo>
                    <a:pt x="10807" y="3674"/>
                    <a:pt x="10739" y="3344"/>
                    <a:pt x="10479" y="3211"/>
                  </a:cubicBezTo>
                  <a:cubicBezTo>
                    <a:pt x="10513" y="3140"/>
                    <a:pt x="10538" y="3066"/>
                    <a:pt x="10557" y="2989"/>
                  </a:cubicBezTo>
                  <a:lnTo>
                    <a:pt x="10557" y="2989"/>
                  </a:lnTo>
                  <a:cubicBezTo>
                    <a:pt x="10529" y="3011"/>
                    <a:pt x="10498" y="3035"/>
                    <a:pt x="10473" y="3057"/>
                  </a:cubicBezTo>
                  <a:cubicBezTo>
                    <a:pt x="10504" y="3029"/>
                    <a:pt x="10523" y="2989"/>
                    <a:pt x="10498" y="2952"/>
                  </a:cubicBezTo>
                  <a:cubicBezTo>
                    <a:pt x="10490" y="2938"/>
                    <a:pt x="10475" y="2932"/>
                    <a:pt x="10459" y="2932"/>
                  </a:cubicBezTo>
                  <a:cubicBezTo>
                    <a:pt x="10442" y="2932"/>
                    <a:pt x="10425" y="2939"/>
                    <a:pt x="10418" y="2952"/>
                  </a:cubicBezTo>
                  <a:lnTo>
                    <a:pt x="10418" y="2952"/>
                  </a:lnTo>
                  <a:cubicBezTo>
                    <a:pt x="10430" y="2886"/>
                    <a:pt x="10429" y="2817"/>
                    <a:pt x="10418" y="2748"/>
                  </a:cubicBezTo>
                  <a:lnTo>
                    <a:pt x="10418" y="2748"/>
                  </a:lnTo>
                  <a:cubicBezTo>
                    <a:pt x="10356" y="2779"/>
                    <a:pt x="10297" y="2822"/>
                    <a:pt x="10257" y="2875"/>
                  </a:cubicBezTo>
                  <a:cubicBezTo>
                    <a:pt x="10291" y="2791"/>
                    <a:pt x="10303" y="2699"/>
                    <a:pt x="10291" y="2609"/>
                  </a:cubicBezTo>
                  <a:lnTo>
                    <a:pt x="10291" y="2609"/>
                  </a:lnTo>
                  <a:cubicBezTo>
                    <a:pt x="10242" y="2628"/>
                    <a:pt x="10189" y="2652"/>
                    <a:pt x="10140" y="2671"/>
                  </a:cubicBezTo>
                  <a:cubicBezTo>
                    <a:pt x="10127" y="2634"/>
                    <a:pt x="10121" y="2597"/>
                    <a:pt x="10109" y="2560"/>
                  </a:cubicBezTo>
                  <a:cubicBezTo>
                    <a:pt x="10004" y="2659"/>
                    <a:pt x="9921" y="2776"/>
                    <a:pt x="9856" y="2903"/>
                  </a:cubicBezTo>
                  <a:cubicBezTo>
                    <a:pt x="9819" y="2835"/>
                    <a:pt x="9797" y="2757"/>
                    <a:pt x="9794" y="2674"/>
                  </a:cubicBezTo>
                  <a:cubicBezTo>
                    <a:pt x="9794" y="2733"/>
                    <a:pt x="9772" y="2791"/>
                    <a:pt x="9738" y="2841"/>
                  </a:cubicBezTo>
                  <a:cubicBezTo>
                    <a:pt x="9723" y="2791"/>
                    <a:pt x="9711" y="2736"/>
                    <a:pt x="9695" y="2686"/>
                  </a:cubicBezTo>
                  <a:cubicBezTo>
                    <a:pt x="9655" y="2711"/>
                    <a:pt x="9612" y="2733"/>
                    <a:pt x="9572" y="2757"/>
                  </a:cubicBezTo>
                  <a:cubicBezTo>
                    <a:pt x="9556" y="2764"/>
                    <a:pt x="9541" y="2773"/>
                    <a:pt x="9522" y="2773"/>
                  </a:cubicBezTo>
                  <a:cubicBezTo>
                    <a:pt x="9479" y="2767"/>
                    <a:pt x="9461" y="2717"/>
                    <a:pt x="9445" y="2680"/>
                  </a:cubicBezTo>
                  <a:cubicBezTo>
                    <a:pt x="9433" y="2650"/>
                    <a:pt x="9402" y="2617"/>
                    <a:pt x="9374" y="2617"/>
                  </a:cubicBezTo>
                  <a:cubicBezTo>
                    <a:pt x="9365" y="2617"/>
                    <a:pt x="9357" y="2620"/>
                    <a:pt x="9349" y="2628"/>
                  </a:cubicBezTo>
                  <a:cubicBezTo>
                    <a:pt x="9346" y="2464"/>
                    <a:pt x="9315" y="2310"/>
                    <a:pt x="9291" y="2146"/>
                  </a:cubicBezTo>
                  <a:cubicBezTo>
                    <a:pt x="9556" y="2094"/>
                    <a:pt x="9800" y="1927"/>
                    <a:pt x="9942" y="1695"/>
                  </a:cubicBezTo>
                  <a:lnTo>
                    <a:pt x="9942" y="1695"/>
                  </a:lnTo>
                  <a:cubicBezTo>
                    <a:pt x="9893" y="1702"/>
                    <a:pt x="9840" y="1711"/>
                    <a:pt x="9788" y="1723"/>
                  </a:cubicBezTo>
                  <a:cubicBezTo>
                    <a:pt x="9843" y="1664"/>
                    <a:pt x="9899" y="1609"/>
                    <a:pt x="9955" y="1553"/>
                  </a:cubicBezTo>
                  <a:cubicBezTo>
                    <a:pt x="9874" y="1541"/>
                    <a:pt x="9800" y="1507"/>
                    <a:pt x="9735" y="1461"/>
                  </a:cubicBezTo>
                  <a:cubicBezTo>
                    <a:pt x="9782" y="1368"/>
                    <a:pt x="9843" y="1275"/>
                    <a:pt x="9834" y="1161"/>
                  </a:cubicBezTo>
                  <a:cubicBezTo>
                    <a:pt x="9831" y="1099"/>
                    <a:pt x="9816" y="1038"/>
                    <a:pt x="9788" y="985"/>
                  </a:cubicBezTo>
                  <a:cubicBezTo>
                    <a:pt x="9782" y="970"/>
                    <a:pt x="9772" y="954"/>
                    <a:pt x="9754" y="954"/>
                  </a:cubicBezTo>
                  <a:cubicBezTo>
                    <a:pt x="9732" y="954"/>
                    <a:pt x="9720" y="985"/>
                    <a:pt x="9720" y="1007"/>
                  </a:cubicBezTo>
                  <a:cubicBezTo>
                    <a:pt x="9701" y="797"/>
                    <a:pt x="9726" y="534"/>
                    <a:pt x="9566" y="368"/>
                  </a:cubicBezTo>
                  <a:cubicBezTo>
                    <a:pt x="9501" y="297"/>
                    <a:pt x="9408" y="244"/>
                    <a:pt x="9325" y="201"/>
                  </a:cubicBezTo>
                  <a:cubicBezTo>
                    <a:pt x="9288" y="183"/>
                    <a:pt x="9099" y="127"/>
                    <a:pt x="9084" y="96"/>
                  </a:cubicBezTo>
                  <a:lnTo>
                    <a:pt x="9084" y="96"/>
                  </a:lnTo>
                  <a:cubicBezTo>
                    <a:pt x="9093" y="121"/>
                    <a:pt x="9106" y="142"/>
                    <a:pt x="9118" y="164"/>
                  </a:cubicBezTo>
                  <a:cubicBezTo>
                    <a:pt x="9035" y="122"/>
                    <a:pt x="8942" y="101"/>
                    <a:pt x="8849" y="101"/>
                  </a:cubicBezTo>
                  <a:cubicBezTo>
                    <a:pt x="8751" y="101"/>
                    <a:pt x="8652" y="124"/>
                    <a:pt x="8565" y="170"/>
                  </a:cubicBezTo>
                  <a:cubicBezTo>
                    <a:pt x="8590" y="232"/>
                    <a:pt x="8608" y="297"/>
                    <a:pt x="8630" y="359"/>
                  </a:cubicBezTo>
                  <a:cubicBezTo>
                    <a:pt x="8559" y="340"/>
                    <a:pt x="8488" y="309"/>
                    <a:pt x="8423" y="263"/>
                  </a:cubicBezTo>
                  <a:cubicBezTo>
                    <a:pt x="8182" y="534"/>
                    <a:pt x="8084" y="920"/>
                    <a:pt x="8161" y="1269"/>
                  </a:cubicBezTo>
                  <a:cubicBezTo>
                    <a:pt x="8144" y="1236"/>
                    <a:pt x="8105" y="1219"/>
                    <a:pt x="8066" y="1219"/>
                  </a:cubicBezTo>
                  <a:cubicBezTo>
                    <a:pt x="8038" y="1219"/>
                    <a:pt x="8011" y="1227"/>
                    <a:pt x="7991" y="1245"/>
                  </a:cubicBezTo>
                  <a:cubicBezTo>
                    <a:pt x="7834" y="1368"/>
                    <a:pt x="8013" y="1495"/>
                    <a:pt x="8028" y="1615"/>
                  </a:cubicBezTo>
                  <a:cubicBezTo>
                    <a:pt x="8050" y="1745"/>
                    <a:pt x="7895" y="1862"/>
                    <a:pt x="7781" y="1902"/>
                  </a:cubicBezTo>
                  <a:cubicBezTo>
                    <a:pt x="7775" y="1908"/>
                    <a:pt x="7763" y="1911"/>
                    <a:pt x="7759" y="1918"/>
                  </a:cubicBezTo>
                  <a:cubicBezTo>
                    <a:pt x="7750" y="1933"/>
                    <a:pt x="7766" y="1955"/>
                    <a:pt x="7781" y="1961"/>
                  </a:cubicBezTo>
                  <a:cubicBezTo>
                    <a:pt x="7836" y="1993"/>
                    <a:pt x="7900" y="2010"/>
                    <a:pt x="7961" y="2010"/>
                  </a:cubicBezTo>
                  <a:cubicBezTo>
                    <a:pt x="7975" y="2010"/>
                    <a:pt x="7989" y="2009"/>
                    <a:pt x="8003" y="2007"/>
                  </a:cubicBezTo>
                  <a:lnTo>
                    <a:pt x="8003" y="2007"/>
                  </a:lnTo>
                  <a:cubicBezTo>
                    <a:pt x="7966" y="2016"/>
                    <a:pt x="7932" y="2032"/>
                    <a:pt x="7901" y="2053"/>
                  </a:cubicBezTo>
                  <a:cubicBezTo>
                    <a:pt x="7963" y="2121"/>
                    <a:pt x="8056" y="2155"/>
                    <a:pt x="8145" y="2171"/>
                  </a:cubicBezTo>
                  <a:cubicBezTo>
                    <a:pt x="8175" y="2174"/>
                    <a:pt x="8205" y="2175"/>
                    <a:pt x="8236" y="2175"/>
                  </a:cubicBezTo>
                  <a:cubicBezTo>
                    <a:pt x="8297" y="2175"/>
                    <a:pt x="8358" y="2170"/>
                    <a:pt x="8420" y="2162"/>
                  </a:cubicBezTo>
                  <a:lnTo>
                    <a:pt x="8420" y="2162"/>
                  </a:lnTo>
                  <a:cubicBezTo>
                    <a:pt x="8389" y="2177"/>
                    <a:pt x="8358" y="2202"/>
                    <a:pt x="8337" y="2229"/>
                  </a:cubicBezTo>
                  <a:cubicBezTo>
                    <a:pt x="8419" y="2260"/>
                    <a:pt x="8505" y="2273"/>
                    <a:pt x="8592" y="2273"/>
                  </a:cubicBezTo>
                  <a:cubicBezTo>
                    <a:pt x="8664" y="2273"/>
                    <a:pt x="8737" y="2263"/>
                    <a:pt x="8809" y="2248"/>
                  </a:cubicBezTo>
                  <a:lnTo>
                    <a:pt x="8809" y="2248"/>
                  </a:lnTo>
                  <a:cubicBezTo>
                    <a:pt x="8815" y="2415"/>
                    <a:pt x="8852" y="2668"/>
                    <a:pt x="8636" y="2723"/>
                  </a:cubicBezTo>
                  <a:cubicBezTo>
                    <a:pt x="8610" y="2730"/>
                    <a:pt x="8582" y="2732"/>
                    <a:pt x="8555" y="2732"/>
                  </a:cubicBezTo>
                  <a:cubicBezTo>
                    <a:pt x="8521" y="2732"/>
                    <a:pt x="8488" y="2730"/>
                    <a:pt x="8454" y="2730"/>
                  </a:cubicBezTo>
                  <a:cubicBezTo>
                    <a:pt x="8306" y="2739"/>
                    <a:pt x="8173" y="2807"/>
                    <a:pt x="8056" y="2899"/>
                  </a:cubicBezTo>
                  <a:cubicBezTo>
                    <a:pt x="8028" y="2924"/>
                    <a:pt x="7997" y="2946"/>
                    <a:pt x="7960" y="2946"/>
                  </a:cubicBezTo>
                  <a:cubicBezTo>
                    <a:pt x="7942" y="2946"/>
                    <a:pt x="7926" y="2933"/>
                    <a:pt x="7905" y="2927"/>
                  </a:cubicBezTo>
                  <a:cubicBezTo>
                    <a:pt x="7785" y="2870"/>
                    <a:pt x="7650" y="2852"/>
                    <a:pt x="7512" y="2852"/>
                  </a:cubicBezTo>
                  <a:cubicBezTo>
                    <a:pt x="7344" y="2852"/>
                    <a:pt x="7171" y="2879"/>
                    <a:pt x="7018" y="2896"/>
                  </a:cubicBezTo>
                  <a:cubicBezTo>
                    <a:pt x="7018" y="2822"/>
                    <a:pt x="7015" y="2754"/>
                    <a:pt x="7015" y="2680"/>
                  </a:cubicBezTo>
                  <a:cubicBezTo>
                    <a:pt x="6994" y="2674"/>
                    <a:pt x="6972" y="2671"/>
                    <a:pt x="6951" y="2671"/>
                  </a:cubicBezTo>
                  <a:cubicBezTo>
                    <a:pt x="6929" y="2671"/>
                    <a:pt x="6907" y="2674"/>
                    <a:pt x="6886" y="2680"/>
                  </a:cubicBezTo>
                  <a:cubicBezTo>
                    <a:pt x="6883" y="2585"/>
                    <a:pt x="6883" y="2486"/>
                    <a:pt x="6880" y="2390"/>
                  </a:cubicBezTo>
                  <a:cubicBezTo>
                    <a:pt x="6880" y="2338"/>
                    <a:pt x="6880" y="2276"/>
                    <a:pt x="6917" y="2236"/>
                  </a:cubicBezTo>
                  <a:cubicBezTo>
                    <a:pt x="7034" y="2115"/>
                    <a:pt x="7201" y="2121"/>
                    <a:pt x="7302" y="1961"/>
                  </a:cubicBezTo>
                  <a:cubicBezTo>
                    <a:pt x="7377" y="1850"/>
                    <a:pt x="7420" y="1714"/>
                    <a:pt x="7457" y="1587"/>
                  </a:cubicBezTo>
                  <a:cubicBezTo>
                    <a:pt x="7461" y="1617"/>
                    <a:pt x="7492" y="1634"/>
                    <a:pt x="7523" y="1634"/>
                  </a:cubicBezTo>
                  <a:cubicBezTo>
                    <a:pt x="7541" y="1634"/>
                    <a:pt x="7558" y="1629"/>
                    <a:pt x="7571" y="1618"/>
                  </a:cubicBezTo>
                  <a:cubicBezTo>
                    <a:pt x="7605" y="1587"/>
                    <a:pt x="7617" y="1535"/>
                    <a:pt x="7620" y="1488"/>
                  </a:cubicBezTo>
                  <a:lnTo>
                    <a:pt x="7642" y="1291"/>
                  </a:lnTo>
                  <a:cubicBezTo>
                    <a:pt x="7651" y="1242"/>
                    <a:pt x="7654" y="1186"/>
                    <a:pt x="7642" y="1137"/>
                  </a:cubicBezTo>
                  <a:cubicBezTo>
                    <a:pt x="7633" y="1087"/>
                    <a:pt x="7593" y="1035"/>
                    <a:pt x="7543" y="1028"/>
                  </a:cubicBezTo>
                  <a:cubicBezTo>
                    <a:pt x="7538" y="1027"/>
                    <a:pt x="7532" y="1026"/>
                    <a:pt x="7526" y="1026"/>
                  </a:cubicBezTo>
                  <a:cubicBezTo>
                    <a:pt x="7480" y="1026"/>
                    <a:pt x="7433" y="1065"/>
                    <a:pt x="7435" y="1112"/>
                  </a:cubicBezTo>
                  <a:cubicBezTo>
                    <a:pt x="7417" y="970"/>
                    <a:pt x="7463" y="825"/>
                    <a:pt x="7478" y="680"/>
                  </a:cubicBezTo>
                  <a:cubicBezTo>
                    <a:pt x="7509" y="383"/>
                    <a:pt x="7247" y="124"/>
                    <a:pt x="6978" y="31"/>
                  </a:cubicBezTo>
                  <a:lnTo>
                    <a:pt x="6978" y="31"/>
                  </a:lnTo>
                  <a:cubicBezTo>
                    <a:pt x="7018" y="71"/>
                    <a:pt x="7049" y="118"/>
                    <a:pt x="7071" y="167"/>
                  </a:cubicBezTo>
                  <a:cubicBezTo>
                    <a:pt x="6957" y="68"/>
                    <a:pt x="6805" y="10"/>
                    <a:pt x="6654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A72A873-8A4A-4C85-A356-B3A0FA527480}"/>
              </a:ext>
            </a:extLst>
          </p:cNvPr>
          <p:cNvGrpSpPr/>
          <p:nvPr/>
        </p:nvGrpSpPr>
        <p:grpSpPr>
          <a:xfrm>
            <a:off x="598791" y="801233"/>
            <a:ext cx="7756543" cy="2451023"/>
            <a:chOff x="-16382" y="861872"/>
            <a:chExt cx="7070210" cy="2451023"/>
          </a:xfrm>
        </p:grpSpPr>
        <p:grpSp>
          <p:nvGrpSpPr>
            <p:cNvPr id="123" name="Google Shape;3039;p95">
              <a:extLst>
                <a:ext uri="{FF2B5EF4-FFF2-40B4-BE49-F238E27FC236}">
                  <a16:creationId xmlns:a16="http://schemas.microsoft.com/office/drawing/2014/main" id="{00B75BA7-22A5-4FA9-982C-4CD97009A055}"/>
                </a:ext>
              </a:extLst>
            </p:cNvPr>
            <p:cNvGrpSpPr/>
            <p:nvPr/>
          </p:nvGrpSpPr>
          <p:grpSpPr>
            <a:xfrm>
              <a:off x="-16382" y="861872"/>
              <a:ext cx="7070210" cy="2451023"/>
              <a:chOff x="4542025" y="963130"/>
              <a:chExt cx="4083747" cy="1788438"/>
            </a:xfrm>
          </p:grpSpPr>
          <p:sp>
            <p:nvSpPr>
              <p:cNvPr id="124" name="Google Shape;3040;p95">
                <a:extLst>
                  <a:ext uri="{FF2B5EF4-FFF2-40B4-BE49-F238E27FC236}">
                    <a16:creationId xmlns:a16="http://schemas.microsoft.com/office/drawing/2014/main" id="{94DEE621-3CAF-4D3D-86FE-5C7BD6787B24}"/>
                  </a:ext>
                </a:extLst>
              </p:cNvPr>
              <p:cNvSpPr/>
              <p:nvPr/>
            </p:nvSpPr>
            <p:spPr>
              <a:xfrm>
                <a:off x="5466723" y="2603407"/>
                <a:ext cx="93031" cy="14516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724" extrusionOk="0">
                    <a:moveTo>
                      <a:pt x="1" y="1"/>
                    </a:moveTo>
                    <a:lnTo>
                      <a:pt x="1" y="723"/>
                    </a:lnTo>
                    <a:lnTo>
                      <a:pt x="464" y="723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041;p95">
                <a:extLst>
                  <a:ext uri="{FF2B5EF4-FFF2-40B4-BE49-F238E27FC236}">
                    <a16:creationId xmlns:a16="http://schemas.microsoft.com/office/drawing/2014/main" id="{FE6A756F-E374-4ACD-A39A-DF3851EC1E08}"/>
                  </a:ext>
                </a:extLst>
              </p:cNvPr>
              <p:cNvSpPr/>
              <p:nvPr/>
            </p:nvSpPr>
            <p:spPr>
              <a:xfrm>
                <a:off x="7578973" y="2601602"/>
                <a:ext cx="93031" cy="14496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723" extrusionOk="0">
                    <a:moveTo>
                      <a:pt x="0" y="0"/>
                    </a:moveTo>
                    <a:lnTo>
                      <a:pt x="0" y="723"/>
                    </a:lnTo>
                    <a:lnTo>
                      <a:pt x="463" y="723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042;p95">
                <a:extLst>
                  <a:ext uri="{FF2B5EF4-FFF2-40B4-BE49-F238E27FC236}">
                    <a16:creationId xmlns:a16="http://schemas.microsoft.com/office/drawing/2014/main" id="{2C6D956E-D8FB-4EC5-8C76-79ABA4C37071}"/>
                  </a:ext>
                </a:extLst>
              </p:cNvPr>
              <p:cNvSpPr/>
              <p:nvPr/>
            </p:nvSpPr>
            <p:spPr>
              <a:xfrm>
                <a:off x="4542025" y="975962"/>
                <a:ext cx="695325" cy="1775606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8856" fill="none" extrusionOk="0">
                    <a:moveTo>
                      <a:pt x="3467" y="1"/>
                    </a:moveTo>
                    <a:lnTo>
                      <a:pt x="0" y="8856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043;p95">
                <a:extLst>
                  <a:ext uri="{FF2B5EF4-FFF2-40B4-BE49-F238E27FC236}">
                    <a16:creationId xmlns:a16="http://schemas.microsoft.com/office/drawing/2014/main" id="{B371793A-1C1A-4D86-9336-60D8E3158380}"/>
                  </a:ext>
                </a:extLst>
              </p:cNvPr>
              <p:cNvSpPr/>
              <p:nvPr/>
            </p:nvSpPr>
            <p:spPr>
              <a:xfrm>
                <a:off x="7896362" y="972353"/>
                <a:ext cx="729410" cy="1743927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8698" fill="none" extrusionOk="0">
                    <a:moveTo>
                      <a:pt x="1" y="0"/>
                    </a:moveTo>
                    <a:lnTo>
                      <a:pt x="3638" y="8698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044;p95">
                <a:extLst>
                  <a:ext uri="{FF2B5EF4-FFF2-40B4-BE49-F238E27FC236}">
                    <a16:creationId xmlns:a16="http://schemas.microsoft.com/office/drawing/2014/main" id="{443450BC-02DB-41C8-A894-B81D91F82291}"/>
                  </a:ext>
                </a:extLst>
              </p:cNvPr>
              <p:cNvSpPr/>
              <p:nvPr/>
            </p:nvSpPr>
            <p:spPr>
              <a:xfrm>
                <a:off x="5232873" y="963130"/>
                <a:ext cx="2678847" cy="1680771"/>
              </a:xfrm>
              <a:custGeom>
                <a:avLst/>
                <a:gdLst/>
                <a:ahLst/>
                <a:cxnLst/>
                <a:rect l="l" t="t" r="r" b="b"/>
                <a:pathLst>
                  <a:path w="13361" h="8383" extrusionOk="0">
                    <a:moveTo>
                      <a:pt x="1" y="0"/>
                    </a:moveTo>
                    <a:lnTo>
                      <a:pt x="1" y="8382"/>
                    </a:lnTo>
                    <a:lnTo>
                      <a:pt x="13360" y="8382"/>
                    </a:lnTo>
                    <a:lnTo>
                      <a:pt x="133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02B8548-81C6-4ACE-883E-604C715B9705}"/>
                </a:ext>
              </a:extLst>
            </p:cNvPr>
            <p:cNvGrpSpPr/>
            <p:nvPr/>
          </p:nvGrpSpPr>
          <p:grpSpPr>
            <a:xfrm>
              <a:off x="1244524" y="942872"/>
              <a:ext cx="4497369" cy="2140231"/>
              <a:chOff x="2925792" y="1601926"/>
              <a:chExt cx="3239942" cy="157201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44F9AA-186B-41C7-ABE0-4A058DAB61C0}"/>
                  </a:ext>
                </a:extLst>
              </p:cNvPr>
              <p:cNvSpPr/>
              <p:nvPr/>
            </p:nvSpPr>
            <p:spPr>
              <a:xfrm>
                <a:off x="2925792" y="1601926"/>
                <a:ext cx="3239942" cy="157201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0F649DCD-39BF-4481-B196-11AEBD70BC42}"/>
                  </a:ext>
                </a:extLst>
              </p:cNvPr>
              <p:cNvSpPr txBox="1"/>
              <p:nvPr/>
            </p:nvSpPr>
            <p:spPr>
              <a:xfrm>
                <a:off x="3077649" y="1801476"/>
                <a:ext cx="1322625" cy="85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err="1">
                    <a:solidFill>
                      <a:schemeClr val="tx1"/>
                    </a:solidFill>
                    <a:latin typeface="Viga" panose="020B0800030000020004" pitchFamily="34" charset="0"/>
                  </a:rPr>
                  <a:t>Titre</a:t>
                </a:r>
                <a:endParaRPr lang="en-US" dirty="0">
                  <a:solidFill>
                    <a:schemeClr val="tx1"/>
                  </a:solidFill>
                  <a:latin typeface="Viga" panose="020B08000300000200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Viga" panose="020B0800030000020004" pitchFamily="34" charset="0"/>
                  </a:rPr>
                  <a:t>Type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err="1">
                    <a:solidFill>
                      <a:schemeClr val="tx1"/>
                    </a:solidFill>
                    <a:latin typeface="Viga" panose="020B0800030000020004" pitchFamily="34" charset="0"/>
                  </a:rPr>
                  <a:t>Année</a:t>
                </a:r>
                <a:r>
                  <a:rPr lang="en-US" dirty="0">
                    <a:solidFill>
                      <a:schemeClr val="tx1"/>
                    </a:solidFill>
                    <a:latin typeface="Viga" panose="020B0800030000020004" pitchFamily="34" charset="0"/>
                  </a:rPr>
                  <a:t> de sortie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>
                    <a:solidFill>
                      <a:schemeClr val="tx1"/>
                    </a:solidFill>
                    <a:latin typeface="Viga" panose="020B0800030000020004" pitchFamily="34" charset="0"/>
                  </a:rPr>
                  <a:t>Limite</a:t>
                </a:r>
                <a:r>
                  <a:rPr lang="en-US" dirty="0">
                    <a:solidFill>
                      <a:schemeClr val="tx1"/>
                    </a:solidFill>
                    <a:latin typeface="Viga" panose="020B08000300000200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Viga" panose="020B0800030000020004" pitchFamily="34" charset="0"/>
                  </a:rPr>
                  <a:t>d’âge</a:t>
                </a:r>
                <a:endParaRPr lang="en-US" dirty="0">
                  <a:solidFill>
                    <a:schemeClr val="tx1"/>
                  </a:solidFill>
                  <a:latin typeface="Viga" panose="020B08000300000200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Viga" panose="020B0800030000020004" pitchFamily="34" charset="0"/>
                  </a:rPr>
                  <a:t>Durée</a:t>
                </a:r>
              </a:p>
            </p:txBody>
          </p:sp>
        </p:grp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46BFDA6-9622-4196-ABD0-11084D791A94}"/>
              </a:ext>
            </a:extLst>
          </p:cNvPr>
          <p:cNvSpPr txBox="1"/>
          <p:nvPr/>
        </p:nvSpPr>
        <p:spPr>
          <a:xfrm>
            <a:off x="4519258" y="1102058"/>
            <a:ext cx="2125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Viga" panose="020B0800030000020004" pitchFamily="34" charset="0"/>
              </a:rPr>
              <a:t>Genres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Viga" panose="020B0800030000020004" pitchFamily="34" charset="0"/>
              </a:rPr>
              <a:t>Pays de production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Viga" panose="020B0800030000020004" pitchFamily="34" charset="0"/>
              </a:rPr>
              <a:t>Nombre</a:t>
            </a:r>
            <a:r>
              <a:rPr lang="en-US" dirty="0">
                <a:solidFill>
                  <a:schemeClr val="tx1"/>
                </a:solidFill>
                <a:latin typeface="Viga" panose="020B08000300000200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Viga" panose="020B0800030000020004" pitchFamily="34" charset="0"/>
              </a:rPr>
              <a:t>saisons</a:t>
            </a:r>
            <a:endParaRPr lang="en-US" dirty="0">
              <a:solidFill>
                <a:schemeClr val="tx1"/>
              </a:solidFill>
              <a:latin typeface="Viga" panose="020B080003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Viga" panose="020B0800030000020004" pitchFamily="34" charset="0"/>
              </a:rPr>
              <a:t>Imdb</a:t>
            </a:r>
            <a:r>
              <a:rPr lang="en-US" dirty="0">
                <a:solidFill>
                  <a:schemeClr val="tx1"/>
                </a:solidFill>
                <a:latin typeface="Viga" panose="020B0800030000020004" pitchFamily="34" charset="0"/>
              </a:rPr>
              <a:t> 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Viga" panose="020B0800030000020004" pitchFamily="34" charset="0"/>
              </a:rPr>
              <a:t>Imdb</a:t>
            </a:r>
            <a:r>
              <a:rPr lang="en-US" dirty="0">
                <a:solidFill>
                  <a:schemeClr val="tx1"/>
                </a:solidFill>
                <a:latin typeface="Viga" panose="020B0800030000020004" pitchFamily="34" charset="0"/>
              </a:rPr>
              <a:t> votes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A45E74-7DB9-472C-8232-57A3AF48BB12}"/>
              </a:ext>
            </a:extLst>
          </p:cNvPr>
          <p:cNvSpPr txBox="1"/>
          <p:nvPr/>
        </p:nvSpPr>
        <p:spPr>
          <a:xfrm>
            <a:off x="3528935" y="2402283"/>
            <a:ext cx="189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Viga" panose="020B0800030000020004" pitchFamily="34" charset="0"/>
              </a:rPr>
              <a:t>Tmdb</a:t>
            </a:r>
            <a:r>
              <a:rPr lang="en-US" dirty="0">
                <a:solidFill>
                  <a:schemeClr val="tx1"/>
                </a:solidFill>
                <a:latin typeface="Viga" panose="020B0800030000020004" pitchFamily="34" charset="0"/>
              </a:rPr>
              <a:t> popularity</a:t>
            </a:r>
            <a:endParaRPr lang="fr-FR" dirty="0">
              <a:solidFill>
                <a:schemeClr val="tx1"/>
              </a:solidFill>
              <a:latin typeface="Viga" panose="020B0800030000020004" pitchFamily="34" charset="0"/>
            </a:endParaRPr>
          </a:p>
          <a:p>
            <a:endParaRPr lang="fr-FR" dirty="0"/>
          </a:p>
        </p:txBody>
      </p: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449DA1AB-C53D-4056-BA74-63E177DBCE13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12" name="Google Shape;946;p51">
              <a:extLst>
                <a:ext uri="{FF2B5EF4-FFF2-40B4-BE49-F238E27FC236}">
                  <a16:creationId xmlns:a16="http://schemas.microsoft.com/office/drawing/2014/main" id="{649076EF-B404-4205-9B56-2B8FF47568D7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15" name="Google Shape;947;p51">
                <a:extLst>
                  <a:ext uri="{FF2B5EF4-FFF2-40B4-BE49-F238E27FC236}">
                    <a16:creationId xmlns:a16="http://schemas.microsoft.com/office/drawing/2014/main" id="{A148542E-61C7-44A8-A6AF-427DBA75B5EA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16" name="Google Shape;948;p51">
                <a:extLst>
                  <a:ext uri="{FF2B5EF4-FFF2-40B4-BE49-F238E27FC236}">
                    <a16:creationId xmlns:a16="http://schemas.microsoft.com/office/drawing/2014/main" id="{7FBC3750-4735-453F-AAF0-CE644C547283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949;p51">
                <a:extLst>
                  <a:ext uri="{FF2B5EF4-FFF2-40B4-BE49-F238E27FC236}">
                    <a16:creationId xmlns:a16="http://schemas.microsoft.com/office/drawing/2014/main" id="{74DEFF52-F651-4C33-9D34-CFF1C473F7F9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" name="Google Shape;950;p51">
                <a:extLst>
                  <a:ext uri="{FF2B5EF4-FFF2-40B4-BE49-F238E27FC236}">
                    <a16:creationId xmlns:a16="http://schemas.microsoft.com/office/drawing/2014/main" id="{DD41F39F-75FB-477C-85BE-CC3337EA3A22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" name="Google Shape;948;p51">
              <a:extLst>
                <a:ext uri="{FF2B5EF4-FFF2-40B4-BE49-F238E27FC236}">
                  <a16:creationId xmlns:a16="http://schemas.microsoft.com/office/drawing/2014/main" id="{F15AF001-5843-43CB-B77F-12D241AD463D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948;p51">
              <a:extLst>
                <a:ext uri="{FF2B5EF4-FFF2-40B4-BE49-F238E27FC236}">
                  <a16:creationId xmlns:a16="http://schemas.microsoft.com/office/drawing/2014/main" id="{BE980631-1E25-4580-AE2C-F3022DCFBF9E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65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486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449DA1AB-C53D-4056-BA74-63E177DBCE13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12" name="Google Shape;946;p51">
              <a:extLst>
                <a:ext uri="{FF2B5EF4-FFF2-40B4-BE49-F238E27FC236}">
                  <a16:creationId xmlns:a16="http://schemas.microsoft.com/office/drawing/2014/main" id="{649076EF-B404-4205-9B56-2B8FF47568D7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15" name="Google Shape;947;p51">
                <a:extLst>
                  <a:ext uri="{FF2B5EF4-FFF2-40B4-BE49-F238E27FC236}">
                    <a16:creationId xmlns:a16="http://schemas.microsoft.com/office/drawing/2014/main" id="{A148542E-61C7-44A8-A6AF-427DBA75B5EA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16" name="Google Shape;948;p51">
                <a:extLst>
                  <a:ext uri="{FF2B5EF4-FFF2-40B4-BE49-F238E27FC236}">
                    <a16:creationId xmlns:a16="http://schemas.microsoft.com/office/drawing/2014/main" id="{7FBC3750-4735-453F-AAF0-CE644C547283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949;p51">
                <a:extLst>
                  <a:ext uri="{FF2B5EF4-FFF2-40B4-BE49-F238E27FC236}">
                    <a16:creationId xmlns:a16="http://schemas.microsoft.com/office/drawing/2014/main" id="{74DEFF52-F651-4C33-9D34-CFF1C473F7F9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" name="Google Shape;950;p51">
                <a:extLst>
                  <a:ext uri="{FF2B5EF4-FFF2-40B4-BE49-F238E27FC236}">
                    <a16:creationId xmlns:a16="http://schemas.microsoft.com/office/drawing/2014/main" id="{DD41F39F-75FB-477C-85BE-CC3337EA3A22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" name="Google Shape;948;p51">
              <a:extLst>
                <a:ext uri="{FF2B5EF4-FFF2-40B4-BE49-F238E27FC236}">
                  <a16:creationId xmlns:a16="http://schemas.microsoft.com/office/drawing/2014/main" id="{F15AF001-5843-43CB-B77F-12D241AD463D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948;p51">
              <a:extLst>
                <a:ext uri="{FF2B5EF4-FFF2-40B4-BE49-F238E27FC236}">
                  <a16:creationId xmlns:a16="http://schemas.microsoft.com/office/drawing/2014/main" id="{BE980631-1E25-4580-AE2C-F3022DCFBF9E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445;p84">
            <a:extLst>
              <a:ext uri="{FF2B5EF4-FFF2-40B4-BE49-F238E27FC236}">
                <a16:creationId xmlns:a16="http://schemas.microsoft.com/office/drawing/2014/main" id="{1391F2ED-0C59-4B42-9D7F-BBC0C69782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8510" y="955347"/>
            <a:ext cx="8026981" cy="3232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Imdb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score 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popularité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d’un film sur la base des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évaluations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des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utilisateurs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(de 1 à 10)</a:t>
            </a:r>
            <a:endParaRPr lang="en-US" sz="1800" dirty="0">
              <a:solidFill>
                <a:schemeClr val="bg1"/>
              </a:solidFill>
              <a:latin typeface="Viga" panose="020B0800030000020004" pitchFamily="34" charset="0"/>
            </a:endParaRPr>
          </a:p>
          <a:p>
            <a:pPr marL="0" indent="0"/>
            <a:endParaRPr lang="en-US" sz="1800" dirty="0">
              <a:solidFill>
                <a:schemeClr val="bg1"/>
              </a:solidFill>
              <a:latin typeface="Viga" panose="020B080003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Imdb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votes 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de votes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reçus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pour un film.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Cela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peut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être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un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indicateur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sur la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popularité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du film.</a:t>
            </a:r>
            <a:endParaRPr lang="en-US" sz="1800" dirty="0">
              <a:solidFill>
                <a:schemeClr val="bg1"/>
              </a:solidFill>
              <a:latin typeface="Viga" panose="020B080003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1"/>
              </a:solidFill>
              <a:latin typeface="Viga" panose="020B080003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Tmdb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popularity 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popularité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du film sur la base de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données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–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vues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classement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, mentions sur les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réseaux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sociaux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  <a:sym typeface="Wingdings" panose="05000000000000000000" pitchFamily="2" charset="2"/>
              </a:rPr>
              <a:t>.</a:t>
            </a:r>
            <a:endParaRPr lang="en-US" sz="1800" dirty="0">
              <a:solidFill>
                <a:schemeClr val="bg1"/>
              </a:solidFill>
              <a:latin typeface="Viga" panose="020B080003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/>
            <a:endParaRPr lang="en-US" sz="180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2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5346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98C0158-6FF3-4906-AC1B-E3D699089488}"/>
              </a:ext>
            </a:extLst>
          </p:cNvPr>
          <p:cNvGrpSpPr/>
          <p:nvPr/>
        </p:nvGrpSpPr>
        <p:grpSpPr>
          <a:xfrm>
            <a:off x="1537365" y="1337021"/>
            <a:ext cx="7281170" cy="2476687"/>
            <a:chOff x="4699459" y="953561"/>
            <a:chExt cx="3863163" cy="936696"/>
          </a:xfrm>
        </p:grpSpPr>
        <p:sp>
          <p:nvSpPr>
            <p:cNvPr id="39" name="Google Shape;977;p53">
              <a:extLst>
                <a:ext uri="{FF2B5EF4-FFF2-40B4-BE49-F238E27FC236}">
                  <a16:creationId xmlns:a16="http://schemas.microsoft.com/office/drawing/2014/main" id="{C7B0C55B-08AB-445E-B3A7-F827034CD0C1}"/>
                </a:ext>
              </a:extLst>
            </p:cNvPr>
            <p:cNvSpPr txBox="1">
              <a:spLocks/>
            </p:cNvSpPr>
            <p:nvPr/>
          </p:nvSpPr>
          <p:spPr>
            <a:xfrm>
              <a:off x="6047205" y="1007996"/>
              <a:ext cx="2515417" cy="824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algn="ctr"/>
              <a:r>
                <a:rPr lang="fr-FR" sz="3200" dirty="0">
                  <a:latin typeface="Viga" panose="020B0800030000020004" pitchFamily="34" charset="0"/>
                </a:rPr>
                <a:t>Présentation de </a:t>
              </a:r>
              <a:r>
                <a:rPr lang="fr-FR" sz="3200" dirty="0">
                  <a:solidFill>
                    <a:schemeClr val="bg1"/>
                  </a:solidFill>
                  <a:latin typeface="Viga" panose="020B0800030000020004" pitchFamily="34" charset="0"/>
                </a:rPr>
                <a:t>l’application</a:t>
              </a:r>
            </a:p>
            <a:p>
              <a:pPr marL="0" indent="0" algn="ctr"/>
              <a:endParaRPr lang="fr-FR" sz="32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  <p:sp>
          <p:nvSpPr>
            <p:cNvPr id="41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C872EFA9-7785-4D4B-8AD4-2E9856F879C9}"/>
                </a:ext>
              </a:extLst>
            </p:cNvPr>
            <p:cNvSpPr txBox="1">
              <a:spLocks/>
            </p:cNvSpPr>
            <p:nvPr/>
          </p:nvSpPr>
          <p:spPr>
            <a:xfrm>
              <a:off x="4699459" y="953561"/>
              <a:ext cx="1395849" cy="93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166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Viga" panose="020B0800030000020004" pitchFamily="34" charset="0"/>
                </a:rPr>
                <a:t>04</a:t>
              </a:r>
              <a:endParaRPr lang="fr-FR" sz="166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1BAFD3F-C356-4FDB-99B8-1664C69121F4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0" name="Google Shape;946;p51">
              <a:extLst>
                <a:ext uri="{FF2B5EF4-FFF2-40B4-BE49-F238E27FC236}">
                  <a16:creationId xmlns:a16="http://schemas.microsoft.com/office/drawing/2014/main" id="{86F6383A-406D-4CAA-83AE-2226B3ACB5F1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3" name="Google Shape;947;p51">
                <a:extLst>
                  <a:ext uri="{FF2B5EF4-FFF2-40B4-BE49-F238E27FC236}">
                    <a16:creationId xmlns:a16="http://schemas.microsoft.com/office/drawing/2014/main" id="{4420A934-5565-4EA4-BFD6-F60FB0350A02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4" name="Google Shape;948;p51">
                <a:extLst>
                  <a:ext uri="{FF2B5EF4-FFF2-40B4-BE49-F238E27FC236}">
                    <a16:creationId xmlns:a16="http://schemas.microsoft.com/office/drawing/2014/main" id="{11D67BF1-217B-449F-BEA5-B95A980BF7A4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949;p51">
                <a:extLst>
                  <a:ext uri="{FF2B5EF4-FFF2-40B4-BE49-F238E27FC236}">
                    <a16:creationId xmlns:a16="http://schemas.microsoft.com/office/drawing/2014/main" id="{39BF62DE-9F58-47DC-98AF-1B6D016B8EC1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950;p51">
                <a:extLst>
                  <a:ext uri="{FF2B5EF4-FFF2-40B4-BE49-F238E27FC236}">
                    <a16:creationId xmlns:a16="http://schemas.microsoft.com/office/drawing/2014/main" id="{D91EE3E7-3629-4D6F-A2AA-00A9D90BFA69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" name="Google Shape;948;p51">
              <a:extLst>
                <a:ext uri="{FF2B5EF4-FFF2-40B4-BE49-F238E27FC236}">
                  <a16:creationId xmlns:a16="http://schemas.microsoft.com/office/drawing/2014/main" id="{A9726DC6-0168-407F-A7E4-50ACB63DEDE3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bg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bg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48;p51">
              <a:extLst>
                <a:ext uri="{FF2B5EF4-FFF2-40B4-BE49-F238E27FC236}">
                  <a16:creationId xmlns:a16="http://schemas.microsoft.com/office/drawing/2014/main" id="{0F00747A-3FCA-4A49-80BF-24EBC5F856BC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0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 txBox="1">
            <a:spLocks noGrp="1"/>
          </p:cNvSpPr>
          <p:nvPr>
            <p:ph type="title" idx="4"/>
          </p:nvPr>
        </p:nvSpPr>
        <p:spPr>
          <a:xfrm>
            <a:off x="602574" y="734675"/>
            <a:ext cx="485236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Viga" panose="020B0800030000020004" pitchFamily="34" charset="0"/>
              </a:rPr>
              <a:t>Notre </a:t>
            </a:r>
            <a:r>
              <a:rPr lang="fr-FR" dirty="0">
                <a:solidFill>
                  <a:schemeClr val="bg1"/>
                </a:solidFill>
                <a:latin typeface="Viga" panose="020B0800030000020004" pitchFamily="34" charset="0"/>
              </a:rPr>
              <a:t>Application</a:t>
            </a:r>
            <a:endParaRPr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  <p:grpSp>
        <p:nvGrpSpPr>
          <p:cNvPr id="1413" name="Google Shape;1413;p6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414" name="Google Shape;1414;p6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891425" y="4642050"/>
              <a:ext cx="5832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16" name="Google Shape;1416;p64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4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4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4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075;p57">
            <a:extLst>
              <a:ext uri="{FF2B5EF4-FFF2-40B4-BE49-F238E27FC236}">
                <a16:creationId xmlns:a16="http://schemas.microsoft.com/office/drawing/2014/main" id="{C4479953-3980-42AF-A128-C89EC554B796}"/>
              </a:ext>
            </a:extLst>
          </p:cNvPr>
          <p:cNvSpPr/>
          <p:nvPr/>
        </p:nvSpPr>
        <p:spPr>
          <a:xfrm>
            <a:off x="4601925" y="1414500"/>
            <a:ext cx="3823800" cy="26085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1079;p57">
            <a:extLst>
              <a:ext uri="{FF2B5EF4-FFF2-40B4-BE49-F238E27FC236}">
                <a16:creationId xmlns:a16="http://schemas.microsoft.com/office/drawing/2014/main" id="{7E892C57-6C74-4B7A-9BEE-AB4E01DA49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537" t="8339" r="11084" b="8347"/>
          <a:stretch/>
        </p:blipFill>
        <p:spPr>
          <a:xfrm>
            <a:off x="4676775" y="1495500"/>
            <a:ext cx="3674100" cy="2446500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grpSp>
        <p:nvGrpSpPr>
          <p:cNvPr id="94" name="Groupe 93">
            <a:extLst>
              <a:ext uri="{FF2B5EF4-FFF2-40B4-BE49-F238E27FC236}">
                <a16:creationId xmlns:a16="http://schemas.microsoft.com/office/drawing/2014/main" id="{E1588E75-B5A8-47BC-A4BB-A629507D6A59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95" name="Google Shape;946;p51">
              <a:extLst>
                <a:ext uri="{FF2B5EF4-FFF2-40B4-BE49-F238E27FC236}">
                  <a16:creationId xmlns:a16="http://schemas.microsoft.com/office/drawing/2014/main" id="{CFF04308-97B9-480A-95E4-96A281D4AFB1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98" name="Google Shape;947;p51">
                <a:extLst>
                  <a:ext uri="{FF2B5EF4-FFF2-40B4-BE49-F238E27FC236}">
                    <a16:creationId xmlns:a16="http://schemas.microsoft.com/office/drawing/2014/main" id="{E24098E2-6CBE-4C68-A6AA-DED0E76436F5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99" name="Google Shape;948;p51">
                <a:extLst>
                  <a:ext uri="{FF2B5EF4-FFF2-40B4-BE49-F238E27FC236}">
                    <a16:creationId xmlns:a16="http://schemas.microsoft.com/office/drawing/2014/main" id="{DB55DDC0-5439-4F0A-B276-725C7F6F7A1B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" name="Google Shape;949;p51">
                <a:extLst>
                  <a:ext uri="{FF2B5EF4-FFF2-40B4-BE49-F238E27FC236}">
                    <a16:creationId xmlns:a16="http://schemas.microsoft.com/office/drawing/2014/main" id="{26C3D43A-AE29-40E1-BFAE-EC715BFA4C11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" name="Google Shape;950;p51">
                <a:extLst>
                  <a:ext uri="{FF2B5EF4-FFF2-40B4-BE49-F238E27FC236}">
                    <a16:creationId xmlns:a16="http://schemas.microsoft.com/office/drawing/2014/main" id="{8F0B3E75-6330-49E0-A694-08F25A1B6842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6" name="Google Shape;948;p51">
              <a:extLst>
                <a:ext uri="{FF2B5EF4-FFF2-40B4-BE49-F238E27FC236}">
                  <a16:creationId xmlns:a16="http://schemas.microsoft.com/office/drawing/2014/main" id="{F92B2869-0389-40CA-91F5-24DDF09D6CCF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bg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bg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48;p51">
              <a:extLst>
                <a:ext uri="{FF2B5EF4-FFF2-40B4-BE49-F238E27FC236}">
                  <a16:creationId xmlns:a16="http://schemas.microsoft.com/office/drawing/2014/main" id="{25FA0FEE-9F13-4DF5-9EBB-0804BFE0E8A9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" name="Google Shape;1869;p74">
            <a:extLst>
              <a:ext uri="{FF2B5EF4-FFF2-40B4-BE49-F238E27FC236}">
                <a16:creationId xmlns:a16="http://schemas.microsoft.com/office/drawing/2014/main" id="{6A0595C6-45C5-4A76-B2D5-C1A641C6E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227" y="2089050"/>
            <a:ext cx="3794100" cy="9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bg1"/>
                </a:solidFill>
                <a:latin typeface="Viga" panose="020B0800030000020004" pitchFamily="34" charset="0"/>
              </a:rPr>
              <a:t>Comment est-elle implémentée ?</a:t>
            </a:r>
            <a:endParaRPr sz="2400"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  <p:sp>
        <p:nvSpPr>
          <p:cNvPr id="22" name="Google Shape;1869;p74">
            <a:extLst>
              <a:ext uri="{FF2B5EF4-FFF2-40B4-BE49-F238E27FC236}">
                <a16:creationId xmlns:a16="http://schemas.microsoft.com/office/drawing/2014/main" id="{F34549B0-D3CC-4B3A-989A-79EA1D9F4238}"/>
              </a:ext>
            </a:extLst>
          </p:cNvPr>
          <p:cNvSpPr txBox="1">
            <a:spLocks/>
          </p:cNvSpPr>
          <p:nvPr/>
        </p:nvSpPr>
        <p:spPr>
          <a:xfrm>
            <a:off x="598792" y="2581105"/>
            <a:ext cx="37941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sz="2400" dirty="0">
                <a:solidFill>
                  <a:schemeClr val="bg1"/>
                </a:solidFill>
                <a:latin typeface="Viga" panose="020B0800030000020004" pitchFamily="34" charset="0"/>
              </a:rPr>
              <a:t>Voici des bouts de code !</a:t>
            </a:r>
          </a:p>
        </p:txBody>
      </p:sp>
    </p:spTree>
    <p:extLst>
      <p:ext uri="{BB962C8B-B14F-4D97-AF65-F5344CB8AC3E}">
        <p14:creationId xmlns:p14="http://schemas.microsoft.com/office/powerpoint/2010/main" val="770633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0018 -0.15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6318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1BAFD3F-C356-4FDB-99B8-1664C69121F4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0" name="Google Shape;946;p51">
              <a:extLst>
                <a:ext uri="{FF2B5EF4-FFF2-40B4-BE49-F238E27FC236}">
                  <a16:creationId xmlns:a16="http://schemas.microsoft.com/office/drawing/2014/main" id="{86F6383A-406D-4CAA-83AE-2226B3ACB5F1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3" name="Google Shape;947;p51">
                <a:extLst>
                  <a:ext uri="{FF2B5EF4-FFF2-40B4-BE49-F238E27FC236}">
                    <a16:creationId xmlns:a16="http://schemas.microsoft.com/office/drawing/2014/main" id="{4420A934-5565-4EA4-BFD6-F60FB0350A02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4" name="Google Shape;948;p51">
                <a:extLst>
                  <a:ext uri="{FF2B5EF4-FFF2-40B4-BE49-F238E27FC236}">
                    <a16:creationId xmlns:a16="http://schemas.microsoft.com/office/drawing/2014/main" id="{11D67BF1-217B-449F-BEA5-B95A980BF7A4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949;p51">
                <a:extLst>
                  <a:ext uri="{FF2B5EF4-FFF2-40B4-BE49-F238E27FC236}">
                    <a16:creationId xmlns:a16="http://schemas.microsoft.com/office/drawing/2014/main" id="{39BF62DE-9F58-47DC-98AF-1B6D016B8EC1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950;p51">
                <a:extLst>
                  <a:ext uri="{FF2B5EF4-FFF2-40B4-BE49-F238E27FC236}">
                    <a16:creationId xmlns:a16="http://schemas.microsoft.com/office/drawing/2014/main" id="{D91EE3E7-3629-4D6F-A2AA-00A9D90BFA69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" name="Google Shape;948;p51">
              <a:extLst>
                <a:ext uri="{FF2B5EF4-FFF2-40B4-BE49-F238E27FC236}">
                  <a16:creationId xmlns:a16="http://schemas.microsoft.com/office/drawing/2014/main" id="{A9726DC6-0168-407F-A7E4-50ACB63DEDE3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bg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bg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48;p51">
              <a:extLst>
                <a:ext uri="{FF2B5EF4-FFF2-40B4-BE49-F238E27FC236}">
                  <a16:creationId xmlns:a16="http://schemas.microsoft.com/office/drawing/2014/main" id="{0F00747A-3FCA-4A49-80BF-24EBC5F856BC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5663E072-A58B-4692-B774-22DB2E83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61" y="2018432"/>
            <a:ext cx="6016078" cy="1106636"/>
          </a:xfrm>
          <a:prstGeom prst="rect">
            <a:avLst/>
          </a:prstGeom>
        </p:spPr>
      </p:pic>
      <p:sp>
        <p:nvSpPr>
          <p:cNvPr id="27" name="Google Shape;1403;p64">
            <a:extLst>
              <a:ext uri="{FF2B5EF4-FFF2-40B4-BE49-F238E27FC236}">
                <a16:creationId xmlns:a16="http://schemas.microsoft.com/office/drawing/2014/main" id="{E9C1F646-8D6F-4302-BEE3-0E0D3E6D824C}"/>
              </a:ext>
            </a:extLst>
          </p:cNvPr>
          <p:cNvSpPr txBox="1">
            <a:spLocks/>
          </p:cNvSpPr>
          <p:nvPr/>
        </p:nvSpPr>
        <p:spPr>
          <a:xfrm>
            <a:off x="598792" y="1037089"/>
            <a:ext cx="485236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>
                <a:solidFill>
                  <a:srgbClr val="FF0000"/>
                </a:solidFill>
                <a:latin typeface="Viga" panose="020B0800030000020004" pitchFamily="34" charset="0"/>
              </a:rPr>
              <a:t>Moyenne de </a:t>
            </a:r>
            <a:r>
              <a:rPr lang="fr-FR" sz="2800" dirty="0">
                <a:solidFill>
                  <a:schemeClr val="bg1"/>
                </a:solidFill>
                <a:latin typeface="Viga" panose="020B0800030000020004" pitchFamily="34" charset="0"/>
              </a:rPr>
              <a:t>la durée :</a:t>
            </a:r>
          </a:p>
        </p:txBody>
      </p:sp>
    </p:spTree>
    <p:extLst>
      <p:ext uri="{BB962C8B-B14F-4D97-AF65-F5344CB8AC3E}">
        <p14:creationId xmlns:p14="http://schemas.microsoft.com/office/powerpoint/2010/main" val="23582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680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1BAFD3F-C356-4FDB-99B8-1664C69121F4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0" name="Google Shape;946;p51">
              <a:extLst>
                <a:ext uri="{FF2B5EF4-FFF2-40B4-BE49-F238E27FC236}">
                  <a16:creationId xmlns:a16="http://schemas.microsoft.com/office/drawing/2014/main" id="{86F6383A-406D-4CAA-83AE-2226B3ACB5F1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3" name="Google Shape;947;p51">
                <a:extLst>
                  <a:ext uri="{FF2B5EF4-FFF2-40B4-BE49-F238E27FC236}">
                    <a16:creationId xmlns:a16="http://schemas.microsoft.com/office/drawing/2014/main" id="{4420A934-5565-4EA4-BFD6-F60FB0350A02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4" name="Google Shape;948;p51">
                <a:extLst>
                  <a:ext uri="{FF2B5EF4-FFF2-40B4-BE49-F238E27FC236}">
                    <a16:creationId xmlns:a16="http://schemas.microsoft.com/office/drawing/2014/main" id="{11D67BF1-217B-449F-BEA5-B95A980BF7A4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949;p51">
                <a:extLst>
                  <a:ext uri="{FF2B5EF4-FFF2-40B4-BE49-F238E27FC236}">
                    <a16:creationId xmlns:a16="http://schemas.microsoft.com/office/drawing/2014/main" id="{39BF62DE-9F58-47DC-98AF-1B6D016B8EC1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950;p51">
                <a:extLst>
                  <a:ext uri="{FF2B5EF4-FFF2-40B4-BE49-F238E27FC236}">
                    <a16:creationId xmlns:a16="http://schemas.microsoft.com/office/drawing/2014/main" id="{D91EE3E7-3629-4D6F-A2AA-00A9D90BFA69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" name="Google Shape;948;p51">
              <a:extLst>
                <a:ext uri="{FF2B5EF4-FFF2-40B4-BE49-F238E27FC236}">
                  <a16:creationId xmlns:a16="http://schemas.microsoft.com/office/drawing/2014/main" id="{A9726DC6-0168-407F-A7E4-50ACB63DEDE3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bg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bg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48;p51">
              <a:extLst>
                <a:ext uri="{FF2B5EF4-FFF2-40B4-BE49-F238E27FC236}">
                  <a16:creationId xmlns:a16="http://schemas.microsoft.com/office/drawing/2014/main" id="{0F00747A-3FCA-4A49-80BF-24EBC5F856BC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0F963AB1-30B2-4E91-8C39-6AAEF226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99" y="1635220"/>
            <a:ext cx="6983552" cy="1880681"/>
          </a:xfrm>
          <a:prstGeom prst="rect">
            <a:avLst/>
          </a:prstGeom>
        </p:spPr>
      </p:pic>
      <p:sp>
        <p:nvSpPr>
          <p:cNvPr id="28" name="Google Shape;1403;p64">
            <a:extLst>
              <a:ext uri="{FF2B5EF4-FFF2-40B4-BE49-F238E27FC236}">
                <a16:creationId xmlns:a16="http://schemas.microsoft.com/office/drawing/2014/main" id="{3B931E09-C425-4C69-8088-D1981A52298A}"/>
              </a:ext>
            </a:extLst>
          </p:cNvPr>
          <p:cNvSpPr txBox="1">
            <a:spLocks/>
          </p:cNvSpPr>
          <p:nvPr/>
        </p:nvSpPr>
        <p:spPr>
          <a:xfrm>
            <a:off x="598792" y="904429"/>
            <a:ext cx="485236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>
                <a:solidFill>
                  <a:srgbClr val="FF0000"/>
                </a:solidFill>
                <a:latin typeface="Viga" panose="020B0800030000020004" pitchFamily="34" charset="0"/>
              </a:rPr>
              <a:t>Filtre </a:t>
            </a:r>
            <a:r>
              <a:rPr lang="fr-FR" sz="2800" dirty="0">
                <a:solidFill>
                  <a:schemeClr val="bg1"/>
                </a:solidFill>
                <a:latin typeface="Viga" panose="020B0800030000020004" pitchFamily="34" charset="0"/>
              </a:rPr>
              <a:t>genre :</a:t>
            </a:r>
          </a:p>
        </p:txBody>
      </p:sp>
    </p:spTree>
    <p:extLst>
      <p:ext uri="{BB962C8B-B14F-4D97-AF65-F5344CB8AC3E}">
        <p14:creationId xmlns:p14="http://schemas.microsoft.com/office/powerpoint/2010/main" val="22926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2000" cy="100205"/>
            <a:chOff x="891425" y="4642050"/>
            <a:chExt cx="73620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7362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1BAFD3F-C356-4FDB-99B8-1664C69121F4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0" name="Google Shape;946;p51">
              <a:extLst>
                <a:ext uri="{FF2B5EF4-FFF2-40B4-BE49-F238E27FC236}">
                  <a16:creationId xmlns:a16="http://schemas.microsoft.com/office/drawing/2014/main" id="{86F6383A-406D-4CAA-83AE-2226B3ACB5F1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3" name="Google Shape;947;p51">
                <a:extLst>
                  <a:ext uri="{FF2B5EF4-FFF2-40B4-BE49-F238E27FC236}">
                    <a16:creationId xmlns:a16="http://schemas.microsoft.com/office/drawing/2014/main" id="{4420A934-5565-4EA4-BFD6-F60FB0350A02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4" name="Google Shape;948;p51">
                <a:extLst>
                  <a:ext uri="{FF2B5EF4-FFF2-40B4-BE49-F238E27FC236}">
                    <a16:creationId xmlns:a16="http://schemas.microsoft.com/office/drawing/2014/main" id="{11D67BF1-217B-449F-BEA5-B95A980BF7A4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949;p51">
                <a:extLst>
                  <a:ext uri="{FF2B5EF4-FFF2-40B4-BE49-F238E27FC236}">
                    <a16:creationId xmlns:a16="http://schemas.microsoft.com/office/drawing/2014/main" id="{39BF62DE-9F58-47DC-98AF-1B6D016B8EC1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950;p51">
                <a:extLst>
                  <a:ext uri="{FF2B5EF4-FFF2-40B4-BE49-F238E27FC236}">
                    <a16:creationId xmlns:a16="http://schemas.microsoft.com/office/drawing/2014/main" id="{D91EE3E7-3629-4D6F-A2AA-00A9D90BFA69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" name="Google Shape;948;p51">
              <a:extLst>
                <a:ext uri="{FF2B5EF4-FFF2-40B4-BE49-F238E27FC236}">
                  <a16:creationId xmlns:a16="http://schemas.microsoft.com/office/drawing/2014/main" id="{A9726DC6-0168-407F-A7E4-50ACB63DEDE3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bg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bg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48;p51">
              <a:extLst>
                <a:ext uri="{FF2B5EF4-FFF2-40B4-BE49-F238E27FC236}">
                  <a16:creationId xmlns:a16="http://schemas.microsoft.com/office/drawing/2014/main" id="{0F00747A-3FCA-4A49-80BF-24EBC5F856BC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" name="Google Shape;1403;p64">
            <a:extLst>
              <a:ext uri="{FF2B5EF4-FFF2-40B4-BE49-F238E27FC236}">
                <a16:creationId xmlns:a16="http://schemas.microsoft.com/office/drawing/2014/main" id="{3B931E09-C425-4C69-8088-D1981A52298A}"/>
              </a:ext>
            </a:extLst>
          </p:cNvPr>
          <p:cNvSpPr txBox="1">
            <a:spLocks/>
          </p:cNvSpPr>
          <p:nvPr/>
        </p:nvSpPr>
        <p:spPr>
          <a:xfrm>
            <a:off x="598792" y="904429"/>
            <a:ext cx="485236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>
                <a:solidFill>
                  <a:srgbClr val="FF0000"/>
                </a:solidFill>
                <a:latin typeface="Viga" panose="020B0800030000020004" pitchFamily="34" charset="0"/>
              </a:rPr>
              <a:t>Filtre </a:t>
            </a:r>
            <a:r>
              <a:rPr lang="fr-FR" sz="2800" dirty="0">
                <a:solidFill>
                  <a:schemeClr val="bg1"/>
                </a:solidFill>
                <a:latin typeface="Viga" panose="020B0800030000020004" pitchFamily="34" charset="0"/>
              </a:rPr>
              <a:t>âge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57B12-C441-44FD-A15E-A47946EEF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10" y="1910434"/>
            <a:ext cx="6661380" cy="13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4"/>
          <p:cNvSpPr txBox="1">
            <a:spLocks noGrp="1"/>
          </p:cNvSpPr>
          <p:nvPr>
            <p:ph type="title"/>
          </p:nvPr>
        </p:nvSpPr>
        <p:spPr>
          <a:xfrm>
            <a:off x="2390775" y="3366675"/>
            <a:ext cx="3794100" cy="9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Viga" panose="020B0800030000020004" pitchFamily="34" charset="0"/>
              </a:rPr>
              <a:t>un succès assuré !</a:t>
            </a:r>
            <a:endParaRPr dirty="0">
              <a:solidFill>
                <a:schemeClr val="bg1"/>
              </a:solidFill>
              <a:latin typeface="Viga" panose="020B0800030000020004" pitchFamily="34" charset="0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DF85919-1BA6-4D69-818F-A58DA4379C1B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18" name="Google Shape;946;p51">
              <a:extLst>
                <a:ext uri="{FF2B5EF4-FFF2-40B4-BE49-F238E27FC236}">
                  <a16:creationId xmlns:a16="http://schemas.microsoft.com/office/drawing/2014/main" id="{55A809F7-0A11-4CC0-991A-62E3BBD6EE2B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1" name="Google Shape;947;p51">
                <a:extLst>
                  <a:ext uri="{FF2B5EF4-FFF2-40B4-BE49-F238E27FC236}">
                    <a16:creationId xmlns:a16="http://schemas.microsoft.com/office/drawing/2014/main" id="{D421B5B0-7E91-4DAF-86FD-1685B2DDB0FE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2" name="Google Shape;948;p51">
                <a:extLst>
                  <a:ext uri="{FF2B5EF4-FFF2-40B4-BE49-F238E27FC236}">
                    <a16:creationId xmlns:a16="http://schemas.microsoft.com/office/drawing/2014/main" id="{5EF7A60C-A3E3-4E6C-A24A-093093203CF5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" name="Google Shape;949;p51">
                <a:extLst>
                  <a:ext uri="{FF2B5EF4-FFF2-40B4-BE49-F238E27FC236}">
                    <a16:creationId xmlns:a16="http://schemas.microsoft.com/office/drawing/2014/main" id="{96AB0580-9ABE-494B-BDDC-9AB027763657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" name="Google Shape;950;p51">
                <a:extLst>
                  <a:ext uri="{FF2B5EF4-FFF2-40B4-BE49-F238E27FC236}">
                    <a16:creationId xmlns:a16="http://schemas.microsoft.com/office/drawing/2014/main" id="{21803A24-09A2-48FB-8325-E26EA70E46CA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" name="Google Shape;948;p51">
              <a:extLst>
                <a:ext uri="{FF2B5EF4-FFF2-40B4-BE49-F238E27FC236}">
                  <a16:creationId xmlns:a16="http://schemas.microsoft.com/office/drawing/2014/main" id="{0DB54B4B-4F3E-4E48-B70A-26D1F38724A4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bg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bg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948;p51">
              <a:extLst>
                <a:ext uri="{FF2B5EF4-FFF2-40B4-BE49-F238E27FC236}">
                  <a16:creationId xmlns:a16="http://schemas.microsoft.com/office/drawing/2014/main" id="{BBAEFD0F-FFC8-492B-B1EA-E85B84CBC4E6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8" name="Picture 4" descr="https://fontmeme.com/temporary/3e9f363457f6415ac163ec59ab9c68f9.png">
            <a:extLst>
              <a:ext uri="{FF2B5EF4-FFF2-40B4-BE49-F238E27FC236}">
                <a16:creationId xmlns:a16="http://schemas.microsoft.com/office/drawing/2014/main" id="{1DB3665D-046F-44F7-8E0E-A6A2B06E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" y="3584336"/>
            <a:ext cx="1546733" cy="4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0AD476EC-39E7-4977-BE3E-E04583FD6F0A}"/>
              </a:ext>
            </a:extLst>
          </p:cNvPr>
          <p:cNvSpPr txBox="1"/>
          <p:nvPr/>
        </p:nvSpPr>
        <p:spPr>
          <a:xfrm>
            <a:off x="3434629" y="1097973"/>
            <a:ext cx="227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Qui est-ce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D9996E-A908-47BF-802F-46572959DDE4}"/>
              </a:ext>
            </a:extLst>
          </p:cNvPr>
          <p:cNvSpPr txBox="1"/>
          <p:nvPr/>
        </p:nvSpPr>
        <p:spPr>
          <a:xfrm>
            <a:off x="3843067" y="3830782"/>
            <a:ext cx="1457867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Gérer les profils</a:t>
            </a:r>
          </a:p>
        </p:txBody>
      </p:sp>
      <p:grpSp>
        <p:nvGrpSpPr>
          <p:cNvPr id="17" name="Google Shape;375;p51">
            <a:extLst>
              <a:ext uri="{FF2B5EF4-FFF2-40B4-BE49-F238E27FC236}">
                <a16:creationId xmlns:a16="http://schemas.microsoft.com/office/drawing/2014/main" id="{32FC77E4-DC64-41B7-BB75-3AA671903123}"/>
              </a:ext>
            </a:extLst>
          </p:cNvPr>
          <p:cNvGrpSpPr/>
          <p:nvPr/>
        </p:nvGrpSpPr>
        <p:grpSpPr>
          <a:xfrm rot="10800000">
            <a:off x="2655957" y="6141364"/>
            <a:ext cx="3465783" cy="2592215"/>
            <a:chOff x="4941076" y="1732314"/>
            <a:chExt cx="3465783" cy="2592215"/>
          </a:xfrm>
        </p:grpSpPr>
        <p:sp>
          <p:nvSpPr>
            <p:cNvPr id="18" name="Google Shape;376;p51">
              <a:extLst>
                <a:ext uri="{FF2B5EF4-FFF2-40B4-BE49-F238E27FC236}">
                  <a16:creationId xmlns:a16="http://schemas.microsoft.com/office/drawing/2014/main" id="{F439FBF2-6730-452E-882F-6355EF2EB66E}"/>
                </a:ext>
              </a:extLst>
            </p:cNvPr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7;p51">
              <a:extLst>
                <a:ext uri="{FF2B5EF4-FFF2-40B4-BE49-F238E27FC236}">
                  <a16:creationId xmlns:a16="http://schemas.microsoft.com/office/drawing/2014/main" id="{CEB33F14-B3CF-495B-A69F-CA0C0EE080FF}"/>
                </a:ext>
              </a:extLst>
            </p:cNvPr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8;p51">
              <a:extLst>
                <a:ext uri="{FF2B5EF4-FFF2-40B4-BE49-F238E27FC236}">
                  <a16:creationId xmlns:a16="http://schemas.microsoft.com/office/drawing/2014/main" id="{C8ACF4E4-B63E-4A1F-A28D-85071E28FABD}"/>
                </a:ext>
              </a:extLst>
            </p:cNvPr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9;p51">
              <a:extLst>
                <a:ext uri="{FF2B5EF4-FFF2-40B4-BE49-F238E27FC236}">
                  <a16:creationId xmlns:a16="http://schemas.microsoft.com/office/drawing/2014/main" id="{84B9F21B-D63D-4C8A-AA99-33192E854B05}"/>
                </a:ext>
              </a:extLst>
            </p:cNvPr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0;p51">
              <a:extLst>
                <a:ext uri="{FF2B5EF4-FFF2-40B4-BE49-F238E27FC236}">
                  <a16:creationId xmlns:a16="http://schemas.microsoft.com/office/drawing/2014/main" id="{C75B571B-4547-4AC7-81DE-36F83D771F84}"/>
                </a:ext>
              </a:extLst>
            </p:cNvPr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1;p51">
              <a:extLst>
                <a:ext uri="{FF2B5EF4-FFF2-40B4-BE49-F238E27FC236}">
                  <a16:creationId xmlns:a16="http://schemas.microsoft.com/office/drawing/2014/main" id="{8464E613-5D8B-4A36-B978-D08262EB7FB6}"/>
                </a:ext>
              </a:extLst>
            </p:cNvPr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;p51">
              <a:extLst>
                <a:ext uri="{FF2B5EF4-FFF2-40B4-BE49-F238E27FC236}">
                  <a16:creationId xmlns:a16="http://schemas.microsoft.com/office/drawing/2014/main" id="{28DAB418-F677-47CD-BD5E-0791DCCFDB89}"/>
                </a:ext>
              </a:extLst>
            </p:cNvPr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3;p51">
              <a:extLst>
                <a:ext uri="{FF2B5EF4-FFF2-40B4-BE49-F238E27FC236}">
                  <a16:creationId xmlns:a16="http://schemas.microsoft.com/office/drawing/2014/main" id="{26FD71B4-DD95-4352-AFA3-53D3EEF01D94}"/>
                </a:ext>
              </a:extLst>
            </p:cNvPr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4;p51">
              <a:extLst>
                <a:ext uri="{FF2B5EF4-FFF2-40B4-BE49-F238E27FC236}">
                  <a16:creationId xmlns:a16="http://schemas.microsoft.com/office/drawing/2014/main" id="{4FAE3041-6CB0-47C7-8C05-42A21E583097}"/>
                </a:ext>
              </a:extLst>
            </p:cNvPr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5;p51">
              <a:extLst>
                <a:ext uri="{FF2B5EF4-FFF2-40B4-BE49-F238E27FC236}">
                  <a16:creationId xmlns:a16="http://schemas.microsoft.com/office/drawing/2014/main" id="{6EB3E092-A59A-4E0B-9EA4-6117D6EB1DBB}"/>
                </a:ext>
              </a:extLst>
            </p:cNvPr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6;p51">
              <a:extLst>
                <a:ext uri="{FF2B5EF4-FFF2-40B4-BE49-F238E27FC236}">
                  <a16:creationId xmlns:a16="http://schemas.microsoft.com/office/drawing/2014/main" id="{AB703E1C-5D3A-49D4-8698-B395C98E1ECD}"/>
                </a:ext>
              </a:extLst>
            </p:cNvPr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7;p51">
              <a:extLst>
                <a:ext uri="{FF2B5EF4-FFF2-40B4-BE49-F238E27FC236}">
                  <a16:creationId xmlns:a16="http://schemas.microsoft.com/office/drawing/2014/main" id="{E7551A2E-F1C4-4938-9086-4166F5A34885}"/>
                </a:ext>
              </a:extLst>
            </p:cNvPr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8;p51">
              <a:extLst>
                <a:ext uri="{FF2B5EF4-FFF2-40B4-BE49-F238E27FC236}">
                  <a16:creationId xmlns:a16="http://schemas.microsoft.com/office/drawing/2014/main" id="{C7495851-9A2D-4E49-B1FD-0899DE9AE817}"/>
                </a:ext>
              </a:extLst>
            </p:cNvPr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9;p51">
              <a:extLst>
                <a:ext uri="{FF2B5EF4-FFF2-40B4-BE49-F238E27FC236}">
                  <a16:creationId xmlns:a16="http://schemas.microsoft.com/office/drawing/2014/main" id="{711B8BA0-5A68-4F48-AD32-FB9FF2E56EB9}"/>
                </a:ext>
              </a:extLst>
            </p:cNvPr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0;p51">
              <a:extLst>
                <a:ext uri="{FF2B5EF4-FFF2-40B4-BE49-F238E27FC236}">
                  <a16:creationId xmlns:a16="http://schemas.microsoft.com/office/drawing/2014/main" id="{36554ADE-6F62-43D8-BEA1-B49FA349A178}"/>
                </a:ext>
              </a:extLst>
            </p:cNvPr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1;p51">
              <a:extLst>
                <a:ext uri="{FF2B5EF4-FFF2-40B4-BE49-F238E27FC236}">
                  <a16:creationId xmlns:a16="http://schemas.microsoft.com/office/drawing/2014/main" id="{FDD061F2-E56A-4FBB-AFCE-F68B4D305374}"/>
                </a:ext>
              </a:extLst>
            </p:cNvPr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2;p51">
              <a:extLst>
                <a:ext uri="{FF2B5EF4-FFF2-40B4-BE49-F238E27FC236}">
                  <a16:creationId xmlns:a16="http://schemas.microsoft.com/office/drawing/2014/main" id="{9B5F864F-4885-4055-A05E-21D4E544358A}"/>
                </a:ext>
              </a:extLst>
            </p:cNvPr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3;p51">
              <a:extLst>
                <a:ext uri="{FF2B5EF4-FFF2-40B4-BE49-F238E27FC236}">
                  <a16:creationId xmlns:a16="http://schemas.microsoft.com/office/drawing/2014/main" id="{B65C5A56-97D4-492A-978E-4CC059F92474}"/>
                </a:ext>
              </a:extLst>
            </p:cNvPr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4;p51">
              <a:extLst>
                <a:ext uri="{FF2B5EF4-FFF2-40B4-BE49-F238E27FC236}">
                  <a16:creationId xmlns:a16="http://schemas.microsoft.com/office/drawing/2014/main" id="{82569F98-EA7F-471A-B9CE-373A5B9BF637}"/>
                </a:ext>
              </a:extLst>
            </p:cNvPr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5;p51">
              <a:extLst>
                <a:ext uri="{FF2B5EF4-FFF2-40B4-BE49-F238E27FC236}">
                  <a16:creationId xmlns:a16="http://schemas.microsoft.com/office/drawing/2014/main" id="{AA2DFABD-34DE-411D-92A0-2CCA2FE8CB25}"/>
                </a:ext>
              </a:extLst>
            </p:cNvPr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;p51">
              <a:extLst>
                <a:ext uri="{FF2B5EF4-FFF2-40B4-BE49-F238E27FC236}">
                  <a16:creationId xmlns:a16="http://schemas.microsoft.com/office/drawing/2014/main" id="{6D178E27-186D-4349-8A86-460E0906C352}"/>
                </a:ext>
              </a:extLst>
            </p:cNvPr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7;p51">
              <a:extLst>
                <a:ext uri="{FF2B5EF4-FFF2-40B4-BE49-F238E27FC236}">
                  <a16:creationId xmlns:a16="http://schemas.microsoft.com/office/drawing/2014/main" id="{66D7C6EF-F496-4006-8565-F66D39516708}"/>
                </a:ext>
              </a:extLst>
            </p:cNvPr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8;p51">
              <a:extLst>
                <a:ext uri="{FF2B5EF4-FFF2-40B4-BE49-F238E27FC236}">
                  <a16:creationId xmlns:a16="http://schemas.microsoft.com/office/drawing/2014/main" id="{F215ABDE-391C-41D7-B9D2-F1D974837A5B}"/>
                </a:ext>
              </a:extLst>
            </p:cNvPr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9;p51">
              <a:extLst>
                <a:ext uri="{FF2B5EF4-FFF2-40B4-BE49-F238E27FC236}">
                  <a16:creationId xmlns:a16="http://schemas.microsoft.com/office/drawing/2014/main" id="{BB56965A-D054-4492-9260-F4CFB39E2AB2}"/>
                </a:ext>
              </a:extLst>
            </p:cNvPr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0;p51">
              <a:extLst>
                <a:ext uri="{FF2B5EF4-FFF2-40B4-BE49-F238E27FC236}">
                  <a16:creationId xmlns:a16="http://schemas.microsoft.com/office/drawing/2014/main" id="{42512272-9B5E-443C-B42F-B3FDB4EF7B36}"/>
                </a:ext>
              </a:extLst>
            </p:cNvPr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1;p51">
              <a:extLst>
                <a:ext uri="{FF2B5EF4-FFF2-40B4-BE49-F238E27FC236}">
                  <a16:creationId xmlns:a16="http://schemas.microsoft.com/office/drawing/2014/main" id="{8FD9F95A-6DEE-4D9F-B65B-B5EE7172BC83}"/>
                </a:ext>
              </a:extLst>
            </p:cNvPr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2;p51">
              <a:extLst>
                <a:ext uri="{FF2B5EF4-FFF2-40B4-BE49-F238E27FC236}">
                  <a16:creationId xmlns:a16="http://schemas.microsoft.com/office/drawing/2014/main" id="{AF80908E-E01B-4F70-ACAE-FC4744A8D171}"/>
                </a:ext>
              </a:extLst>
            </p:cNvPr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3;p51">
              <a:extLst>
                <a:ext uri="{FF2B5EF4-FFF2-40B4-BE49-F238E27FC236}">
                  <a16:creationId xmlns:a16="http://schemas.microsoft.com/office/drawing/2014/main" id="{BE2BE205-A45E-4AB8-8248-8C1BAAE7A2BA}"/>
                </a:ext>
              </a:extLst>
            </p:cNvPr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4;p51">
              <a:extLst>
                <a:ext uri="{FF2B5EF4-FFF2-40B4-BE49-F238E27FC236}">
                  <a16:creationId xmlns:a16="http://schemas.microsoft.com/office/drawing/2014/main" id="{2BAF6B20-DC4D-4944-88DF-460D5BF977B8}"/>
                </a:ext>
              </a:extLst>
            </p:cNvPr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;p51">
              <a:extLst>
                <a:ext uri="{FF2B5EF4-FFF2-40B4-BE49-F238E27FC236}">
                  <a16:creationId xmlns:a16="http://schemas.microsoft.com/office/drawing/2014/main" id="{FED55909-A500-4E5B-A08B-0C70FF1CBE13}"/>
                </a:ext>
              </a:extLst>
            </p:cNvPr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;p51">
              <a:extLst>
                <a:ext uri="{FF2B5EF4-FFF2-40B4-BE49-F238E27FC236}">
                  <a16:creationId xmlns:a16="http://schemas.microsoft.com/office/drawing/2014/main" id="{4FA6BF95-E1BC-4DE8-923F-D806E4C4E948}"/>
                </a:ext>
              </a:extLst>
            </p:cNvPr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7;p51">
              <a:extLst>
                <a:ext uri="{FF2B5EF4-FFF2-40B4-BE49-F238E27FC236}">
                  <a16:creationId xmlns:a16="http://schemas.microsoft.com/office/drawing/2014/main" id="{03F6C7D8-94B1-4B9C-821C-44C03816B568}"/>
                </a:ext>
              </a:extLst>
            </p:cNvPr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8;p51">
              <a:extLst>
                <a:ext uri="{FF2B5EF4-FFF2-40B4-BE49-F238E27FC236}">
                  <a16:creationId xmlns:a16="http://schemas.microsoft.com/office/drawing/2014/main" id="{1EA3E7FB-A735-4737-988D-89673159A392}"/>
                </a:ext>
              </a:extLst>
            </p:cNvPr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9;p51">
              <a:extLst>
                <a:ext uri="{FF2B5EF4-FFF2-40B4-BE49-F238E27FC236}">
                  <a16:creationId xmlns:a16="http://schemas.microsoft.com/office/drawing/2014/main" id="{1A172262-B7FB-4658-AEDC-E26F984826EF}"/>
                </a:ext>
              </a:extLst>
            </p:cNvPr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0;p51">
              <a:extLst>
                <a:ext uri="{FF2B5EF4-FFF2-40B4-BE49-F238E27FC236}">
                  <a16:creationId xmlns:a16="http://schemas.microsoft.com/office/drawing/2014/main" id="{22D501FF-8064-4B41-851F-6020784C4860}"/>
                </a:ext>
              </a:extLst>
            </p:cNvPr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1;p51">
              <a:extLst>
                <a:ext uri="{FF2B5EF4-FFF2-40B4-BE49-F238E27FC236}">
                  <a16:creationId xmlns:a16="http://schemas.microsoft.com/office/drawing/2014/main" id="{5FD1CE4C-6CE6-4CF4-ABBA-91D0DC36D171}"/>
                </a:ext>
              </a:extLst>
            </p:cNvPr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2;p51">
              <a:extLst>
                <a:ext uri="{FF2B5EF4-FFF2-40B4-BE49-F238E27FC236}">
                  <a16:creationId xmlns:a16="http://schemas.microsoft.com/office/drawing/2014/main" id="{6CC3EE94-9A64-46FA-863C-4F8464057FAE}"/>
                </a:ext>
              </a:extLst>
            </p:cNvPr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3;p51">
              <a:extLst>
                <a:ext uri="{FF2B5EF4-FFF2-40B4-BE49-F238E27FC236}">
                  <a16:creationId xmlns:a16="http://schemas.microsoft.com/office/drawing/2014/main" id="{CC04E5D5-4F30-48DD-B823-AE6AC27D3074}"/>
                </a:ext>
              </a:extLst>
            </p:cNvPr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4;p51">
              <a:extLst>
                <a:ext uri="{FF2B5EF4-FFF2-40B4-BE49-F238E27FC236}">
                  <a16:creationId xmlns:a16="http://schemas.microsoft.com/office/drawing/2014/main" id="{8FC062A7-BECA-4CDB-A75B-82C3D6B5D637}"/>
                </a:ext>
              </a:extLst>
            </p:cNvPr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5;p51">
              <a:extLst>
                <a:ext uri="{FF2B5EF4-FFF2-40B4-BE49-F238E27FC236}">
                  <a16:creationId xmlns:a16="http://schemas.microsoft.com/office/drawing/2014/main" id="{F81EBF1B-86B6-4104-AFFC-AAC17C104099}"/>
                </a:ext>
              </a:extLst>
            </p:cNvPr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6;p51">
              <a:extLst>
                <a:ext uri="{FF2B5EF4-FFF2-40B4-BE49-F238E27FC236}">
                  <a16:creationId xmlns:a16="http://schemas.microsoft.com/office/drawing/2014/main" id="{EC858F38-757D-4ADD-89B3-F7014E4E959C}"/>
                </a:ext>
              </a:extLst>
            </p:cNvPr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7;p51">
              <a:extLst>
                <a:ext uri="{FF2B5EF4-FFF2-40B4-BE49-F238E27FC236}">
                  <a16:creationId xmlns:a16="http://schemas.microsoft.com/office/drawing/2014/main" id="{766D1F09-C245-4D2A-9F90-A850B679FE54}"/>
                </a:ext>
              </a:extLst>
            </p:cNvPr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8;p51">
              <a:extLst>
                <a:ext uri="{FF2B5EF4-FFF2-40B4-BE49-F238E27FC236}">
                  <a16:creationId xmlns:a16="http://schemas.microsoft.com/office/drawing/2014/main" id="{734E9549-CA61-442E-BBA5-A4E385B32A62}"/>
                </a:ext>
              </a:extLst>
            </p:cNvPr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9;p51">
              <a:extLst>
                <a:ext uri="{FF2B5EF4-FFF2-40B4-BE49-F238E27FC236}">
                  <a16:creationId xmlns:a16="http://schemas.microsoft.com/office/drawing/2014/main" id="{9BE903DE-8066-4D9D-A3E5-EEA46EA312E8}"/>
                </a:ext>
              </a:extLst>
            </p:cNvPr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0;p51">
              <a:extLst>
                <a:ext uri="{FF2B5EF4-FFF2-40B4-BE49-F238E27FC236}">
                  <a16:creationId xmlns:a16="http://schemas.microsoft.com/office/drawing/2014/main" id="{FB4C7B37-5EE7-4F3D-B62F-E0DC0DFCC054}"/>
                </a:ext>
              </a:extLst>
            </p:cNvPr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1;p51">
              <a:extLst>
                <a:ext uri="{FF2B5EF4-FFF2-40B4-BE49-F238E27FC236}">
                  <a16:creationId xmlns:a16="http://schemas.microsoft.com/office/drawing/2014/main" id="{F90D7B7F-BFB1-49E9-9CEF-13E0E16A92DF}"/>
                </a:ext>
              </a:extLst>
            </p:cNvPr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2;p51">
              <a:extLst>
                <a:ext uri="{FF2B5EF4-FFF2-40B4-BE49-F238E27FC236}">
                  <a16:creationId xmlns:a16="http://schemas.microsoft.com/office/drawing/2014/main" id="{658731FA-7014-47E2-85B7-484536FC4A02}"/>
                </a:ext>
              </a:extLst>
            </p:cNvPr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3;p51">
              <a:extLst>
                <a:ext uri="{FF2B5EF4-FFF2-40B4-BE49-F238E27FC236}">
                  <a16:creationId xmlns:a16="http://schemas.microsoft.com/office/drawing/2014/main" id="{4B3DA8E3-C656-410B-901F-FA3DD1FD98A1}"/>
                </a:ext>
              </a:extLst>
            </p:cNvPr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4;p51">
              <a:extLst>
                <a:ext uri="{FF2B5EF4-FFF2-40B4-BE49-F238E27FC236}">
                  <a16:creationId xmlns:a16="http://schemas.microsoft.com/office/drawing/2014/main" id="{F331A31E-CD8C-46D8-9632-52E46C691E28}"/>
                </a:ext>
              </a:extLst>
            </p:cNvPr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5;p51">
              <a:extLst>
                <a:ext uri="{FF2B5EF4-FFF2-40B4-BE49-F238E27FC236}">
                  <a16:creationId xmlns:a16="http://schemas.microsoft.com/office/drawing/2014/main" id="{3755AC8B-00CD-4AED-BBBE-685D6532AA1A}"/>
                </a:ext>
              </a:extLst>
            </p:cNvPr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6;p51">
              <a:extLst>
                <a:ext uri="{FF2B5EF4-FFF2-40B4-BE49-F238E27FC236}">
                  <a16:creationId xmlns:a16="http://schemas.microsoft.com/office/drawing/2014/main" id="{B619E6DE-A474-4564-8AF0-C57DBBDC103E}"/>
                </a:ext>
              </a:extLst>
            </p:cNvPr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7;p51">
              <a:extLst>
                <a:ext uri="{FF2B5EF4-FFF2-40B4-BE49-F238E27FC236}">
                  <a16:creationId xmlns:a16="http://schemas.microsoft.com/office/drawing/2014/main" id="{CFE67DE8-3425-45F0-9769-D7D9EAACAC50}"/>
                </a:ext>
              </a:extLst>
            </p:cNvPr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8;p51">
              <a:extLst>
                <a:ext uri="{FF2B5EF4-FFF2-40B4-BE49-F238E27FC236}">
                  <a16:creationId xmlns:a16="http://schemas.microsoft.com/office/drawing/2014/main" id="{7F59218A-3467-4AAC-8106-E34ACA58FD98}"/>
                </a:ext>
              </a:extLst>
            </p:cNvPr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9;p51">
              <a:extLst>
                <a:ext uri="{FF2B5EF4-FFF2-40B4-BE49-F238E27FC236}">
                  <a16:creationId xmlns:a16="http://schemas.microsoft.com/office/drawing/2014/main" id="{36776627-5FBA-49E3-8DEC-1C3F1BB6E482}"/>
                </a:ext>
              </a:extLst>
            </p:cNvPr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;p51">
              <a:extLst>
                <a:ext uri="{FF2B5EF4-FFF2-40B4-BE49-F238E27FC236}">
                  <a16:creationId xmlns:a16="http://schemas.microsoft.com/office/drawing/2014/main" id="{CEE42ECB-671F-4204-B0B7-106C36E53579}"/>
                </a:ext>
              </a:extLst>
            </p:cNvPr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1;p51">
              <a:extLst>
                <a:ext uri="{FF2B5EF4-FFF2-40B4-BE49-F238E27FC236}">
                  <a16:creationId xmlns:a16="http://schemas.microsoft.com/office/drawing/2014/main" id="{05AA6943-9F73-4B04-949C-DC4DF96A56D8}"/>
                </a:ext>
              </a:extLst>
            </p:cNvPr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2;p51">
              <a:extLst>
                <a:ext uri="{FF2B5EF4-FFF2-40B4-BE49-F238E27FC236}">
                  <a16:creationId xmlns:a16="http://schemas.microsoft.com/office/drawing/2014/main" id="{2F999D8A-B1C3-48E8-9641-967EE16A5A94}"/>
                </a:ext>
              </a:extLst>
            </p:cNvPr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3;p51">
              <a:extLst>
                <a:ext uri="{FF2B5EF4-FFF2-40B4-BE49-F238E27FC236}">
                  <a16:creationId xmlns:a16="http://schemas.microsoft.com/office/drawing/2014/main" id="{844D9536-C0FF-4EEB-925E-84AD7E0181C0}"/>
                </a:ext>
              </a:extLst>
            </p:cNvPr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4;p51">
              <a:extLst>
                <a:ext uri="{FF2B5EF4-FFF2-40B4-BE49-F238E27FC236}">
                  <a16:creationId xmlns:a16="http://schemas.microsoft.com/office/drawing/2014/main" id="{5B687CFC-48CF-439E-85F3-B1A73AAC171B}"/>
                </a:ext>
              </a:extLst>
            </p:cNvPr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5;p51">
              <a:extLst>
                <a:ext uri="{FF2B5EF4-FFF2-40B4-BE49-F238E27FC236}">
                  <a16:creationId xmlns:a16="http://schemas.microsoft.com/office/drawing/2014/main" id="{54539119-C7D5-4267-9827-1B62C665CB90}"/>
                </a:ext>
              </a:extLst>
            </p:cNvPr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6;p51">
              <a:extLst>
                <a:ext uri="{FF2B5EF4-FFF2-40B4-BE49-F238E27FC236}">
                  <a16:creationId xmlns:a16="http://schemas.microsoft.com/office/drawing/2014/main" id="{510252DA-15A7-413F-8F0F-41A980481E69}"/>
                </a:ext>
              </a:extLst>
            </p:cNvPr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7;p51">
              <a:extLst>
                <a:ext uri="{FF2B5EF4-FFF2-40B4-BE49-F238E27FC236}">
                  <a16:creationId xmlns:a16="http://schemas.microsoft.com/office/drawing/2014/main" id="{CE239A14-F4F0-44CB-8093-BBB9AE854B6A}"/>
                </a:ext>
              </a:extLst>
            </p:cNvPr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8;p51">
              <a:extLst>
                <a:ext uri="{FF2B5EF4-FFF2-40B4-BE49-F238E27FC236}">
                  <a16:creationId xmlns:a16="http://schemas.microsoft.com/office/drawing/2014/main" id="{CF52135C-08BB-4EAF-B575-831D000E5233}"/>
                </a:ext>
              </a:extLst>
            </p:cNvPr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9;p51">
              <a:extLst>
                <a:ext uri="{FF2B5EF4-FFF2-40B4-BE49-F238E27FC236}">
                  <a16:creationId xmlns:a16="http://schemas.microsoft.com/office/drawing/2014/main" id="{A81C91DF-EE85-47BB-9701-180B2E16D53B}"/>
                </a:ext>
              </a:extLst>
            </p:cNvPr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40;p51">
              <a:extLst>
                <a:ext uri="{FF2B5EF4-FFF2-40B4-BE49-F238E27FC236}">
                  <a16:creationId xmlns:a16="http://schemas.microsoft.com/office/drawing/2014/main" id="{179CDB72-800B-4107-AD71-D78E740FCD94}"/>
                </a:ext>
              </a:extLst>
            </p:cNvPr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41;p51">
              <a:extLst>
                <a:ext uri="{FF2B5EF4-FFF2-40B4-BE49-F238E27FC236}">
                  <a16:creationId xmlns:a16="http://schemas.microsoft.com/office/drawing/2014/main" id="{B76F8432-B1C6-4317-9E39-4E0152C3E84F}"/>
                </a:ext>
              </a:extLst>
            </p:cNvPr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442;p51">
              <a:extLst>
                <a:ext uri="{FF2B5EF4-FFF2-40B4-BE49-F238E27FC236}">
                  <a16:creationId xmlns:a16="http://schemas.microsoft.com/office/drawing/2014/main" id="{1ACF3BC7-4BE0-4085-9A11-88899C10D4FD}"/>
                </a:ext>
              </a:extLst>
            </p:cNvPr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575" name="Google Shape;443;p51">
                <a:extLst>
                  <a:ext uri="{FF2B5EF4-FFF2-40B4-BE49-F238E27FC236}">
                    <a16:creationId xmlns:a16="http://schemas.microsoft.com/office/drawing/2014/main" id="{0106D30E-22C5-494B-99E8-F2BC56B80A5F}"/>
                  </a:ext>
                </a:extLst>
              </p:cNvPr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444;p51">
                <a:extLst>
                  <a:ext uri="{FF2B5EF4-FFF2-40B4-BE49-F238E27FC236}">
                    <a16:creationId xmlns:a16="http://schemas.microsoft.com/office/drawing/2014/main" id="{06052DF3-3639-4744-9826-B3D137300F77}"/>
                  </a:ext>
                </a:extLst>
              </p:cNvPr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445;p51">
                <a:extLst>
                  <a:ext uri="{FF2B5EF4-FFF2-40B4-BE49-F238E27FC236}">
                    <a16:creationId xmlns:a16="http://schemas.microsoft.com/office/drawing/2014/main" id="{957930E2-DD73-4CA4-83AF-36038FD8E181}"/>
                  </a:ext>
                </a:extLst>
              </p:cNvPr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446;p51">
                <a:extLst>
                  <a:ext uri="{FF2B5EF4-FFF2-40B4-BE49-F238E27FC236}">
                    <a16:creationId xmlns:a16="http://schemas.microsoft.com/office/drawing/2014/main" id="{CF899293-9321-4AF0-A654-32F6568F3CB8}"/>
                  </a:ext>
                </a:extLst>
              </p:cNvPr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447;p51">
                <a:extLst>
                  <a:ext uri="{FF2B5EF4-FFF2-40B4-BE49-F238E27FC236}">
                    <a16:creationId xmlns:a16="http://schemas.microsoft.com/office/drawing/2014/main" id="{07E241AD-6768-4FA4-BD37-96F0F15B4018}"/>
                  </a:ext>
                </a:extLst>
              </p:cNvPr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448;p51">
                <a:extLst>
                  <a:ext uri="{FF2B5EF4-FFF2-40B4-BE49-F238E27FC236}">
                    <a16:creationId xmlns:a16="http://schemas.microsoft.com/office/drawing/2014/main" id="{9C6F8586-EFB3-4803-8F83-555A493F0C00}"/>
                  </a:ext>
                </a:extLst>
              </p:cNvPr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449;p51">
                <a:extLst>
                  <a:ext uri="{FF2B5EF4-FFF2-40B4-BE49-F238E27FC236}">
                    <a16:creationId xmlns:a16="http://schemas.microsoft.com/office/drawing/2014/main" id="{B2E5F89C-76F0-4B55-B037-60C19CE02CB0}"/>
                  </a:ext>
                </a:extLst>
              </p:cNvPr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450;p51">
                <a:extLst>
                  <a:ext uri="{FF2B5EF4-FFF2-40B4-BE49-F238E27FC236}">
                    <a16:creationId xmlns:a16="http://schemas.microsoft.com/office/drawing/2014/main" id="{289314AE-B41C-4C37-B5A6-CD8B5E4FB35C}"/>
                  </a:ext>
                </a:extLst>
              </p:cNvPr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451;p51">
                <a:extLst>
                  <a:ext uri="{FF2B5EF4-FFF2-40B4-BE49-F238E27FC236}">
                    <a16:creationId xmlns:a16="http://schemas.microsoft.com/office/drawing/2014/main" id="{F85C1437-1061-4849-BCAA-8B8C6772F0AB}"/>
                  </a:ext>
                </a:extLst>
              </p:cNvPr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452;p51">
              <a:extLst>
                <a:ext uri="{FF2B5EF4-FFF2-40B4-BE49-F238E27FC236}">
                  <a16:creationId xmlns:a16="http://schemas.microsoft.com/office/drawing/2014/main" id="{02AA95A8-EE24-4CAF-9DF7-B732A3E280B9}"/>
                </a:ext>
              </a:extLst>
            </p:cNvPr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3;p51">
              <a:extLst>
                <a:ext uri="{FF2B5EF4-FFF2-40B4-BE49-F238E27FC236}">
                  <a16:creationId xmlns:a16="http://schemas.microsoft.com/office/drawing/2014/main" id="{981A05A3-709C-4EAC-869F-2B595B30B737}"/>
                </a:ext>
              </a:extLst>
            </p:cNvPr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4;p51">
              <a:extLst>
                <a:ext uri="{FF2B5EF4-FFF2-40B4-BE49-F238E27FC236}">
                  <a16:creationId xmlns:a16="http://schemas.microsoft.com/office/drawing/2014/main" id="{7F6D1DA0-DA62-4DB4-8F36-E6810527F7C4}"/>
                </a:ext>
              </a:extLst>
            </p:cNvPr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5;p51">
              <a:extLst>
                <a:ext uri="{FF2B5EF4-FFF2-40B4-BE49-F238E27FC236}">
                  <a16:creationId xmlns:a16="http://schemas.microsoft.com/office/drawing/2014/main" id="{90832784-9ECF-4B0A-89EF-BD858C856300}"/>
                </a:ext>
              </a:extLst>
            </p:cNvPr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6;p51">
              <a:extLst>
                <a:ext uri="{FF2B5EF4-FFF2-40B4-BE49-F238E27FC236}">
                  <a16:creationId xmlns:a16="http://schemas.microsoft.com/office/drawing/2014/main" id="{47C161CB-9ED1-4932-8042-C3A0A7047A94}"/>
                </a:ext>
              </a:extLst>
            </p:cNvPr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7;p51">
              <a:extLst>
                <a:ext uri="{FF2B5EF4-FFF2-40B4-BE49-F238E27FC236}">
                  <a16:creationId xmlns:a16="http://schemas.microsoft.com/office/drawing/2014/main" id="{02924C53-D40D-43AD-AA8B-E74D28864E5B}"/>
                </a:ext>
              </a:extLst>
            </p:cNvPr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8;p51">
              <a:extLst>
                <a:ext uri="{FF2B5EF4-FFF2-40B4-BE49-F238E27FC236}">
                  <a16:creationId xmlns:a16="http://schemas.microsoft.com/office/drawing/2014/main" id="{CF3B6C19-0779-40D2-9C68-C39969E2EA95}"/>
                </a:ext>
              </a:extLst>
            </p:cNvPr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;p51">
              <a:extLst>
                <a:ext uri="{FF2B5EF4-FFF2-40B4-BE49-F238E27FC236}">
                  <a16:creationId xmlns:a16="http://schemas.microsoft.com/office/drawing/2014/main" id="{46ACA4BB-6FA2-4168-BEE7-CB97E5DC3761}"/>
                </a:ext>
              </a:extLst>
            </p:cNvPr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60;p51">
              <a:extLst>
                <a:ext uri="{FF2B5EF4-FFF2-40B4-BE49-F238E27FC236}">
                  <a16:creationId xmlns:a16="http://schemas.microsoft.com/office/drawing/2014/main" id="{E301C750-345D-44D1-9287-A725E188716F}"/>
                </a:ext>
              </a:extLst>
            </p:cNvPr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61;p51">
              <a:extLst>
                <a:ext uri="{FF2B5EF4-FFF2-40B4-BE49-F238E27FC236}">
                  <a16:creationId xmlns:a16="http://schemas.microsoft.com/office/drawing/2014/main" id="{C2957962-6C78-420A-8E9F-7E0CF641B22E}"/>
                </a:ext>
              </a:extLst>
            </p:cNvPr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2;p51">
              <a:extLst>
                <a:ext uri="{FF2B5EF4-FFF2-40B4-BE49-F238E27FC236}">
                  <a16:creationId xmlns:a16="http://schemas.microsoft.com/office/drawing/2014/main" id="{B0B565A1-0B8C-4DCA-887B-6C33308747C6}"/>
                </a:ext>
              </a:extLst>
            </p:cNvPr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3;p51">
              <a:extLst>
                <a:ext uri="{FF2B5EF4-FFF2-40B4-BE49-F238E27FC236}">
                  <a16:creationId xmlns:a16="http://schemas.microsoft.com/office/drawing/2014/main" id="{0CC126BF-491A-476D-9543-EB6D7DC4CE0C}"/>
                </a:ext>
              </a:extLst>
            </p:cNvPr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4;p51">
              <a:extLst>
                <a:ext uri="{FF2B5EF4-FFF2-40B4-BE49-F238E27FC236}">
                  <a16:creationId xmlns:a16="http://schemas.microsoft.com/office/drawing/2014/main" id="{71120BE4-3CE9-4EE4-8E66-55211734CDDD}"/>
                </a:ext>
              </a:extLst>
            </p:cNvPr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5;p51">
              <a:extLst>
                <a:ext uri="{FF2B5EF4-FFF2-40B4-BE49-F238E27FC236}">
                  <a16:creationId xmlns:a16="http://schemas.microsoft.com/office/drawing/2014/main" id="{1B989F52-FD97-417B-BE6A-F0C03892626B}"/>
                </a:ext>
              </a:extLst>
            </p:cNvPr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6;p51">
              <a:extLst>
                <a:ext uri="{FF2B5EF4-FFF2-40B4-BE49-F238E27FC236}">
                  <a16:creationId xmlns:a16="http://schemas.microsoft.com/office/drawing/2014/main" id="{E48570F7-15D4-404E-A020-C6857685B5D1}"/>
                </a:ext>
              </a:extLst>
            </p:cNvPr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7;p51">
              <a:extLst>
                <a:ext uri="{FF2B5EF4-FFF2-40B4-BE49-F238E27FC236}">
                  <a16:creationId xmlns:a16="http://schemas.microsoft.com/office/drawing/2014/main" id="{4E079FF9-5000-4DBF-9815-A2B23DB227F2}"/>
                </a:ext>
              </a:extLst>
            </p:cNvPr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8;p51">
              <a:extLst>
                <a:ext uri="{FF2B5EF4-FFF2-40B4-BE49-F238E27FC236}">
                  <a16:creationId xmlns:a16="http://schemas.microsoft.com/office/drawing/2014/main" id="{C08A8A8E-63CD-4A03-BBC9-C935D82BAE62}"/>
                </a:ext>
              </a:extLst>
            </p:cNvPr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9;p51">
              <a:extLst>
                <a:ext uri="{FF2B5EF4-FFF2-40B4-BE49-F238E27FC236}">
                  <a16:creationId xmlns:a16="http://schemas.microsoft.com/office/drawing/2014/main" id="{A3B98664-D012-415F-B36F-48C46844E481}"/>
                </a:ext>
              </a:extLst>
            </p:cNvPr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70;p51">
              <a:extLst>
                <a:ext uri="{FF2B5EF4-FFF2-40B4-BE49-F238E27FC236}">
                  <a16:creationId xmlns:a16="http://schemas.microsoft.com/office/drawing/2014/main" id="{0F6B2A4F-60AF-4689-AFB5-D43D688DE5D5}"/>
                </a:ext>
              </a:extLst>
            </p:cNvPr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71;p51">
              <a:extLst>
                <a:ext uri="{FF2B5EF4-FFF2-40B4-BE49-F238E27FC236}">
                  <a16:creationId xmlns:a16="http://schemas.microsoft.com/office/drawing/2014/main" id="{F0C61667-E006-4EC8-88BF-EA14924EA003}"/>
                </a:ext>
              </a:extLst>
            </p:cNvPr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72;p51">
              <a:extLst>
                <a:ext uri="{FF2B5EF4-FFF2-40B4-BE49-F238E27FC236}">
                  <a16:creationId xmlns:a16="http://schemas.microsoft.com/office/drawing/2014/main" id="{63AB9276-4DD2-48CF-946E-A421C6809D21}"/>
                </a:ext>
              </a:extLst>
            </p:cNvPr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3;p51">
              <a:extLst>
                <a:ext uri="{FF2B5EF4-FFF2-40B4-BE49-F238E27FC236}">
                  <a16:creationId xmlns:a16="http://schemas.microsoft.com/office/drawing/2014/main" id="{04682E62-B0DF-49D5-B744-7071C08249A2}"/>
                </a:ext>
              </a:extLst>
            </p:cNvPr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74;p51">
              <a:extLst>
                <a:ext uri="{FF2B5EF4-FFF2-40B4-BE49-F238E27FC236}">
                  <a16:creationId xmlns:a16="http://schemas.microsoft.com/office/drawing/2014/main" id="{530E4405-B963-41D5-B8CF-F7D8FD1781A8}"/>
                </a:ext>
              </a:extLst>
            </p:cNvPr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75;p51">
              <a:extLst>
                <a:ext uri="{FF2B5EF4-FFF2-40B4-BE49-F238E27FC236}">
                  <a16:creationId xmlns:a16="http://schemas.microsoft.com/office/drawing/2014/main" id="{6AF3E295-12FC-4515-835A-C07A688A1759}"/>
                </a:ext>
              </a:extLst>
            </p:cNvPr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76;p51">
              <a:extLst>
                <a:ext uri="{FF2B5EF4-FFF2-40B4-BE49-F238E27FC236}">
                  <a16:creationId xmlns:a16="http://schemas.microsoft.com/office/drawing/2014/main" id="{C1A91631-7586-46EE-8596-FF6C90DA3902}"/>
                </a:ext>
              </a:extLst>
            </p:cNvPr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77;p51">
              <a:extLst>
                <a:ext uri="{FF2B5EF4-FFF2-40B4-BE49-F238E27FC236}">
                  <a16:creationId xmlns:a16="http://schemas.microsoft.com/office/drawing/2014/main" id="{F70434E6-9716-4B0C-825F-4EC645471BFE}"/>
                </a:ext>
              </a:extLst>
            </p:cNvPr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78;p51">
              <a:extLst>
                <a:ext uri="{FF2B5EF4-FFF2-40B4-BE49-F238E27FC236}">
                  <a16:creationId xmlns:a16="http://schemas.microsoft.com/office/drawing/2014/main" id="{D3355219-9893-4EF5-ADEF-A35C9804B29A}"/>
                </a:ext>
              </a:extLst>
            </p:cNvPr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79;p51">
              <a:extLst>
                <a:ext uri="{FF2B5EF4-FFF2-40B4-BE49-F238E27FC236}">
                  <a16:creationId xmlns:a16="http://schemas.microsoft.com/office/drawing/2014/main" id="{FC594B45-A99A-4876-A6E0-C4531691D688}"/>
                </a:ext>
              </a:extLst>
            </p:cNvPr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80;p51">
              <a:extLst>
                <a:ext uri="{FF2B5EF4-FFF2-40B4-BE49-F238E27FC236}">
                  <a16:creationId xmlns:a16="http://schemas.microsoft.com/office/drawing/2014/main" id="{3432C1F1-B879-4A7D-8F44-1DC5811DC9AE}"/>
                </a:ext>
              </a:extLst>
            </p:cNvPr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81;p51">
              <a:extLst>
                <a:ext uri="{FF2B5EF4-FFF2-40B4-BE49-F238E27FC236}">
                  <a16:creationId xmlns:a16="http://schemas.microsoft.com/office/drawing/2014/main" id="{D7B81124-7B62-4E69-9A73-7F21013E7A02}"/>
                </a:ext>
              </a:extLst>
            </p:cNvPr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82;p51">
              <a:extLst>
                <a:ext uri="{FF2B5EF4-FFF2-40B4-BE49-F238E27FC236}">
                  <a16:creationId xmlns:a16="http://schemas.microsoft.com/office/drawing/2014/main" id="{AE856DAD-8F21-41D3-B49E-0C316F29ED05}"/>
                </a:ext>
              </a:extLst>
            </p:cNvPr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83;p51">
              <a:extLst>
                <a:ext uri="{FF2B5EF4-FFF2-40B4-BE49-F238E27FC236}">
                  <a16:creationId xmlns:a16="http://schemas.microsoft.com/office/drawing/2014/main" id="{3EBBE3CB-4F46-4436-B9C9-BC77C200F7A7}"/>
                </a:ext>
              </a:extLst>
            </p:cNvPr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84;p51">
              <a:extLst>
                <a:ext uri="{FF2B5EF4-FFF2-40B4-BE49-F238E27FC236}">
                  <a16:creationId xmlns:a16="http://schemas.microsoft.com/office/drawing/2014/main" id="{13B4080F-2046-4BD5-A962-609E8F0C6FC7}"/>
                </a:ext>
              </a:extLst>
            </p:cNvPr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85;p51">
              <a:extLst>
                <a:ext uri="{FF2B5EF4-FFF2-40B4-BE49-F238E27FC236}">
                  <a16:creationId xmlns:a16="http://schemas.microsoft.com/office/drawing/2014/main" id="{1D245D02-BBD7-4212-B30F-25E66CE9CC59}"/>
                </a:ext>
              </a:extLst>
            </p:cNvPr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86;p51">
              <a:extLst>
                <a:ext uri="{FF2B5EF4-FFF2-40B4-BE49-F238E27FC236}">
                  <a16:creationId xmlns:a16="http://schemas.microsoft.com/office/drawing/2014/main" id="{7B8121EE-2ED4-457C-A792-5F0C36E2278A}"/>
                </a:ext>
              </a:extLst>
            </p:cNvPr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87;p51">
              <a:extLst>
                <a:ext uri="{FF2B5EF4-FFF2-40B4-BE49-F238E27FC236}">
                  <a16:creationId xmlns:a16="http://schemas.microsoft.com/office/drawing/2014/main" id="{CD7E185A-C310-4648-9A47-F2A04791E192}"/>
                </a:ext>
              </a:extLst>
            </p:cNvPr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88;p51">
              <a:extLst>
                <a:ext uri="{FF2B5EF4-FFF2-40B4-BE49-F238E27FC236}">
                  <a16:creationId xmlns:a16="http://schemas.microsoft.com/office/drawing/2014/main" id="{BB6B45FD-69B0-4289-B5DB-6FCD052C3E39}"/>
                </a:ext>
              </a:extLst>
            </p:cNvPr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89;p51">
              <a:extLst>
                <a:ext uri="{FF2B5EF4-FFF2-40B4-BE49-F238E27FC236}">
                  <a16:creationId xmlns:a16="http://schemas.microsoft.com/office/drawing/2014/main" id="{B4B5D8C2-7C36-47B3-9A82-4268A9A1991B}"/>
                </a:ext>
              </a:extLst>
            </p:cNvPr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90;p51">
              <a:extLst>
                <a:ext uri="{FF2B5EF4-FFF2-40B4-BE49-F238E27FC236}">
                  <a16:creationId xmlns:a16="http://schemas.microsoft.com/office/drawing/2014/main" id="{982E0DFC-FDB7-4F6E-BC88-EC4F94823C13}"/>
                </a:ext>
              </a:extLst>
            </p:cNvPr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91;p51">
              <a:extLst>
                <a:ext uri="{FF2B5EF4-FFF2-40B4-BE49-F238E27FC236}">
                  <a16:creationId xmlns:a16="http://schemas.microsoft.com/office/drawing/2014/main" id="{F0DA8709-53C3-4954-89B4-DB1F7D344EED}"/>
                </a:ext>
              </a:extLst>
            </p:cNvPr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92;p51">
              <a:extLst>
                <a:ext uri="{FF2B5EF4-FFF2-40B4-BE49-F238E27FC236}">
                  <a16:creationId xmlns:a16="http://schemas.microsoft.com/office/drawing/2014/main" id="{6B7929A6-5251-422A-8121-7D4ED7FB1686}"/>
                </a:ext>
              </a:extLst>
            </p:cNvPr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93;p51">
              <a:extLst>
                <a:ext uri="{FF2B5EF4-FFF2-40B4-BE49-F238E27FC236}">
                  <a16:creationId xmlns:a16="http://schemas.microsoft.com/office/drawing/2014/main" id="{4470CE06-ADB7-49BF-8A8D-05542FBEFF36}"/>
                </a:ext>
              </a:extLst>
            </p:cNvPr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94;p51">
              <a:extLst>
                <a:ext uri="{FF2B5EF4-FFF2-40B4-BE49-F238E27FC236}">
                  <a16:creationId xmlns:a16="http://schemas.microsoft.com/office/drawing/2014/main" id="{2F474B1E-45F3-4B5F-A778-EA178DD88A6B}"/>
                </a:ext>
              </a:extLst>
            </p:cNvPr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95;p51">
              <a:extLst>
                <a:ext uri="{FF2B5EF4-FFF2-40B4-BE49-F238E27FC236}">
                  <a16:creationId xmlns:a16="http://schemas.microsoft.com/office/drawing/2014/main" id="{FFB10E66-4F98-4894-8CE1-A8A09B674A3F}"/>
                </a:ext>
              </a:extLst>
            </p:cNvPr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96;p51">
              <a:extLst>
                <a:ext uri="{FF2B5EF4-FFF2-40B4-BE49-F238E27FC236}">
                  <a16:creationId xmlns:a16="http://schemas.microsoft.com/office/drawing/2014/main" id="{CBD9B510-F0A0-4D0F-B5E1-413D7896EEA1}"/>
                </a:ext>
              </a:extLst>
            </p:cNvPr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97;p51">
              <a:extLst>
                <a:ext uri="{FF2B5EF4-FFF2-40B4-BE49-F238E27FC236}">
                  <a16:creationId xmlns:a16="http://schemas.microsoft.com/office/drawing/2014/main" id="{DD31EF15-CCF7-472F-9FED-AB9510AF21AE}"/>
                </a:ext>
              </a:extLst>
            </p:cNvPr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98;p51">
              <a:extLst>
                <a:ext uri="{FF2B5EF4-FFF2-40B4-BE49-F238E27FC236}">
                  <a16:creationId xmlns:a16="http://schemas.microsoft.com/office/drawing/2014/main" id="{2381D304-535F-4D98-BF24-023A701D831F}"/>
                </a:ext>
              </a:extLst>
            </p:cNvPr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99;p51">
              <a:extLst>
                <a:ext uri="{FF2B5EF4-FFF2-40B4-BE49-F238E27FC236}">
                  <a16:creationId xmlns:a16="http://schemas.microsoft.com/office/drawing/2014/main" id="{34033203-8E98-441B-840C-3FCAA15F7382}"/>
                </a:ext>
              </a:extLst>
            </p:cNvPr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00;p51">
              <a:extLst>
                <a:ext uri="{FF2B5EF4-FFF2-40B4-BE49-F238E27FC236}">
                  <a16:creationId xmlns:a16="http://schemas.microsoft.com/office/drawing/2014/main" id="{7C7F5CBD-B72A-4F25-B89F-8B641A437F8A}"/>
                </a:ext>
              </a:extLst>
            </p:cNvPr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01;p51">
              <a:extLst>
                <a:ext uri="{FF2B5EF4-FFF2-40B4-BE49-F238E27FC236}">
                  <a16:creationId xmlns:a16="http://schemas.microsoft.com/office/drawing/2014/main" id="{07D36F99-A505-4B69-8244-0E374C50308A}"/>
                </a:ext>
              </a:extLst>
            </p:cNvPr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02;p51">
              <a:extLst>
                <a:ext uri="{FF2B5EF4-FFF2-40B4-BE49-F238E27FC236}">
                  <a16:creationId xmlns:a16="http://schemas.microsoft.com/office/drawing/2014/main" id="{CB8E0117-D39C-4EB9-A35F-87FD9265791A}"/>
                </a:ext>
              </a:extLst>
            </p:cNvPr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03;p51">
              <a:extLst>
                <a:ext uri="{FF2B5EF4-FFF2-40B4-BE49-F238E27FC236}">
                  <a16:creationId xmlns:a16="http://schemas.microsoft.com/office/drawing/2014/main" id="{F0D62993-7720-4D8A-B721-75DBB132A59B}"/>
                </a:ext>
              </a:extLst>
            </p:cNvPr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04;p51">
              <a:extLst>
                <a:ext uri="{FF2B5EF4-FFF2-40B4-BE49-F238E27FC236}">
                  <a16:creationId xmlns:a16="http://schemas.microsoft.com/office/drawing/2014/main" id="{30F0F628-7303-44A4-96CC-D1CF9C2D5470}"/>
                </a:ext>
              </a:extLst>
            </p:cNvPr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05;p51">
              <a:extLst>
                <a:ext uri="{FF2B5EF4-FFF2-40B4-BE49-F238E27FC236}">
                  <a16:creationId xmlns:a16="http://schemas.microsoft.com/office/drawing/2014/main" id="{D1E609FE-03F0-4388-8ADD-CB9B7EE61F53}"/>
                </a:ext>
              </a:extLst>
            </p:cNvPr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06;p51">
              <a:extLst>
                <a:ext uri="{FF2B5EF4-FFF2-40B4-BE49-F238E27FC236}">
                  <a16:creationId xmlns:a16="http://schemas.microsoft.com/office/drawing/2014/main" id="{8CA2C3FF-F36D-41E8-8305-F44DBE0A44E8}"/>
                </a:ext>
              </a:extLst>
            </p:cNvPr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07;p51">
              <a:extLst>
                <a:ext uri="{FF2B5EF4-FFF2-40B4-BE49-F238E27FC236}">
                  <a16:creationId xmlns:a16="http://schemas.microsoft.com/office/drawing/2014/main" id="{B2923146-EC41-4535-81C2-07C2047147E4}"/>
                </a:ext>
              </a:extLst>
            </p:cNvPr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08;p51">
              <a:extLst>
                <a:ext uri="{FF2B5EF4-FFF2-40B4-BE49-F238E27FC236}">
                  <a16:creationId xmlns:a16="http://schemas.microsoft.com/office/drawing/2014/main" id="{0E32E756-D3D3-4B98-B0D0-53AA43A41BF2}"/>
                </a:ext>
              </a:extLst>
            </p:cNvPr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09;p51">
              <a:extLst>
                <a:ext uri="{FF2B5EF4-FFF2-40B4-BE49-F238E27FC236}">
                  <a16:creationId xmlns:a16="http://schemas.microsoft.com/office/drawing/2014/main" id="{E56CA383-FD0D-4C73-B741-ED020498B2F8}"/>
                </a:ext>
              </a:extLst>
            </p:cNvPr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0;p51">
              <a:extLst>
                <a:ext uri="{FF2B5EF4-FFF2-40B4-BE49-F238E27FC236}">
                  <a16:creationId xmlns:a16="http://schemas.microsoft.com/office/drawing/2014/main" id="{E403BDE2-3E36-4A10-A387-353B14E18897}"/>
                </a:ext>
              </a:extLst>
            </p:cNvPr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11;p51">
              <a:extLst>
                <a:ext uri="{FF2B5EF4-FFF2-40B4-BE49-F238E27FC236}">
                  <a16:creationId xmlns:a16="http://schemas.microsoft.com/office/drawing/2014/main" id="{3F436D9B-E183-4623-B569-92953818BC9A}"/>
                </a:ext>
              </a:extLst>
            </p:cNvPr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12;p51">
              <a:extLst>
                <a:ext uri="{FF2B5EF4-FFF2-40B4-BE49-F238E27FC236}">
                  <a16:creationId xmlns:a16="http://schemas.microsoft.com/office/drawing/2014/main" id="{BA2B99A2-73CF-4A1D-A7F2-2B1756C4FBA1}"/>
                </a:ext>
              </a:extLst>
            </p:cNvPr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13;p51">
              <a:extLst>
                <a:ext uri="{FF2B5EF4-FFF2-40B4-BE49-F238E27FC236}">
                  <a16:creationId xmlns:a16="http://schemas.microsoft.com/office/drawing/2014/main" id="{651C8868-C883-4208-931B-069E1E0E8C23}"/>
                </a:ext>
              </a:extLst>
            </p:cNvPr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4;p51">
              <a:extLst>
                <a:ext uri="{FF2B5EF4-FFF2-40B4-BE49-F238E27FC236}">
                  <a16:creationId xmlns:a16="http://schemas.microsoft.com/office/drawing/2014/main" id="{6F1A2680-ED93-42F2-AD3D-86B59CEF9793}"/>
                </a:ext>
              </a:extLst>
            </p:cNvPr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5;p51">
              <a:extLst>
                <a:ext uri="{FF2B5EF4-FFF2-40B4-BE49-F238E27FC236}">
                  <a16:creationId xmlns:a16="http://schemas.microsoft.com/office/drawing/2014/main" id="{9D128EBA-F9DF-4501-B8B8-13310C4BE320}"/>
                </a:ext>
              </a:extLst>
            </p:cNvPr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16;p51">
              <a:extLst>
                <a:ext uri="{FF2B5EF4-FFF2-40B4-BE49-F238E27FC236}">
                  <a16:creationId xmlns:a16="http://schemas.microsoft.com/office/drawing/2014/main" id="{4A3059DC-53B8-44C9-A62F-5097480C0DFC}"/>
                </a:ext>
              </a:extLst>
            </p:cNvPr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17;p51">
              <a:extLst>
                <a:ext uri="{FF2B5EF4-FFF2-40B4-BE49-F238E27FC236}">
                  <a16:creationId xmlns:a16="http://schemas.microsoft.com/office/drawing/2014/main" id="{C253CE04-EBB3-4047-9E2D-DDFC00407FEA}"/>
                </a:ext>
              </a:extLst>
            </p:cNvPr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18;p51">
              <a:extLst>
                <a:ext uri="{FF2B5EF4-FFF2-40B4-BE49-F238E27FC236}">
                  <a16:creationId xmlns:a16="http://schemas.microsoft.com/office/drawing/2014/main" id="{530150EC-4055-4A1A-AF0B-62DA52D6C4E7}"/>
                </a:ext>
              </a:extLst>
            </p:cNvPr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19;p51">
              <a:extLst>
                <a:ext uri="{FF2B5EF4-FFF2-40B4-BE49-F238E27FC236}">
                  <a16:creationId xmlns:a16="http://schemas.microsoft.com/office/drawing/2014/main" id="{6D9D662E-D08D-4137-B741-32CB7165E8D7}"/>
                </a:ext>
              </a:extLst>
            </p:cNvPr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0;p51">
              <a:extLst>
                <a:ext uri="{FF2B5EF4-FFF2-40B4-BE49-F238E27FC236}">
                  <a16:creationId xmlns:a16="http://schemas.microsoft.com/office/drawing/2014/main" id="{A890CE76-E699-48AC-AD87-CD62A59A4F7F}"/>
                </a:ext>
              </a:extLst>
            </p:cNvPr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1;p51">
              <a:extLst>
                <a:ext uri="{FF2B5EF4-FFF2-40B4-BE49-F238E27FC236}">
                  <a16:creationId xmlns:a16="http://schemas.microsoft.com/office/drawing/2014/main" id="{05DE7F7B-6568-4389-8086-2D834BE18FB1}"/>
                </a:ext>
              </a:extLst>
            </p:cNvPr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2;p51">
              <a:extLst>
                <a:ext uri="{FF2B5EF4-FFF2-40B4-BE49-F238E27FC236}">
                  <a16:creationId xmlns:a16="http://schemas.microsoft.com/office/drawing/2014/main" id="{55A83EC0-5F36-404E-B6FB-D5D59B4AFD93}"/>
                </a:ext>
              </a:extLst>
            </p:cNvPr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3;p51">
              <a:extLst>
                <a:ext uri="{FF2B5EF4-FFF2-40B4-BE49-F238E27FC236}">
                  <a16:creationId xmlns:a16="http://schemas.microsoft.com/office/drawing/2014/main" id="{E6649929-EB6D-4DD8-A695-92C154C97855}"/>
                </a:ext>
              </a:extLst>
            </p:cNvPr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4;p51">
              <a:extLst>
                <a:ext uri="{FF2B5EF4-FFF2-40B4-BE49-F238E27FC236}">
                  <a16:creationId xmlns:a16="http://schemas.microsoft.com/office/drawing/2014/main" id="{7C959376-2032-4DF9-9160-209102F143B7}"/>
                </a:ext>
              </a:extLst>
            </p:cNvPr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5;p51">
              <a:extLst>
                <a:ext uri="{FF2B5EF4-FFF2-40B4-BE49-F238E27FC236}">
                  <a16:creationId xmlns:a16="http://schemas.microsoft.com/office/drawing/2014/main" id="{0F295B64-0316-4267-BCDB-E70AD3EFEA2C}"/>
                </a:ext>
              </a:extLst>
            </p:cNvPr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6;p51">
              <a:extLst>
                <a:ext uri="{FF2B5EF4-FFF2-40B4-BE49-F238E27FC236}">
                  <a16:creationId xmlns:a16="http://schemas.microsoft.com/office/drawing/2014/main" id="{FBEA4F74-6D4A-4689-8B08-234B95A2EB1F}"/>
                </a:ext>
              </a:extLst>
            </p:cNvPr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7;p51">
              <a:extLst>
                <a:ext uri="{FF2B5EF4-FFF2-40B4-BE49-F238E27FC236}">
                  <a16:creationId xmlns:a16="http://schemas.microsoft.com/office/drawing/2014/main" id="{F30FAE78-CCE5-4A49-88BC-BC85AB1ED78D}"/>
                </a:ext>
              </a:extLst>
            </p:cNvPr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8;p51">
              <a:extLst>
                <a:ext uri="{FF2B5EF4-FFF2-40B4-BE49-F238E27FC236}">
                  <a16:creationId xmlns:a16="http://schemas.microsoft.com/office/drawing/2014/main" id="{2F233C94-15D5-4A54-AF8D-FA86B510CDF7}"/>
                </a:ext>
              </a:extLst>
            </p:cNvPr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9;p51">
              <a:extLst>
                <a:ext uri="{FF2B5EF4-FFF2-40B4-BE49-F238E27FC236}">
                  <a16:creationId xmlns:a16="http://schemas.microsoft.com/office/drawing/2014/main" id="{28E6DDAB-4849-43EF-99EB-8161B867BEF3}"/>
                </a:ext>
              </a:extLst>
            </p:cNvPr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30;p51">
              <a:extLst>
                <a:ext uri="{FF2B5EF4-FFF2-40B4-BE49-F238E27FC236}">
                  <a16:creationId xmlns:a16="http://schemas.microsoft.com/office/drawing/2014/main" id="{4BE83778-2496-4757-BA3C-34DB348AD4ED}"/>
                </a:ext>
              </a:extLst>
            </p:cNvPr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31;p51">
              <a:extLst>
                <a:ext uri="{FF2B5EF4-FFF2-40B4-BE49-F238E27FC236}">
                  <a16:creationId xmlns:a16="http://schemas.microsoft.com/office/drawing/2014/main" id="{B22FE835-DAD0-448E-8237-C914CC0A3EB9}"/>
                </a:ext>
              </a:extLst>
            </p:cNvPr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2;p51">
              <a:extLst>
                <a:ext uri="{FF2B5EF4-FFF2-40B4-BE49-F238E27FC236}">
                  <a16:creationId xmlns:a16="http://schemas.microsoft.com/office/drawing/2014/main" id="{046A7022-55E2-4115-8D75-8226662B2915}"/>
                </a:ext>
              </a:extLst>
            </p:cNvPr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3;p51">
              <a:extLst>
                <a:ext uri="{FF2B5EF4-FFF2-40B4-BE49-F238E27FC236}">
                  <a16:creationId xmlns:a16="http://schemas.microsoft.com/office/drawing/2014/main" id="{025E0559-035D-4644-A5E1-2E736EA53A4D}"/>
                </a:ext>
              </a:extLst>
            </p:cNvPr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4;p51">
              <a:extLst>
                <a:ext uri="{FF2B5EF4-FFF2-40B4-BE49-F238E27FC236}">
                  <a16:creationId xmlns:a16="http://schemas.microsoft.com/office/drawing/2014/main" id="{7675EF2C-B15A-4B19-B1BF-C9371A1F7A04}"/>
                </a:ext>
              </a:extLst>
            </p:cNvPr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5;p51">
              <a:extLst>
                <a:ext uri="{FF2B5EF4-FFF2-40B4-BE49-F238E27FC236}">
                  <a16:creationId xmlns:a16="http://schemas.microsoft.com/office/drawing/2014/main" id="{1EF9A694-0FE5-4429-AE28-666F2552500F}"/>
                </a:ext>
              </a:extLst>
            </p:cNvPr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6;p51">
              <a:extLst>
                <a:ext uri="{FF2B5EF4-FFF2-40B4-BE49-F238E27FC236}">
                  <a16:creationId xmlns:a16="http://schemas.microsoft.com/office/drawing/2014/main" id="{D13FB62C-93F5-4C22-B2AF-46636B9AA65E}"/>
                </a:ext>
              </a:extLst>
            </p:cNvPr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37;p51">
              <a:extLst>
                <a:ext uri="{FF2B5EF4-FFF2-40B4-BE49-F238E27FC236}">
                  <a16:creationId xmlns:a16="http://schemas.microsoft.com/office/drawing/2014/main" id="{817B1CF6-8995-4D97-8808-7DA02F075449}"/>
                </a:ext>
              </a:extLst>
            </p:cNvPr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38;p51">
              <a:extLst>
                <a:ext uri="{FF2B5EF4-FFF2-40B4-BE49-F238E27FC236}">
                  <a16:creationId xmlns:a16="http://schemas.microsoft.com/office/drawing/2014/main" id="{E22350DC-222F-4C2D-AEF3-A00DDAE2F11F}"/>
                </a:ext>
              </a:extLst>
            </p:cNvPr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39;p51">
              <a:extLst>
                <a:ext uri="{FF2B5EF4-FFF2-40B4-BE49-F238E27FC236}">
                  <a16:creationId xmlns:a16="http://schemas.microsoft.com/office/drawing/2014/main" id="{5662C3AD-6CE9-4B87-88F3-DC0404C1D4D4}"/>
                </a:ext>
              </a:extLst>
            </p:cNvPr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40;p51">
              <a:extLst>
                <a:ext uri="{FF2B5EF4-FFF2-40B4-BE49-F238E27FC236}">
                  <a16:creationId xmlns:a16="http://schemas.microsoft.com/office/drawing/2014/main" id="{915FC0C0-A541-4BFC-8E8C-F9D6277ACD36}"/>
                </a:ext>
              </a:extLst>
            </p:cNvPr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1;p51">
              <a:extLst>
                <a:ext uri="{FF2B5EF4-FFF2-40B4-BE49-F238E27FC236}">
                  <a16:creationId xmlns:a16="http://schemas.microsoft.com/office/drawing/2014/main" id="{9B6B5000-FF9B-4576-8868-03EE1DB6872C}"/>
                </a:ext>
              </a:extLst>
            </p:cNvPr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2;p51">
              <a:extLst>
                <a:ext uri="{FF2B5EF4-FFF2-40B4-BE49-F238E27FC236}">
                  <a16:creationId xmlns:a16="http://schemas.microsoft.com/office/drawing/2014/main" id="{038F9A99-92CC-44B7-A96A-69C664E79792}"/>
                </a:ext>
              </a:extLst>
            </p:cNvPr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3;p51">
              <a:extLst>
                <a:ext uri="{FF2B5EF4-FFF2-40B4-BE49-F238E27FC236}">
                  <a16:creationId xmlns:a16="http://schemas.microsoft.com/office/drawing/2014/main" id="{A829E277-ACFF-4E73-A8FD-963E18C0D881}"/>
                </a:ext>
              </a:extLst>
            </p:cNvPr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4;p51">
              <a:extLst>
                <a:ext uri="{FF2B5EF4-FFF2-40B4-BE49-F238E27FC236}">
                  <a16:creationId xmlns:a16="http://schemas.microsoft.com/office/drawing/2014/main" id="{E1C7A8D4-96BD-4838-A5CC-63651133EA69}"/>
                </a:ext>
              </a:extLst>
            </p:cNvPr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5;p51">
              <a:extLst>
                <a:ext uri="{FF2B5EF4-FFF2-40B4-BE49-F238E27FC236}">
                  <a16:creationId xmlns:a16="http://schemas.microsoft.com/office/drawing/2014/main" id="{24BD79F0-C970-42B2-A288-0B87E7BA1BE6}"/>
                </a:ext>
              </a:extLst>
            </p:cNvPr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6;p51">
              <a:extLst>
                <a:ext uri="{FF2B5EF4-FFF2-40B4-BE49-F238E27FC236}">
                  <a16:creationId xmlns:a16="http://schemas.microsoft.com/office/drawing/2014/main" id="{6DC82788-EC01-4CBE-93AE-066EB51B7ACE}"/>
                </a:ext>
              </a:extLst>
            </p:cNvPr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47;p51">
              <a:extLst>
                <a:ext uri="{FF2B5EF4-FFF2-40B4-BE49-F238E27FC236}">
                  <a16:creationId xmlns:a16="http://schemas.microsoft.com/office/drawing/2014/main" id="{0EDAF8BE-95EE-4F93-AEFE-308A25CE9713}"/>
                </a:ext>
              </a:extLst>
            </p:cNvPr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48;p51">
              <a:extLst>
                <a:ext uri="{FF2B5EF4-FFF2-40B4-BE49-F238E27FC236}">
                  <a16:creationId xmlns:a16="http://schemas.microsoft.com/office/drawing/2014/main" id="{ED9D3321-BE4D-4B3E-A9EB-955B632BAF76}"/>
                </a:ext>
              </a:extLst>
            </p:cNvPr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49;p51">
              <a:extLst>
                <a:ext uri="{FF2B5EF4-FFF2-40B4-BE49-F238E27FC236}">
                  <a16:creationId xmlns:a16="http://schemas.microsoft.com/office/drawing/2014/main" id="{58BD9C3D-00ED-4256-A3E0-791AFEA1B361}"/>
                </a:ext>
              </a:extLst>
            </p:cNvPr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50;p51">
              <a:extLst>
                <a:ext uri="{FF2B5EF4-FFF2-40B4-BE49-F238E27FC236}">
                  <a16:creationId xmlns:a16="http://schemas.microsoft.com/office/drawing/2014/main" id="{F00697FC-5285-43FD-BF0C-404D1215C52F}"/>
                </a:ext>
              </a:extLst>
            </p:cNvPr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51;p51">
              <a:extLst>
                <a:ext uri="{FF2B5EF4-FFF2-40B4-BE49-F238E27FC236}">
                  <a16:creationId xmlns:a16="http://schemas.microsoft.com/office/drawing/2014/main" id="{3450AE3D-C4CC-4744-B533-597A64DD42D9}"/>
                </a:ext>
              </a:extLst>
            </p:cNvPr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52;p51">
              <a:extLst>
                <a:ext uri="{FF2B5EF4-FFF2-40B4-BE49-F238E27FC236}">
                  <a16:creationId xmlns:a16="http://schemas.microsoft.com/office/drawing/2014/main" id="{A2DBF684-96DF-45B1-B0F7-F81985D5F87C}"/>
                </a:ext>
              </a:extLst>
            </p:cNvPr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53;p51">
              <a:extLst>
                <a:ext uri="{FF2B5EF4-FFF2-40B4-BE49-F238E27FC236}">
                  <a16:creationId xmlns:a16="http://schemas.microsoft.com/office/drawing/2014/main" id="{7844B8D5-BED8-4224-A900-F27162C477D9}"/>
                </a:ext>
              </a:extLst>
            </p:cNvPr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54;p51">
              <a:extLst>
                <a:ext uri="{FF2B5EF4-FFF2-40B4-BE49-F238E27FC236}">
                  <a16:creationId xmlns:a16="http://schemas.microsoft.com/office/drawing/2014/main" id="{1F87BA48-4A57-41B2-B7DB-5DABB58BC550}"/>
                </a:ext>
              </a:extLst>
            </p:cNvPr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55;p51">
              <a:extLst>
                <a:ext uri="{FF2B5EF4-FFF2-40B4-BE49-F238E27FC236}">
                  <a16:creationId xmlns:a16="http://schemas.microsoft.com/office/drawing/2014/main" id="{8DEC88D6-D74A-4DBC-8D1D-4E7A467B6CEA}"/>
                </a:ext>
              </a:extLst>
            </p:cNvPr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56;p51">
              <a:extLst>
                <a:ext uri="{FF2B5EF4-FFF2-40B4-BE49-F238E27FC236}">
                  <a16:creationId xmlns:a16="http://schemas.microsoft.com/office/drawing/2014/main" id="{52A562CC-8A2B-4C31-93B7-81347B225CE2}"/>
                </a:ext>
              </a:extLst>
            </p:cNvPr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57;p51">
              <a:extLst>
                <a:ext uri="{FF2B5EF4-FFF2-40B4-BE49-F238E27FC236}">
                  <a16:creationId xmlns:a16="http://schemas.microsoft.com/office/drawing/2014/main" id="{3EE249CE-6FAE-42B6-B4E3-D27425F8E26C}"/>
                </a:ext>
              </a:extLst>
            </p:cNvPr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58;p51">
              <a:extLst>
                <a:ext uri="{FF2B5EF4-FFF2-40B4-BE49-F238E27FC236}">
                  <a16:creationId xmlns:a16="http://schemas.microsoft.com/office/drawing/2014/main" id="{9B448666-C854-40E6-9716-1ABF7A29A605}"/>
                </a:ext>
              </a:extLst>
            </p:cNvPr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59;p51">
              <a:extLst>
                <a:ext uri="{FF2B5EF4-FFF2-40B4-BE49-F238E27FC236}">
                  <a16:creationId xmlns:a16="http://schemas.microsoft.com/office/drawing/2014/main" id="{E0D1528B-E2BD-49FD-8350-0E89A6659914}"/>
                </a:ext>
              </a:extLst>
            </p:cNvPr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0;p51">
              <a:extLst>
                <a:ext uri="{FF2B5EF4-FFF2-40B4-BE49-F238E27FC236}">
                  <a16:creationId xmlns:a16="http://schemas.microsoft.com/office/drawing/2014/main" id="{B6C260FE-A795-46E8-856C-9A04110064AB}"/>
                </a:ext>
              </a:extLst>
            </p:cNvPr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;p51">
              <a:extLst>
                <a:ext uri="{FF2B5EF4-FFF2-40B4-BE49-F238E27FC236}">
                  <a16:creationId xmlns:a16="http://schemas.microsoft.com/office/drawing/2014/main" id="{D8470334-B122-429C-9608-7D36285AFDEE}"/>
                </a:ext>
              </a:extLst>
            </p:cNvPr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2;p51">
              <a:extLst>
                <a:ext uri="{FF2B5EF4-FFF2-40B4-BE49-F238E27FC236}">
                  <a16:creationId xmlns:a16="http://schemas.microsoft.com/office/drawing/2014/main" id="{235B2E8B-5BCC-43B4-90F6-A03ED0E4EC44}"/>
                </a:ext>
              </a:extLst>
            </p:cNvPr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3;p51">
              <a:extLst>
                <a:ext uri="{FF2B5EF4-FFF2-40B4-BE49-F238E27FC236}">
                  <a16:creationId xmlns:a16="http://schemas.microsoft.com/office/drawing/2014/main" id="{A2EB3079-7EEA-48D5-87C6-0AE48E05928F}"/>
                </a:ext>
              </a:extLst>
            </p:cNvPr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4;p51">
              <a:extLst>
                <a:ext uri="{FF2B5EF4-FFF2-40B4-BE49-F238E27FC236}">
                  <a16:creationId xmlns:a16="http://schemas.microsoft.com/office/drawing/2014/main" id="{BB6BEE6D-EAE7-4F84-A5FE-821766DC1144}"/>
                </a:ext>
              </a:extLst>
            </p:cNvPr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5;p51">
              <a:extLst>
                <a:ext uri="{FF2B5EF4-FFF2-40B4-BE49-F238E27FC236}">
                  <a16:creationId xmlns:a16="http://schemas.microsoft.com/office/drawing/2014/main" id="{2C172D0F-2818-4201-84BD-ABADE6D43357}"/>
                </a:ext>
              </a:extLst>
            </p:cNvPr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6;p51">
              <a:extLst>
                <a:ext uri="{FF2B5EF4-FFF2-40B4-BE49-F238E27FC236}">
                  <a16:creationId xmlns:a16="http://schemas.microsoft.com/office/drawing/2014/main" id="{A205F104-6676-4D5F-A98B-7651D99D158D}"/>
                </a:ext>
              </a:extLst>
            </p:cNvPr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7;p51">
              <a:extLst>
                <a:ext uri="{FF2B5EF4-FFF2-40B4-BE49-F238E27FC236}">
                  <a16:creationId xmlns:a16="http://schemas.microsoft.com/office/drawing/2014/main" id="{07BF0449-0553-49FB-8904-CFE9FCDF00BD}"/>
                </a:ext>
              </a:extLst>
            </p:cNvPr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8;p51">
              <a:extLst>
                <a:ext uri="{FF2B5EF4-FFF2-40B4-BE49-F238E27FC236}">
                  <a16:creationId xmlns:a16="http://schemas.microsoft.com/office/drawing/2014/main" id="{73128542-039B-4199-BBCC-5A9C80A9D277}"/>
                </a:ext>
              </a:extLst>
            </p:cNvPr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9;p51">
              <a:extLst>
                <a:ext uri="{FF2B5EF4-FFF2-40B4-BE49-F238E27FC236}">
                  <a16:creationId xmlns:a16="http://schemas.microsoft.com/office/drawing/2014/main" id="{B031043C-DB47-4871-A091-4AE210505F5A}"/>
                </a:ext>
              </a:extLst>
            </p:cNvPr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70;p51">
              <a:extLst>
                <a:ext uri="{FF2B5EF4-FFF2-40B4-BE49-F238E27FC236}">
                  <a16:creationId xmlns:a16="http://schemas.microsoft.com/office/drawing/2014/main" id="{477626DD-0E65-4095-B74F-53AA837E096F}"/>
                </a:ext>
              </a:extLst>
            </p:cNvPr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71;p51">
              <a:extLst>
                <a:ext uri="{FF2B5EF4-FFF2-40B4-BE49-F238E27FC236}">
                  <a16:creationId xmlns:a16="http://schemas.microsoft.com/office/drawing/2014/main" id="{6A70FF3C-FF1C-416C-B236-69533D8F6AAC}"/>
                </a:ext>
              </a:extLst>
            </p:cNvPr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72;p51">
              <a:extLst>
                <a:ext uri="{FF2B5EF4-FFF2-40B4-BE49-F238E27FC236}">
                  <a16:creationId xmlns:a16="http://schemas.microsoft.com/office/drawing/2014/main" id="{77F81D35-07AF-4B9F-AB73-BCD84AA78A4D}"/>
                </a:ext>
              </a:extLst>
            </p:cNvPr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73;p51">
              <a:extLst>
                <a:ext uri="{FF2B5EF4-FFF2-40B4-BE49-F238E27FC236}">
                  <a16:creationId xmlns:a16="http://schemas.microsoft.com/office/drawing/2014/main" id="{452F1DF7-B918-4F9A-972E-FF3E661EF280}"/>
                </a:ext>
              </a:extLst>
            </p:cNvPr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74;p51">
              <a:extLst>
                <a:ext uri="{FF2B5EF4-FFF2-40B4-BE49-F238E27FC236}">
                  <a16:creationId xmlns:a16="http://schemas.microsoft.com/office/drawing/2014/main" id="{E0D12457-1357-40EA-84D3-D7BE29387DF0}"/>
                </a:ext>
              </a:extLst>
            </p:cNvPr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75;p51">
              <a:extLst>
                <a:ext uri="{FF2B5EF4-FFF2-40B4-BE49-F238E27FC236}">
                  <a16:creationId xmlns:a16="http://schemas.microsoft.com/office/drawing/2014/main" id="{FB9C5F7D-21E0-4C1A-BEE0-DBC85405FAA6}"/>
                </a:ext>
              </a:extLst>
            </p:cNvPr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76;p51">
              <a:extLst>
                <a:ext uri="{FF2B5EF4-FFF2-40B4-BE49-F238E27FC236}">
                  <a16:creationId xmlns:a16="http://schemas.microsoft.com/office/drawing/2014/main" id="{7132B6D6-2A2B-4D03-A753-97D869482817}"/>
                </a:ext>
              </a:extLst>
            </p:cNvPr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77;p51">
              <a:extLst>
                <a:ext uri="{FF2B5EF4-FFF2-40B4-BE49-F238E27FC236}">
                  <a16:creationId xmlns:a16="http://schemas.microsoft.com/office/drawing/2014/main" id="{BFE77F7A-BBAB-4EEF-A9B0-8F376671C55C}"/>
                </a:ext>
              </a:extLst>
            </p:cNvPr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78;p51">
              <a:extLst>
                <a:ext uri="{FF2B5EF4-FFF2-40B4-BE49-F238E27FC236}">
                  <a16:creationId xmlns:a16="http://schemas.microsoft.com/office/drawing/2014/main" id="{4173373E-8A2F-4DC1-835B-79A3AE3889B8}"/>
                </a:ext>
              </a:extLst>
            </p:cNvPr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79;p51">
              <a:extLst>
                <a:ext uri="{FF2B5EF4-FFF2-40B4-BE49-F238E27FC236}">
                  <a16:creationId xmlns:a16="http://schemas.microsoft.com/office/drawing/2014/main" id="{1F99CEBE-5D4F-47DA-AA17-6835D7E4DCA4}"/>
                </a:ext>
              </a:extLst>
            </p:cNvPr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80;p51">
              <a:extLst>
                <a:ext uri="{FF2B5EF4-FFF2-40B4-BE49-F238E27FC236}">
                  <a16:creationId xmlns:a16="http://schemas.microsoft.com/office/drawing/2014/main" id="{AD3BDF7F-7BA2-470B-86D7-FA10F2CE53CA}"/>
                </a:ext>
              </a:extLst>
            </p:cNvPr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81;p51">
              <a:extLst>
                <a:ext uri="{FF2B5EF4-FFF2-40B4-BE49-F238E27FC236}">
                  <a16:creationId xmlns:a16="http://schemas.microsoft.com/office/drawing/2014/main" id="{32444957-7C7B-4DBA-A8E7-61E6AD1EB9D1}"/>
                </a:ext>
              </a:extLst>
            </p:cNvPr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82;p51">
              <a:extLst>
                <a:ext uri="{FF2B5EF4-FFF2-40B4-BE49-F238E27FC236}">
                  <a16:creationId xmlns:a16="http://schemas.microsoft.com/office/drawing/2014/main" id="{82712846-BFA3-4C74-B6AE-232D7191BB1B}"/>
                </a:ext>
              </a:extLst>
            </p:cNvPr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83;p51">
              <a:extLst>
                <a:ext uri="{FF2B5EF4-FFF2-40B4-BE49-F238E27FC236}">
                  <a16:creationId xmlns:a16="http://schemas.microsoft.com/office/drawing/2014/main" id="{745FDE02-F8EF-4FF1-AD9F-3047ACEAFD8D}"/>
                </a:ext>
              </a:extLst>
            </p:cNvPr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84;p51">
              <a:extLst>
                <a:ext uri="{FF2B5EF4-FFF2-40B4-BE49-F238E27FC236}">
                  <a16:creationId xmlns:a16="http://schemas.microsoft.com/office/drawing/2014/main" id="{442E610E-1756-48A6-AB04-A8E9DE4E9349}"/>
                </a:ext>
              </a:extLst>
            </p:cNvPr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85;p51">
              <a:extLst>
                <a:ext uri="{FF2B5EF4-FFF2-40B4-BE49-F238E27FC236}">
                  <a16:creationId xmlns:a16="http://schemas.microsoft.com/office/drawing/2014/main" id="{06DA9730-8B77-4662-BFD6-E0DE50BD912C}"/>
                </a:ext>
              </a:extLst>
            </p:cNvPr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86;p51">
              <a:extLst>
                <a:ext uri="{FF2B5EF4-FFF2-40B4-BE49-F238E27FC236}">
                  <a16:creationId xmlns:a16="http://schemas.microsoft.com/office/drawing/2014/main" id="{E4B22FCC-A6B9-403F-B75D-EE15CD0DFCD5}"/>
                </a:ext>
              </a:extLst>
            </p:cNvPr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87;p51">
              <a:extLst>
                <a:ext uri="{FF2B5EF4-FFF2-40B4-BE49-F238E27FC236}">
                  <a16:creationId xmlns:a16="http://schemas.microsoft.com/office/drawing/2014/main" id="{8F0F30D9-FC3A-4AAA-B6EA-3157AE933942}"/>
                </a:ext>
              </a:extLst>
            </p:cNvPr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88;p51">
              <a:extLst>
                <a:ext uri="{FF2B5EF4-FFF2-40B4-BE49-F238E27FC236}">
                  <a16:creationId xmlns:a16="http://schemas.microsoft.com/office/drawing/2014/main" id="{C2E2E4E6-8767-4FBC-88F0-FBDBEFAA9274}"/>
                </a:ext>
              </a:extLst>
            </p:cNvPr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89;p51">
              <a:extLst>
                <a:ext uri="{FF2B5EF4-FFF2-40B4-BE49-F238E27FC236}">
                  <a16:creationId xmlns:a16="http://schemas.microsoft.com/office/drawing/2014/main" id="{D120E241-2B5D-450F-B3F3-48FF52FCE930}"/>
                </a:ext>
              </a:extLst>
            </p:cNvPr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90;p51">
              <a:extLst>
                <a:ext uri="{FF2B5EF4-FFF2-40B4-BE49-F238E27FC236}">
                  <a16:creationId xmlns:a16="http://schemas.microsoft.com/office/drawing/2014/main" id="{125CD38F-2D50-41D5-AC2A-33D7AD3DFBAC}"/>
                </a:ext>
              </a:extLst>
            </p:cNvPr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1;p51">
              <a:extLst>
                <a:ext uri="{FF2B5EF4-FFF2-40B4-BE49-F238E27FC236}">
                  <a16:creationId xmlns:a16="http://schemas.microsoft.com/office/drawing/2014/main" id="{D6A2E7B7-5B66-4472-91F7-36CF30F75DCC}"/>
                </a:ext>
              </a:extLst>
            </p:cNvPr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2;p51">
              <a:extLst>
                <a:ext uri="{FF2B5EF4-FFF2-40B4-BE49-F238E27FC236}">
                  <a16:creationId xmlns:a16="http://schemas.microsoft.com/office/drawing/2014/main" id="{600D23A6-59EB-42B7-8D08-4F8190E3121B}"/>
                </a:ext>
              </a:extLst>
            </p:cNvPr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93;p51">
              <a:extLst>
                <a:ext uri="{FF2B5EF4-FFF2-40B4-BE49-F238E27FC236}">
                  <a16:creationId xmlns:a16="http://schemas.microsoft.com/office/drawing/2014/main" id="{0F5538FF-1319-4350-82FB-B62E5EF7595F}"/>
                </a:ext>
              </a:extLst>
            </p:cNvPr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4;p51">
              <a:extLst>
                <a:ext uri="{FF2B5EF4-FFF2-40B4-BE49-F238E27FC236}">
                  <a16:creationId xmlns:a16="http://schemas.microsoft.com/office/drawing/2014/main" id="{99223027-C75E-497F-9AE1-01C1A39D2CCE}"/>
                </a:ext>
              </a:extLst>
            </p:cNvPr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5;p51">
              <a:extLst>
                <a:ext uri="{FF2B5EF4-FFF2-40B4-BE49-F238E27FC236}">
                  <a16:creationId xmlns:a16="http://schemas.microsoft.com/office/drawing/2014/main" id="{FE6BABB3-BF33-4B5A-BAF2-CEFB19FB4C45}"/>
                </a:ext>
              </a:extLst>
            </p:cNvPr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96;p51">
              <a:extLst>
                <a:ext uri="{FF2B5EF4-FFF2-40B4-BE49-F238E27FC236}">
                  <a16:creationId xmlns:a16="http://schemas.microsoft.com/office/drawing/2014/main" id="{1877F32F-FA24-4A8E-B112-07483E301AAF}"/>
                </a:ext>
              </a:extLst>
            </p:cNvPr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97;p51">
              <a:extLst>
                <a:ext uri="{FF2B5EF4-FFF2-40B4-BE49-F238E27FC236}">
                  <a16:creationId xmlns:a16="http://schemas.microsoft.com/office/drawing/2014/main" id="{4A7775AB-5202-403C-A61D-3B89F0F7303B}"/>
                </a:ext>
              </a:extLst>
            </p:cNvPr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98;p51">
              <a:extLst>
                <a:ext uri="{FF2B5EF4-FFF2-40B4-BE49-F238E27FC236}">
                  <a16:creationId xmlns:a16="http://schemas.microsoft.com/office/drawing/2014/main" id="{C62760BB-2107-4856-8D11-C93064977A14}"/>
                </a:ext>
              </a:extLst>
            </p:cNvPr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99;p51">
              <a:extLst>
                <a:ext uri="{FF2B5EF4-FFF2-40B4-BE49-F238E27FC236}">
                  <a16:creationId xmlns:a16="http://schemas.microsoft.com/office/drawing/2014/main" id="{656E9A91-6A99-4E99-8ECB-832E0D41FF45}"/>
                </a:ext>
              </a:extLst>
            </p:cNvPr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00;p51">
              <a:extLst>
                <a:ext uri="{FF2B5EF4-FFF2-40B4-BE49-F238E27FC236}">
                  <a16:creationId xmlns:a16="http://schemas.microsoft.com/office/drawing/2014/main" id="{6C0000D2-8FDF-4CE9-80FA-BCA5083AEE14}"/>
                </a:ext>
              </a:extLst>
            </p:cNvPr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01;p51">
              <a:extLst>
                <a:ext uri="{FF2B5EF4-FFF2-40B4-BE49-F238E27FC236}">
                  <a16:creationId xmlns:a16="http://schemas.microsoft.com/office/drawing/2014/main" id="{AA49A180-50C8-4A24-8F36-56BF0206E9E1}"/>
                </a:ext>
              </a:extLst>
            </p:cNvPr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02;p51">
              <a:extLst>
                <a:ext uri="{FF2B5EF4-FFF2-40B4-BE49-F238E27FC236}">
                  <a16:creationId xmlns:a16="http://schemas.microsoft.com/office/drawing/2014/main" id="{6FAE951C-9976-43CE-B08C-EE6277B4166F}"/>
                </a:ext>
              </a:extLst>
            </p:cNvPr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03;p51">
              <a:extLst>
                <a:ext uri="{FF2B5EF4-FFF2-40B4-BE49-F238E27FC236}">
                  <a16:creationId xmlns:a16="http://schemas.microsoft.com/office/drawing/2014/main" id="{2607F36F-97AE-4DDE-B1E3-342080B7B20B}"/>
                </a:ext>
              </a:extLst>
            </p:cNvPr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04;p51">
              <a:extLst>
                <a:ext uri="{FF2B5EF4-FFF2-40B4-BE49-F238E27FC236}">
                  <a16:creationId xmlns:a16="http://schemas.microsoft.com/office/drawing/2014/main" id="{4ECBAAEC-A1DA-497B-AE67-65342CA28CEE}"/>
                </a:ext>
              </a:extLst>
            </p:cNvPr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05;p51">
              <a:extLst>
                <a:ext uri="{FF2B5EF4-FFF2-40B4-BE49-F238E27FC236}">
                  <a16:creationId xmlns:a16="http://schemas.microsoft.com/office/drawing/2014/main" id="{F2E2859D-F9C1-40A1-820D-EABA1E85BF26}"/>
                </a:ext>
              </a:extLst>
            </p:cNvPr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06;p51">
              <a:extLst>
                <a:ext uri="{FF2B5EF4-FFF2-40B4-BE49-F238E27FC236}">
                  <a16:creationId xmlns:a16="http://schemas.microsoft.com/office/drawing/2014/main" id="{84465317-67AC-4E9D-A3A6-C6F567C6D3C2}"/>
                </a:ext>
              </a:extLst>
            </p:cNvPr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07;p51">
              <a:extLst>
                <a:ext uri="{FF2B5EF4-FFF2-40B4-BE49-F238E27FC236}">
                  <a16:creationId xmlns:a16="http://schemas.microsoft.com/office/drawing/2014/main" id="{317C0618-4576-461F-B8B8-F37187A89DED}"/>
                </a:ext>
              </a:extLst>
            </p:cNvPr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08;p51">
              <a:extLst>
                <a:ext uri="{FF2B5EF4-FFF2-40B4-BE49-F238E27FC236}">
                  <a16:creationId xmlns:a16="http://schemas.microsoft.com/office/drawing/2014/main" id="{FB4A4D0A-EBB4-4185-8B2E-2878D4208943}"/>
                </a:ext>
              </a:extLst>
            </p:cNvPr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09;p51">
              <a:extLst>
                <a:ext uri="{FF2B5EF4-FFF2-40B4-BE49-F238E27FC236}">
                  <a16:creationId xmlns:a16="http://schemas.microsoft.com/office/drawing/2014/main" id="{AE578E65-FA7F-46C3-8F32-803B1A5D86F8}"/>
                </a:ext>
              </a:extLst>
            </p:cNvPr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10;p51">
              <a:extLst>
                <a:ext uri="{FF2B5EF4-FFF2-40B4-BE49-F238E27FC236}">
                  <a16:creationId xmlns:a16="http://schemas.microsoft.com/office/drawing/2014/main" id="{96099E32-0B55-4B3E-9323-452978BD1F18}"/>
                </a:ext>
              </a:extLst>
            </p:cNvPr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11;p51">
              <a:extLst>
                <a:ext uri="{FF2B5EF4-FFF2-40B4-BE49-F238E27FC236}">
                  <a16:creationId xmlns:a16="http://schemas.microsoft.com/office/drawing/2014/main" id="{1598BF02-F873-45D6-8735-C401FF615DE6}"/>
                </a:ext>
              </a:extLst>
            </p:cNvPr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12;p51">
              <a:extLst>
                <a:ext uri="{FF2B5EF4-FFF2-40B4-BE49-F238E27FC236}">
                  <a16:creationId xmlns:a16="http://schemas.microsoft.com/office/drawing/2014/main" id="{CDC44E42-4CC2-4F1A-89F1-5BA9621C4218}"/>
                </a:ext>
              </a:extLst>
            </p:cNvPr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13;p51">
              <a:extLst>
                <a:ext uri="{FF2B5EF4-FFF2-40B4-BE49-F238E27FC236}">
                  <a16:creationId xmlns:a16="http://schemas.microsoft.com/office/drawing/2014/main" id="{890A2F8F-C384-4743-BEB7-AF0CB0373528}"/>
                </a:ext>
              </a:extLst>
            </p:cNvPr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14;p51">
              <a:extLst>
                <a:ext uri="{FF2B5EF4-FFF2-40B4-BE49-F238E27FC236}">
                  <a16:creationId xmlns:a16="http://schemas.microsoft.com/office/drawing/2014/main" id="{71EAED61-E55D-4DB0-952E-EB3A10CEE194}"/>
                </a:ext>
              </a:extLst>
            </p:cNvPr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15;p51">
              <a:extLst>
                <a:ext uri="{FF2B5EF4-FFF2-40B4-BE49-F238E27FC236}">
                  <a16:creationId xmlns:a16="http://schemas.microsoft.com/office/drawing/2014/main" id="{5A33E39B-A558-4804-8E70-1E3C86D0917A}"/>
                </a:ext>
              </a:extLst>
            </p:cNvPr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16;p51">
              <a:extLst>
                <a:ext uri="{FF2B5EF4-FFF2-40B4-BE49-F238E27FC236}">
                  <a16:creationId xmlns:a16="http://schemas.microsoft.com/office/drawing/2014/main" id="{C30D7C07-8BF0-4D9F-A067-18993775F811}"/>
                </a:ext>
              </a:extLst>
            </p:cNvPr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17;p51">
              <a:extLst>
                <a:ext uri="{FF2B5EF4-FFF2-40B4-BE49-F238E27FC236}">
                  <a16:creationId xmlns:a16="http://schemas.microsoft.com/office/drawing/2014/main" id="{45B046DF-D633-4059-905E-BC253B7545D3}"/>
                </a:ext>
              </a:extLst>
            </p:cNvPr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18;p51">
              <a:extLst>
                <a:ext uri="{FF2B5EF4-FFF2-40B4-BE49-F238E27FC236}">
                  <a16:creationId xmlns:a16="http://schemas.microsoft.com/office/drawing/2014/main" id="{F5DC2D3C-B875-4016-A525-3F64B7C9502D}"/>
                </a:ext>
              </a:extLst>
            </p:cNvPr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19;p51">
              <a:extLst>
                <a:ext uri="{FF2B5EF4-FFF2-40B4-BE49-F238E27FC236}">
                  <a16:creationId xmlns:a16="http://schemas.microsoft.com/office/drawing/2014/main" id="{37F8C310-8ECB-4F2B-9A62-91B899293EA5}"/>
                </a:ext>
              </a:extLst>
            </p:cNvPr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20;p51">
              <a:extLst>
                <a:ext uri="{FF2B5EF4-FFF2-40B4-BE49-F238E27FC236}">
                  <a16:creationId xmlns:a16="http://schemas.microsoft.com/office/drawing/2014/main" id="{85677B28-F7DC-428D-8509-6FB8BFA69FEF}"/>
                </a:ext>
              </a:extLst>
            </p:cNvPr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21;p51">
              <a:extLst>
                <a:ext uri="{FF2B5EF4-FFF2-40B4-BE49-F238E27FC236}">
                  <a16:creationId xmlns:a16="http://schemas.microsoft.com/office/drawing/2014/main" id="{2BB3F6CF-6F08-44FC-B848-D563CEF12FBE}"/>
                </a:ext>
              </a:extLst>
            </p:cNvPr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22;p51">
              <a:extLst>
                <a:ext uri="{FF2B5EF4-FFF2-40B4-BE49-F238E27FC236}">
                  <a16:creationId xmlns:a16="http://schemas.microsoft.com/office/drawing/2014/main" id="{AF3A33DB-FB40-4DF5-B1CE-E71CF53E7745}"/>
                </a:ext>
              </a:extLst>
            </p:cNvPr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23;p51">
              <a:extLst>
                <a:ext uri="{FF2B5EF4-FFF2-40B4-BE49-F238E27FC236}">
                  <a16:creationId xmlns:a16="http://schemas.microsoft.com/office/drawing/2014/main" id="{4830DE4B-AD83-4037-A39D-17ED8FC6AED3}"/>
                </a:ext>
              </a:extLst>
            </p:cNvPr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24;p51">
              <a:extLst>
                <a:ext uri="{FF2B5EF4-FFF2-40B4-BE49-F238E27FC236}">
                  <a16:creationId xmlns:a16="http://schemas.microsoft.com/office/drawing/2014/main" id="{E1217E37-1E97-45B2-B063-3727256ECCBA}"/>
                </a:ext>
              </a:extLst>
            </p:cNvPr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25;p51">
              <a:extLst>
                <a:ext uri="{FF2B5EF4-FFF2-40B4-BE49-F238E27FC236}">
                  <a16:creationId xmlns:a16="http://schemas.microsoft.com/office/drawing/2014/main" id="{F7C20FA2-809B-4B2C-AFD8-7360F733A06C}"/>
                </a:ext>
              </a:extLst>
            </p:cNvPr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26;p51">
              <a:extLst>
                <a:ext uri="{FF2B5EF4-FFF2-40B4-BE49-F238E27FC236}">
                  <a16:creationId xmlns:a16="http://schemas.microsoft.com/office/drawing/2014/main" id="{E3751588-B8DD-460D-9CF6-5E37E8F51A7B}"/>
                </a:ext>
              </a:extLst>
            </p:cNvPr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27;p51">
              <a:extLst>
                <a:ext uri="{FF2B5EF4-FFF2-40B4-BE49-F238E27FC236}">
                  <a16:creationId xmlns:a16="http://schemas.microsoft.com/office/drawing/2014/main" id="{7F5F963D-9E94-4147-B5FE-7BCF29A79A0B}"/>
                </a:ext>
              </a:extLst>
            </p:cNvPr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28;p51">
              <a:extLst>
                <a:ext uri="{FF2B5EF4-FFF2-40B4-BE49-F238E27FC236}">
                  <a16:creationId xmlns:a16="http://schemas.microsoft.com/office/drawing/2014/main" id="{F8D92E5F-0921-408B-BB37-2F3BA31D9C71}"/>
                </a:ext>
              </a:extLst>
            </p:cNvPr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29;p51">
              <a:extLst>
                <a:ext uri="{FF2B5EF4-FFF2-40B4-BE49-F238E27FC236}">
                  <a16:creationId xmlns:a16="http://schemas.microsoft.com/office/drawing/2014/main" id="{30590A76-01F8-4273-AD50-6779C9959553}"/>
                </a:ext>
              </a:extLst>
            </p:cNvPr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30;p51">
              <a:extLst>
                <a:ext uri="{FF2B5EF4-FFF2-40B4-BE49-F238E27FC236}">
                  <a16:creationId xmlns:a16="http://schemas.microsoft.com/office/drawing/2014/main" id="{7772D2D5-9F3B-4EB7-BEE8-62DBE219CD0D}"/>
                </a:ext>
              </a:extLst>
            </p:cNvPr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31;p51">
              <a:extLst>
                <a:ext uri="{FF2B5EF4-FFF2-40B4-BE49-F238E27FC236}">
                  <a16:creationId xmlns:a16="http://schemas.microsoft.com/office/drawing/2014/main" id="{FE5C0CD0-5853-4F8B-873D-34D5DD2F46E4}"/>
                </a:ext>
              </a:extLst>
            </p:cNvPr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32;p51">
              <a:extLst>
                <a:ext uri="{FF2B5EF4-FFF2-40B4-BE49-F238E27FC236}">
                  <a16:creationId xmlns:a16="http://schemas.microsoft.com/office/drawing/2014/main" id="{D9CD1EF4-8242-462A-A752-D56205065799}"/>
                </a:ext>
              </a:extLst>
            </p:cNvPr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33;p51">
              <a:extLst>
                <a:ext uri="{FF2B5EF4-FFF2-40B4-BE49-F238E27FC236}">
                  <a16:creationId xmlns:a16="http://schemas.microsoft.com/office/drawing/2014/main" id="{43726250-10A1-4090-AE39-BE40D9030C9C}"/>
                </a:ext>
              </a:extLst>
            </p:cNvPr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34;p51">
              <a:extLst>
                <a:ext uri="{FF2B5EF4-FFF2-40B4-BE49-F238E27FC236}">
                  <a16:creationId xmlns:a16="http://schemas.microsoft.com/office/drawing/2014/main" id="{40F57EBE-D961-4BF1-94C2-0162E2C226C9}"/>
                </a:ext>
              </a:extLst>
            </p:cNvPr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35;p51">
              <a:extLst>
                <a:ext uri="{FF2B5EF4-FFF2-40B4-BE49-F238E27FC236}">
                  <a16:creationId xmlns:a16="http://schemas.microsoft.com/office/drawing/2014/main" id="{4652E854-7F0E-402C-819D-B7551510DE7C}"/>
                </a:ext>
              </a:extLst>
            </p:cNvPr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36;p51">
              <a:extLst>
                <a:ext uri="{FF2B5EF4-FFF2-40B4-BE49-F238E27FC236}">
                  <a16:creationId xmlns:a16="http://schemas.microsoft.com/office/drawing/2014/main" id="{62E08C53-E7D5-4769-9145-1C4D203B8A18}"/>
                </a:ext>
              </a:extLst>
            </p:cNvPr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37;p51">
              <a:extLst>
                <a:ext uri="{FF2B5EF4-FFF2-40B4-BE49-F238E27FC236}">
                  <a16:creationId xmlns:a16="http://schemas.microsoft.com/office/drawing/2014/main" id="{26C9C800-B8BD-4E64-83E1-F13EB409D4D8}"/>
                </a:ext>
              </a:extLst>
            </p:cNvPr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38;p51">
              <a:extLst>
                <a:ext uri="{FF2B5EF4-FFF2-40B4-BE49-F238E27FC236}">
                  <a16:creationId xmlns:a16="http://schemas.microsoft.com/office/drawing/2014/main" id="{CC42A967-0CF6-4169-9C98-C655753C9AB5}"/>
                </a:ext>
              </a:extLst>
            </p:cNvPr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39;p51">
              <a:extLst>
                <a:ext uri="{FF2B5EF4-FFF2-40B4-BE49-F238E27FC236}">
                  <a16:creationId xmlns:a16="http://schemas.microsoft.com/office/drawing/2014/main" id="{ADB7E9D6-C580-4013-8FD2-504AB1CCC964}"/>
                </a:ext>
              </a:extLst>
            </p:cNvPr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40;p51">
              <a:extLst>
                <a:ext uri="{FF2B5EF4-FFF2-40B4-BE49-F238E27FC236}">
                  <a16:creationId xmlns:a16="http://schemas.microsoft.com/office/drawing/2014/main" id="{E5EFCC47-CCE0-40D2-85BD-BA0E6F13C264}"/>
                </a:ext>
              </a:extLst>
            </p:cNvPr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41;p51">
              <a:extLst>
                <a:ext uri="{FF2B5EF4-FFF2-40B4-BE49-F238E27FC236}">
                  <a16:creationId xmlns:a16="http://schemas.microsoft.com/office/drawing/2014/main" id="{C7FD0C72-1DA0-4F33-9492-ECA0E943B166}"/>
                </a:ext>
              </a:extLst>
            </p:cNvPr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42;p51">
              <a:extLst>
                <a:ext uri="{FF2B5EF4-FFF2-40B4-BE49-F238E27FC236}">
                  <a16:creationId xmlns:a16="http://schemas.microsoft.com/office/drawing/2014/main" id="{AA975A4B-295B-496E-8807-D547BA93437B}"/>
                </a:ext>
              </a:extLst>
            </p:cNvPr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43;p51">
              <a:extLst>
                <a:ext uri="{FF2B5EF4-FFF2-40B4-BE49-F238E27FC236}">
                  <a16:creationId xmlns:a16="http://schemas.microsoft.com/office/drawing/2014/main" id="{10877A75-B39E-4543-BBBA-C0761A7F6CA2}"/>
                </a:ext>
              </a:extLst>
            </p:cNvPr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44;p51">
              <a:extLst>
                <a:ext uri="{FF2B5EF4-FFF2-40B4-BE49-F238E27FC236}">
                  <a16:creationId xmlns:a16="http://schemas.microsoft.com/office/drawing/2014/main" id="{8CB73969-F832-4E10-B9F9-C68B8D5AD883}"/>
                </a:ext>
              </a:extLst>
            </p:cNvPr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45;p51">
              <a:extLst>
                <a:ext uri="{FF2B5EF4-FFF2-40B4-BE49-F238E27FC236}">
                  <a16:creationId xmlns:a16="http://schemas.microsoft.com/office/drawing/2014/main" id="{28835FDA-2260-45FB-86A5-7AA833F022ED}"/>
                </a:ext>
              </a:extLst>
            </p:cNvPr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46;p51">
              <a:extLst>
                <a:ext uri="{FF2B5EF4-FFF2-40B4-BE49-F238E27FC236}">
                  <a16:creationId xmlns:a16="http://schemas.microsoft.com/office/drawing/2014/main" id="{D90A16DA-CB3F-4FFF-9F9B-BAEB2B774C19}"/>
                </a:ext>
              </a:extLst>
            </p:cNvPr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47;p51">
              <a:extLst>
                <a:ext uri="{FF2B5EF4-FFF2-40B4-BE49-F238E27FC236}">
                  <a16:creationId xmlns:a16="http://schemas.microsoft.com/office/drawing/2014/main" id="{EB566DA6-8017-459E-AD0A-BCA0344B99CA}"/>
                </a:ext>
              </a:extLst>
            </p:cNvPr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48;p51">
              <a:extLst>
                <a:ext uri="{FF2B5EF4-FFF2-40B4-BE49-F238E27FC236}">
                  <a16:creationId xmlns:a16="http://schemas.microsoft.com/office/drawing/2014/main" id="{91E7F35B-1B0A-4A6F-9A0C-81F5EA735D7D}"/>
                </a:ext>
              </a:extLst>
            </p:cNvPr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49;p51">
              <a:extLst>
                <a:ext uri="{FF2B5EF4-FFF2-40B4-BE49-F238E27FC236}">
                  <a16:creationId xmlns:a16="http://schemas.microsoft.com/office/drawing/2014/main" id="{F779F8FE-E015-4F37-A173-4CF80EBC2604}"/>
                </a:ext>
              </a:extLst>
            </p:cNvPr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50;p51">
              <a:extLst>
                <a:ext uri="{FF2B5EF4-FFF2-40B4-BE49-F238E27FC236}">
                  <a16:creationId xmlns:a16="http://schemas.microsoft.com/office/drawing/2014/main" id="{D1E1CF9C-AFE7-49E2-B14C-007C9DB47AAE}"/>
                </a:ext>
              </a:extLst>
            </p:cNvPr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51;p51">
              <a:extLst>
                <a:ext uri="{FF2B5EF4-FFF2-40B4-BE49-F238E27FC236}">
                  <a16:creationId xmlns:a16="http://schemas.microsoft.com/office/drawing/2014/main" id="{E19886AE-A3F6-4F61-AC67-81ED5B245F5F}"/>
                </a:ext>
              </a:extLst>
            </p:cNvPr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52;p51">
              <a:extLst>
                <a:ext uri="{FF2B5EF4-FFF2-40B4-BE49-F238E27FC236}">
                  <a16:creationId xmlns:a16="http://schemas.microsoft.com/office/drawing/2014/main" id="{EC4F068B-54CD-492F-91B0-87C249110104}"/>
                </a:ext>
              </a:extLst>
            </p:cNvPr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53;p51">
              <a:extLst>
                <a:ext uri="{FF2B5EF4-FFF2-40B4-BE49-F238E27FC236}">
                  <a16:creationId xmlns:a16="http://schemas.microsoft.com/office/drawing/2014/main" id="{C81EC568-2918-412F-95D3-6AC06555C1E7}"/>
                </a:ext>
              </a:extLst>
            </p:cNvPr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54;p51">
              <a:extLst>
                <a:ext uri="{FF2B5EF4-FFF2-40B4-BE49-F238E27FC236}">
                  <a16:creationId xmlns:a16="http://schemas.microsoft.com/office/drawing/2014/main" id="{F081CA7B-4E7F-4F24-96F4-6C6CB0F19D84}"/>
                </a:ext>
              </a:extLst>
            </p:cNvPr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55;p51">
              <a:extLst>
                <a:ext uri="{FF2B5EF4-FFF2-40B4-BE49-F238E27FC236}">
                  <a16:creationId xmlns:a16="http://schemas.microsoft.com/office/drawing/2014/main" id="{8EBBD3D1-6490-4E1F-8FC5-A0FC116A23F0}"/>
                </a:ext>
              </a:extLst>
            </p:cNvPr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56;p51">
              <a:extLst>
                <a:ext uri="{FF2B5EF4-FFF2-40B4-BE49-F238E27FC236}">
                  <a16:creationId xmlns:a16="http://schemas.microsoft.com/office/drawing/2014/main" id="{BD44C94F-9D2B-41DA-A8BD-15DE65982D9B}"/>
                </a:ext>
              </a:extLst>
            </p:cNvPr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57;p51">
              <a:extLst>
                <a:ext uri="{FF2B5EF4-FFF2-40B4-BE49-F238E27FC236}">
                  <a16:creationId xmlns:a16="http://schemas.microsoft.com/office/drawing/2014/main" id="{C8907049-636A-4B12-98DC-9D73645E67BA}"/>
                </a:ext>
              </a:extLst>
            </p:cNvPr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58;p51">
              <a:extLst>
                <a:ext uri="{FF2B5EF4-FFF2-40B4-BE49-F238E27FC236}">
                  <a16:creationId xmlns:a16="http://schemas.microsoft.com/office/drawing/2014/main" id="{FC1489B0-0088-4361-9C5B-535B4D0EC3F5}"/>
                </a:ext>
              </a:extLst>
            </p:cNvPr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59;p51">
              <a:extLst>
                <a:ext uri="{FF2B5EF4-FFF2-40B4-BE49-F238E27FC236}">
                  <a16:creationId xmlns:a16="http://schemas.microsoft.com/office/drawing/2014/main" id="{33DAFDFC-AE39-4E83-8B63-C9D32F0568BE}"/>
                </a:ext>
              </a:extLst>
            </p:cNvPr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60;p51">
              <a:extLst>
                <a:ext uri="{FF2B5EF4-FFF2-40B4-BE49-F238E27FC236}">
                  <a16:creationId xmlns:a16="http://schemas.microsoft.com/office/drawing/2014/main" id="{BA8F48F2-AC7B-4E11-8BDE-D02F46C4849C}"/>
                </a:ext>
              </a:extLst>
            </p:cNvPr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61;p51">
              <a:extLst>
                <a:ext uri="{FF2B5EF4-FFF2-40B4-BE49-F238E27FC236}">
                  <a16:creationId xmlns:a16="http://schemas.microsoft.com/office/drawing/2014/main" id="{7481729F-70E5-4ECE-8D33-37635FAF328F}"/>
                </a:ext>
              </a:extLst>
            </p:cNvPr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62;p51">
              <a:extLst>
                <a:ext uri="{FF2B5EF4-FFF2-40B4-BE49-F238E27FC236}">
                  <a16:creationId xmlns:a16="http://schemas.microsoft.com/office/drawing/2014/main" id="{20F66D37-8283-4091-9C59-EF4C37EC6587}"/>
                </a:ext>
              </a:extLst>
            </p:cNvPr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63;p51">
              <a:extLst>
                <a:ext uri="{FF2B5EF4-FFF2-40B4-BE49-F238E27FC236}">
                  <a16:creationId xmlns:a16="http://schemas.microsoft.com/office/drawing/2014/main" id="{599FADDC-0B74-498D-AD7B-F90F9610073D}"/>
                </a:ext>
              </a:extLst>
            </p:cNvPr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64;p51">
              <a:extLst>
                <a:ext uri="{FF2B5EF4-FFF2-40B4-BE49-F238E27FC236}">
                  <a16:creationId xmlns:a16="http://schemas.microsoft.com/office/drawing/2014/main" id="{7CB08819-79E4-4FF5-8E98-827AFEF63495}"/>
                </a:ext>
              </a:extLst>
            </p:cNvPr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65;p51">
              <a:extLst>
                <a:ext uri="{FF2B5EF4-FFF2-40B4-BE49-F238E27FC236}">
                  <a16:creationId xmlns:a16="http://schemas.microsoft.com/office/drawing/2014/main" id="{E9394D28-3A9F-42CC-9454-B36D2C9E5A8B}"/>
                </a:ext>
              </a:extLst>
            </p:cNvPr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66;p51">
              <a:extLst>
                <a:ext uri="{FF2B5EF4-FFF2-40B4-BE49-F238E27FC236}">
                  <a16:creationId xmlns:a16="http://schemas.microsoft.com/office/drawing/2014/main" id="{9BC2CEFA-3B9D-4104-9962-AB9FBB8A9B59}"/>
                </a:ext>
              </a:extLst>
            </p:cNvPr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67;p51">
              <a:extLst>
                <a:ext uri="{FF2B5EF4-FFF2-40B4-BE49-F238E27FC236}">
                  <a16:creationId xmlns:a16="http://schemas.microsoft.com/office/drawing/2014/main" id="{485C75D3-2CBA-43C5-A85A-33C56C657642}"/>
                </a:ext>
              </a:extLst>
            </p:cNvPr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68;p51">
              <a:extLst>
                <a:ext uri="{FF2B5EF4-FFF2-40B4-BE49-F238E27FC236}">
                  <a16:creationId xmlns:a16="http://schemas.microsoft.com/office/drawing/2014/main" id="{3BFF867A-4E98-491F-A5F1-ED57E28FE19D}"/>
                </a:ext>
              </a:extLst>
            </p:cNvPr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69;p51">
              <a:extLst>
                <a:ext uri="{FF2B5EF4-FFF2-40B4-BE49-F238E27FC236}">
                  <a16:creationId xmlns:a16="http://schemas.microsoft.com/office/drawing/2014/main" id="{5D77E9F9-DDAC-401E-87A1-9503B4E9263C}"/>
                </a:ext>
              </a:extLst>
            </p:cNvPr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70;p51">
              <a:extLst>
                <a:ext uri="{FF2B5EF4-FFF2-40B4-BE49-F238E27FC236}">
                  <a16:creationId xmlns:a16="http://schemas.microsoft.com/office/drawing/2014/main" id="{A1644D3C-6408-4FDE-8AC4-7312C0F27CE8}"/>
                </a:ext>
              </a:extLst>
            </p:cNvPr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71;p51">
              <a:extLst>
                <a:ext uri="{FF2B5EF4-FFF2-40B4-BE49-F238E27FC236}">
                  <a16:creationId xmlns:a16="http://schemas.microsoft.com/office/drawing/2014/main" id="{31174980-E6A7-43C4-BD63-04DB6C2835D7}"/>
                </a:ext>
              </a:extLst>
            </p:cNvPr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72;p51">
              <a:extLst>
                <a:ext uri="{FF2B5EF4-FFF2-40B4-BE49-F238E27FC236}">
                  <a16:creationId xmlns:a16="http://schemas.microsoft.com/office/drawing/2014/main" id="{69CEAF87-302A-46AA-867F-8755C62DA572}"/>
                </a:ext>
              </a:extLst>
            </p:cNvPr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73;p51">
              <a:extLst>
                <a:ext uri="{FF2B5EF4-FFF2-40B4-BE49-F238E27FC236}">
                  <a16:creationId xmlns:a16="http://schemas.microsoft.com/office/drawing/2014/main" id="{474FF0E8-26F0-4A86-86BE-6B72F008EB21}"/>
                </a:ext>
              </a:extLst>
            </p:cNvPr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74;p51">
              <a:extLst>
                <a:ext uri="{FF2B5EF4-FFF2-40B4-BE49-F238E27FC236}">
                  <a16:creationId xmlns:a16="http://schemas.microsoft.com/office/drawing/2014/main" id="{A9A86017-6639-421A-A7E5-FD4DE9D0B766}"/>
                </a:ext>
              </a:extLst>
            </p:cNvPr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75;p51">
              <a:extLst>
                <a:ext uri="{FF2B5EF4-FFF2-40B4-BE49-F238E27FC236}">
                  <a16:creationId xmlns:a16="http://schemas.microsoft.com/office/drawing/2014/main" id="{3C901C59-D229-4774-8D01-7C13369CE241}"/>
                </a:ext>
              </a:extLst>
            </p:cNvPr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76;p51">
              <a:extLst>
                <a:ext uri="{FF2B5EF4-FFF2-40B4-BE49-F238E27FC236}">
                  <a16:creationId xmlns:a16="http://schemas.microsoft.com/office/drawing/2014/main" id="{0BC1D9CB-D09E-42B2-B20F-E24DF25E7BDE}"/>
                </a:ext>
              </a:extLst>
            </p:cNvPr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77;p51">
              <a:extLst>
                <a:ext uri="{FF2B5EF4-FFF2-40B4-BE49-F238E27FC236}">
                  <a16:creationId xmlns:a16="http://schemas.microsoft.com/office/drawing/2014/main" id="{275E0935-88EB-4756-9909-51F84A3C3472}"/>
                </a:ext>
              </a:extLst>
            </p:cNvPr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78;p51">
              <a:extLst>
                <a:ext uri="{FF2B5EF4-FFF2-40B4-BE49-F238E27FC236}">
                  <a16:creationId xmlns:a16="http://schemas.microsoft.com/office/drawing/2014/main" id="{571F5BC6-F583-4C3F-8376-680E93D3DD12}"/>
                </a:ext>
              </a:extLst>
            </p:cNvPr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79;p51">
              <a:extLst>
                <a:ext uri="{FF2B5EF4-FFF2-40B4-BE49-F238E27FC236}">
                  <a16:creationId xmlns:a16="http://schemas.microsoft.com/office/drawing/2014/main" id="{B367F10B-3959-4190-B9EA-F2D8BA9B2A03}"/>
                </a:ext>
              </a:extLst>
            </p:cNvPr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80;p51">
              <a:extLst>
                <a:ext uri="{FF2B5EF4-FFF2-40B4-BE49-F238E27FC236}">
                  <a16:creationId xmlns:a16="http://schemas.microsoft.com/office/drawing/2014/main" id="{87939B02-AE0C-4AFA-B289-9080A37ECE02}"/>
                </a:ext>
              </a:extLst>
            </p:cNvPr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81;p51">
              <a:extLst>
                <a:ext uri="{FF2B5EF4-FFF2-40B4-BE49-F238E27FC236}">
                  <a16:creationId xmlns:a16="http://schemas.microsoft.com/office/drawing/2014/main" id="{BBE3C59C-14BE-4D1F-863F-A694FF3D8E8A}"/>
                </a:ext>
              </a:extLst>
            </p:cNvPr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82;p51">
              <a:extLst>
                <a:ext uri="{FF2B5EF4-FFF2-40B4-BE49-F238E27FC236}">
                  <a16:creationId xmlns:a16="http://schemas.microsoft.com/office/drawing/2014/main" id="{E7F76AD5-E3E7-4805-818B-40D40C6EB340}"/>
                </a:ext>
              </a:extLst>
            </p:cNvPr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83;p51">
              <a:extLst>
                <a:ext uri="{FF2B5EF4-FFF2-40B4-BE49-F238E27FC236}">
                  <a16:creationId xmlns:a16="http://schemas.microsoft.com/office/drawing/2014/main" id="{1E1F53FD-1D4B-4691-B8FC-5FC9FEA648A9}"/>
                </a:ext>
              </a:extLst>
            </p:cNvPr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84;p51">
              <a:extLst>
                <a:ext uri="{FF2B5EF4-FFF2-40B4-BE49-F238E27FC236}">
                  <a16:creationId xmlns:a16="http://schemas.microsoft.com/office/drawing/2014/main" id="{76FAD669-2E76-44C4-A3C3-2D4CF8A48D22}"/>
                </a:ext>
              </a:extLst>
            </p:cNvPr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85;p51">
              <a:extLst>
                <a:ext uri="{FF2B5EF4-FFF2-40B4-BE49-F238E27FC236}">
                  <a16:creationId xmlns:a16="http://schemas.microsoft.com/office/drawing/2014/main" id="{C6CA2CF4-AE12-47A4-9AA9-716EA50C801C}"/>
                </a:ext>
              </a:extLst>
            </p:cNvPr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86;p51">
              <a:extLst>
                <a:ext uri="{FF2B5EF4-FFF2-40B4-BE49-F238E27FC236}">
                  <a16:creationId xmlns:a16="http://schemas.microsoft.com/office/drawing/2014/main" id="{53A0F3DA-200B-46A7-A7D2-E9B518B1C171}"/>
                </a:ext>
              </a:extLst>
            </p:cNvPr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87;p51">
              <a:extLst>
                <a:ext uri="{FF2B5EF4-FFF2-40B4-BE49-F238E27FC236}">
                  <a16:creationId xmlns:a16="http://schemas.microsoft.com/office/drawing/2014/main" id="{12F5A9A2-9925-4B8D-A738-7946326A71F2}"/>
                </a:ext>
              </a:extLst>
            </p:cNvPr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88;p51">
              <a:extLst>
                <a:ext uri="{FF2B5EF4-FFF2-40B4-BE49-F238E27FC236}">
                  <a16:creationId xmlns:a16="http://schemas.microsoft.com/office/drawing/2014/main" id="{61992C4F-081A-4A09-9C03-0489D36CC723}"/>
                </a:ext>
              </a:extLst>
            </p:cNvPr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89;p51">
              <a:extLst>
                <a:ext uri="{FF2B5EF4-FFF2-40B4-BE49-F238E27FC236}">
                  <a16:creationId xmlns:a16="http://schemas.microsoft.com/office/drawing/2014/main" id="{DCAA0254-D2E9-4694-BD10-7F641C68E6CF}"/>
                </a:ext>
              </a:extLst>
            </p:cNvPr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90;p51">
              <a:extLst>
                <a:ext uri="{FF2B5EF4-FFF2-40B4-BE49-F238E27FC236}">
                  <a16:creationId xmlns:a16="http://schemas.microsoft.com/office/drawing/2014/main" id="{EB1C36F7-0F42-4683-A643-9E04639A82CD}"/>
                </a:ext>
              </a:extLst>
            </p:cNvPr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91;p51">
              <a:extLst>
                <a:ext uri="{FF2B5EF4-FFF2-40B4-BE49-F238E27FC236}">
                  <a16:creationId xmlns:a16="http://schemas.microsoft.com/office/drawing/2014/main" id="{E8C65291-6AC2-4121-9FE1-C913CE92E1D2}"/>
                </a:ext>
              </a:extLst>
            </p:cNvPr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92;p51">
              <a:extLst>
                <a:ext uri="{FF2B5EF4-FFF2-40B4-BE49-F238E27FC236}">
                  <a16:creationId xmlns:a16="http://schemas.microsoft.com/office/drawing/2014/main" id="{04832AEF-F483-4BAA-82D6-2B09BEC89D49}"/>
                </a:ext>
              </a:extLst>
            </p:cNvPr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93;p51">
              <a:extLst>
                <a:ext uri="{FF2B5EF4-FFF2-40B4-BE49-F238E27FC236}">
                  <a16:creationId xmlns:a16="http://schemas.microsoft.com/office/drawing/2014/main" id="{62137103-BC58-4C59-935D-E50EBB073106}"/>
                </a:ext>
              </a:extLst>
            </p:cNvPr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94;p51">
              <a:extLst>
                <a:ext uri="{FF2B5EF4-FFF2-40B4-BE49-F238E27FC236}">
                  <a16:creationId xmlns:a16="http://schemas.microsoft.com/office/drawing/2014/main" id="{AFB14489-0BA7-4BC8-9409-D6F4017A6F72}"/>
                </a:ext>
              </a:extLst>
            </p:cNvPr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95;p51">
              <a:extLst>
                <a:ext uri="{FF2B5EF4-FFF2-40B4-BE49-F238E27FC236}">
                  <a16:creationId xmlns:a16="http://schemas.microsoft.com/office/drawing/2014/main" id="{86DFF4F4-B918-410B-BB5C-2BA8351D7A04}"/>
                </a:ext>
              </a:extLst>
            </p:cNvPr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96;p51">
              <a:extLst>
                <a:ext uri="{FF2B5EF4-FFF2-40B4-BE49-F238E27FC236}">
                  <a16:creationId xmlns:a16="http://schemas.microsoft.com/office/drawing/2014/main" id="{4B0A46A5-49EE-4FE1-9784-D14303E68130}"/>
                </a:ext>
              </a:extLst>
            </p:cNvPr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97;p51">
              <a:extLst>
                <a:ext uri="{FF2B5EF4-FFF2-40B4-BE49-F238E27FC236}">
                  <a16:creationId xmlns:a16="http://schemas.microsoft.com/office/drawing/2014/main" id="{8B4FDD47-2873-415C-BF85-A3B5DF597F84}"/>
                </a:ext>
              </a:extLst>
            </p:cNvPr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98;p51">
              <a:extLst>
                <a:ext uri="{FF2B5EF4-FFF2-40B4-BE49-F238E27FC236}">
                  <a16:creationId xmlns:a16="http://schemas.microsoft.com/office/drawing/2014/main" id="{87A5B3C9-6215-486A-B409-F8F8B2A6615B}"/>
                </a:ext>
              </a:extLst>
            </p:cNvPr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99;p51">
              <a:extLst>
                <a:ext uri="{FF2B5EF4-FFF2-40B4-BE49-F238E27FC236}">
                  <a16:creationId xmlns:a16="http://schemas.microsoft.com/office/drawing/2014/main" id="{60A3898D-2078-45C0-BA42-BB5261A89960}"/>
                </a:ext>
              </a:extLst>
            </p:cNvPr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00;p51">
              <a:extLst>
                <a:ext uri="{FF2B5EF4-FFF2-40B4-BE49-F238E27FC236}">
                  <a16:creationId xmlns:a16="http://schemas.microsoft.com/office/drawing/2014/main" id="{AE54F280-4A5A-48C2-9D49-6F36F179695E}"/>
                </a:ext>
              </a:extLst>
            </p:cNvPr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01;p51">
              <a:extLst>
                <a:ext uri="{FF2B5EF4-FFF2-40B4-BE49-F238E27FC236}">
                  <a16:creationId xmlns:a16="http://schemas.microsoft.com/office/drawing/2014/main" id="{0E374DF9-EA4D-45CE-AA05-C54E01F44CAF}"/>
                </a:ext>
              </a:extLst>
            </p:cNvPr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02;p51">
              <a:extLst>
                <a:ext uri="{FF2B5EF4-FFF2-40B4-BE49-F238E27FC236}">
                  <a16:creationId xmlns:a16="http://schemas.microsoft.com/office/drawing/2014/main" id="{1CF59A5A-E67E-4A49-9568-47BD2AB1BE88}"/>
                </a:ext>
              </a:extLst>
            </p:cNvPr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03;p51">
              <a:extLst>
                <a:ext uri="{FF2B5EF4-FFF2-40B4-BE49-F238E27FC236}">
                  <a16:creationId xmlns:a16="http://schemas.microsoft.com/office/drawing/2014/main" id="{D8756BA2-5A22-43E2-8077-E1F8E42F7289}"/>
                </a:ext>
              </a:extLst>
            </p:cNvPr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04;p51">
              <a:extLst>
                <a:ext uri="{FF2B5EF4-FFF2-40B4-BE49-F238E27FC236}">
                  <a16:creationId xmlns:a16="http://schemas.microsoft.com/office/drawing/2014/main" id="{C3720FB2-3B20-4936-AD0F-0D64F2055872}"/>
                </a:ext>
              </a:extLst>
            </p:cNvPr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05;p51">
              <a:extLst>
                <a:ext uri="{FF2B5EF4-FFF2-40B4-BE49-F238E27FC236}">
                  <a16:creationId xmlns:a16="http://schemas.microsoft.com/office/drawing/2014/main" id="{E90EDDAF-1D32-4A65-BAA1-9498DCE4AFC9}"/>
                </a:ext>
              </a:extLst>
            </p:cNvPr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06;p51">
              <a:extLst>
                <a:ext uri="{FF2B5EF4-FFF2-40B4-BE49-F238E27FC236}">
                  <a16:creationId xmlns:a16="http://schemas.microsoft.com/office/drawing/2014/main" id="{5B6880D9-7736-44D3-8086-C1E127DE5FA2}"/>
                </a:ext>
              </a:extLst>
            </p:cNvPr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07;p51">
              <a:extLst>
                <a:ext uri="{FF2B5EF4-FFF2-40B4-BE49-F238E27FC236}">
                  <a16:creationId xmlns:a16="http://schemas.microsoft.com/office/drawing/2014/main" id="{C859B865-7B14-49A7-AF94-AE76B1D65B7A}"/>
                </a:ext>
              </a:extLst>
            </p:cNvPr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08;p51">
              <a:extLst>
                <a:ext uri="{FF2B5EF4-FFF2-40B4-BE49-F238E27FC236}">
                  <a16:creationId xmlns:a16="http://schemas.microsoft.com/office/drawing/2014/main" id="{BBB69F6E-8B95-4DC1-BE87-D985F8D45CAE}"/>
                </a:ext>
              </a:extLst>
            </p:cNvPr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09;p51">
              <a:extLst>
                <a:ext uri="{FF2B5EF4-FFF2-40B4-BE49-F238E27FC236}">
                  <a16:creationId xmlns:a16="http://schemas.microsoft.com/office/drawing/2014/main" id="{3AD9D50E-0273-409F-83AB-A7ABBD72061D}"/>
                </a:ext>
              </a:extLst>
            </p:cNvPr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10;p51">
              <a:extLst>
                <a:ext uri="{FF2B5EF4-FFF2-40B4-BE49-F238E27FC236}">
                  <a16:creationId xmlns:a16="http://schemas.microsoft.com/office/drawing/2014/main" id="{969D4CCE-9F5D-4E33-AE4A-849C67D5BC01}"/>
                </a:ext>
              </a:extLst>
            </p:cNvPr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11;p51">
              <a:extLst>
                <a:ext uri="{FF2B5EF4-FFF2-40B4-BE49-F238E27FC236}">
                  <a16:creationId xmlns:a16="http://schemas.microsoft.com/office/drawing/2014/main" id="{70A03167-6744-4D19-8A3A-999F257CCC53}"/>
                </a:ext>
              </a:extLst>
            </p:cNvPr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12;p51">
              <a:extLst>
                <a:ext uri="{FF2B5EF4-FFF2-40B4-BE49-F238E27FC236}">
                  <a16:creationId xmlns:a16="http://schemas.microsoft.com/office/drawing/2014/main" id="{1D31B52D-6669-4672-85D0-E30D63BA5F73}"/>
                </a:ext>
              </a:extLst>
            </p:cNvPr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13;p51">
              <a:extLst>
                <a:ext uri="{FF2B5EF4-FFF2-40B4-BE49-F238E27FC236}">
                  <a16:creationId xmlns:a16="http://schemas.microsoft.com/office/drawing/2014/main" id="{51692476-494A-4413-821F-37A67A3DDA23}"/>
                </a:ext>
              </a:extLst>
            </p:cNvPr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14;p51">
              <a:extLst>
                <a:ext uri="{FF2B5EF4-FFF2-40B4-BE49-F238E27FC236}">
                  <a16:creationId xmlns:a16="http://schemas.microsoft.com/office/drawing/2014/main" id="{2F2B25F4-49F2-45BB-963A-1DB5E8021AF3}"/>
                </a:ext>
              </a:extLst>
            </p:cNvPr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15;p51">
              <a:extLst>
                <a:ext uri="{FF2B5EF4-FFF2-40B4-BE49-F238E27FC236}">
                  <a16:creationId xmlns:a16="http://schemas.microsoft.com/office/drawing/2014/main" id="{C845DA6C-9E0D-4BC6-8DB6-30C2F7994EA2}"/>
                </a:ext>
              </a:extLst>
            </p:cNvPr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16;p51">
              <a:extLst>
                <a:ext uri="{FF2B5EF4-FFF2-40B4-BE49-F238E27FC236}">
                  <a16:creationId xmlns:a16="http://schemas.microsoft.com/office/drawing/2014/main" id="{13176594-1B81-4498-A562-FBE0E63A9207}"/>
                </a:ext>
              </a:extLst>
            </p:cNvPr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17;p51">
              <a:extLst>
                <a:ext uri="{FF2B5EF4-FFF2-40B4-BE49-F238E27FC236}">
                  <a16:creationId xmlns:a16="http://schemas.microsoft.com/office/drawing/2014/main" id="{CCF075C6-DF2B-4ABA-8ACF-F508DD3FC658}"/>
                </a:ext>
              </a:extLst>
            </p:cNvPr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18;p51">
              <a:extLst>
                <a:ext uri="{FF2B5EF4-FFF2-40B4-BE49-F238E27FC236}">
                  <a16:creationId xmlns:a16="http://schemas.microsoft.com/office/drawing/2014/main" id="{4455BE6D-8EAC-418D-8CAF-BCE1B958352E}"/>
                </a:ext>
              </a:extLst>
            </p:cNvPr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19;p51">
              <a:extLst>
                <a:ext uri="{FF2B5EF4-FFF2-40B4-BE49-F238E27FC236}">
                  <a16:creationId xmlns:a16="http://schemas.microsoft.com/office/drawing/2014/main" id="{BD6B334E-E116-4170-AE1E-2E8593BB9A39}"/>
                </a:ext>
              </a:extLst>
            </p:cNvPr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20;p51">
              <a:extLst>
                <a:ext uri="{FF2B5EF4-FFF2-40B4-BE49-F238E27FC236}">
                  <a16:creationId xmlns:a16="http://schemas.microsoft.com/office/drawing/2014/main" id="{FB82303E-7CED-47A2-B710-FF448E74201C}"/>
                </a:ext>
              </a:extLst>
            </p:cNvPr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21;p51">
              <a:extLst>
                <a:ext uri="{FF2B5EF4-FFF2-40B4-BE49-F238E27FC236}">
                  <a16:creationId xmlns:a16="http://schemas.microsoft.com/office/drawing/2014/main" id="{1898685F-57DE-4049-BE45-2EF12175B6F9}"/>
                </a:ext>
              </a:extLst>
            </p:cNvPr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22;p51">
              <a:extLst>
                <a:ext uri="{FF2B5EF4-FFF2-40B4-BE49-F238E27FC236}">
                  <a16:creationId xmlns:a16="http://schemas.microsoft.com/office/drawing/2014/main" id="{7A3EBD65-706F-47FF-8950-EEB051142784}"/>
                </a:ext>
              </a:extLst>
            </p:cNvPr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23;p51">
              <a:extLst>
                <a:ext uri="{FF2B5EF4-FFF2-40B4-BE49-F238E27FC236}">
                  <a16:creationId xmlns:a16="http://schemas.microsoft.com/office/drawing/2014/main" id="{287690FA-3300-4B96-9D3E-6E684C99F55E}"/>
                </a:ext>
              </a:extLst>
            </p:cNvPr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24;p51">
              <a:extLst>
                <a:ext uri="{FF2B5EF4-FFF2-40B4-BE49-F238E27FC236}">
                  <a16:creationId xmlns:a16="http://schemas.microsoft.com/office/drawing/2014/main" id="{D5EBADD4-F3F7-4D37-B466-91F6973BCB9C}"/>
                </a:ext>
              </a:extLst>
            </p:cNvPr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25;p51">
              <a:extLst>
                <a:ext uri="{FF2B5EF4-FFF2-40B4-BE49-F238E27FC236}">
                  <a16:creationId xmlns:a16="http://schemas.microsoft.com/office/drawing/2014/main" id="{8CCA913C-811D-47A6-A0D4-DA2992D9DCDA}"/>
                </a:ext>
              </a:extLst>
            </p:cNvPr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26;p51">
              <a:extLst>
                <a:ext uri="{FF2B5EF4-FFF2-40B4-BE49-F238E27FC236}">
                  <a16:creationId xmlns:a16="http://schemas.microsoft.com/office/drawing/2014/main" id="{39566B04-3173-4804-859C-6D5279F47E84}"/>
                </a:ext>
              </a:extLst>
            </p:cNvPr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27;p51">
              <a:extLst>
                <a:ext uri="{FF2B5EF4-FFF2-40B4-BE49-F238E27FC236}">
                  <a16:creationId xmlns:a16="http://schemas.microsoft.com/office/drawing/2014/main" id="{0A3C5090-BD9D-482F-B31C-95A3D5869FB7}"/>
                </a:ext>
              </a:extLst>
            </p:cNvPr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28;p51">
              <a:extLst>
                <a:ext uri="{FF2B5EF4-FFF2-40B4-BE49-F238E27FC236}">
                  <a16:creationId xmlns:a16="http://schemas.microsoft.com/office/drawing/2014/main" id="{7015BA2E-E616-4B7F-BB59-C6CEDA2A7D47}"/>
                </a:ext>
              </a:extLst>
            </p:cNvPr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29;p51">
              <a:extLst>
                <a:ext uri="{FF2B5EF4-FFF2-40B4-BE49-F238E27FC236}">
                  <a16:creationId xmlns:a16="http://schemas.microsoft.com/office/drawing/2014/main" id="{517665A3-1E26-4D06-8A40-63A4D5F76371}"/>
                </a:ext>
              </a:extLst>
            </p:cNvPr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0;p51">
              <a:extLst>
                <a:ext uri="{FF2B5EF4-FFF2-40B4-BE49-F238E27FC236}">
                  <a16:creationId xmlns:a16="http://schemas.microsoft.com/office/drawing/2014/main" id="{3BC727D5-A7AF-499F-9F1A-D4497E7BF27E}"/>
                </a:ext>
              </a:extLst>
            </p:cNvPr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1;p51">
              <a:extLst>
                <a:ext uri="{FF2B5EF4-FFF2-40B4-BE49-F238E27FC236}">
                  <a16:creationId xmlns:a16="http://schemas.microsoft.com/office/drawing/2014/main" id="{34D3D41E-E0A3-4B44-89DF-639B7765763D}"/>
                </a:ext>
              </a:extLst>
            </p:cNvPr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2;p51">
              <a:extLst>
                <a:ext uri="{FF2B5EF4-FFF2-40B4-BE49-F238E27FC236}">
                  <a16:creationId xmlns:a16="http://schemas.microsoft.com/office/drawing/2014/main" id="{D0391A53-A99B-46E0-8F38-5726549B384C}"/>
                </a:ext>
              </a:extLst>
            </p:cNvPr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3;p51">
              <a:extLst>
                <a:ext uri="{FF2B5EF4-FFF2-40B4-BE49-F238E27FC236}">
                  <a16:creationId xmlns:a16="http://schemas.microsoft.com/office/drawing/2014/main" id="{6F913EA2-5762-406A-BB67-BCFD8C965384}"/>
                </a:ext>
              </a:extLst>
            </p:cNvPr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4;p51">
              <a:extLst>
                <a:ext uri="{FF2B5EF4-FFF2-40B4-BE49-F238E27FC236}">
                  <a16:creationId xmlns:a16="http://schemas.microsoft.com/office/drawing/2014/main" id="{BA5EE340-5B45-46CB-9245-B7161E9B1585}"/>
                </a:ext>
              </a:extLst>
            </p:cNvPr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5;p51">
              <a:extLst>
                <a:ext uri="{FF2B5EF4-FFF2-40B4-BE49-F238E27FC236}">
                  <a16:creationId xmlns:a16="http://schemas.microsoft.com/office/drawing/2014/main" id="{60D078FA-6AB4-4260-B949-B2AA7A8ED36B}"/>
                </a:ext>
              </a:extLst>
            </p:cNvPr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36;p51">
              <a:extLst>
                <a:ext uri="{FF2B5EF4-FFF2-40B4-BE49-F238E27FC236}">
                  <a16:creationId xmlns:a16="http://schemas.microsoft.com/office/drawing/2014/main" id="{BF733698-E12B-4CFD-9414-F93458C121F0}"/>
                </a:ext>
              </a:extLst>
            </p:cNvPr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37;p51">
              <a:extLst>
                <a:ext uri="{FF2B5EF4-FFF2-40B4-BE49-F238E27FC236}">
                  <a16:creationId xmlns:a16="http://schemas.microsoft.com/office/drawing/2014/main" id="{BF1389D4-08E4-43A6-9CA7-13C210C7328B}"/>
                </a:ext>
              </a:extLst>
            </p:cNvPr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38;p51">
              <a:extLst>
                <a:ext uri="{FF2B5EF4-FFF2-40B4-BE49-F238E27FC236}">
                  <a16:creationId xmlns:a16="http://schemas.microsoft.com/office/drawing/2014/main" id="{C70D656F-5D2B-4AF5-A417-D6AC693E4FCA}"/>
                </a:ext>
              </a:extLst>
            </p:cNvPr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39;p51">
              <a:extLst>
                <a:ext uri="{FF2B5EF4-FFF2-40B4-BE49-F238E27FC236}">
                  <a16:creationId xmlns:a16="http://schemas.microsoft.com/office/drawing/2014/main" id="{7DB19924-146D-47FA-9DD0-A64A1EFB19C6}"/>
                </a:ext>
              </a:extLst>
            </p:cNvPr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40;p51">
              <a:extLst>
                <a:ext uri="{FF2B5EF4-FFF2-40B4-BE49-F238E27FC236}">
                  <a16:creationId xmlns:a16="http://schemas.microsoft.com/office/drawing/2014/main" id="{63006E28-B416-400E-A8DD-489A96FDD11B}"/>
                </a:ext>
              </a:extLst>
            </p:cNvPr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41;p51">
              <a:extLst>
                <a:ext uri="{FF2B5EF4-FFF2-40B4-BE49-F238E27FC236}">
                  <a16:creationId xmlns:a16="http://schemas.microsoft.com/office/drawing/2014/main" id="{8C47EE17-A5A5-4F66-8C76-E839B51DF0C3}"/>
                </a:ext>
              </a:extLst>
            </p:cNvPr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42;p51">
              <a:extLst>
                <a:ext uri="{FF2B5EF4-FFF2-40B4-BE49-F238E27FC236}">
                  <a16:creationId xmlns:a16="http://schemas.microsoft.com/office/drawing/2014/main" id="{39A665B9-33D5-4E04-897C-8FC45A075C08}"/>
                </a:ext>
              </a:extLst>
            </p:cNvPr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43;p51">
              <a:extLst>
                <a:ext uri="{FF2B5EF4-FFF2-40B4-BE49-F238E27FC236}">
                  <a16:creationId xmlns:a16="http://schemas.microsoft.com/office/drawing/2014/main" id="{7BD4B277-A923-4741-A88C-299D822A001B}"/>
                </a:ext>
              </a:extLst>
            </p:cNvPr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44;p51">
              <a:extLst>
                <a:ext uri="{FF2B5EF4-FFF2-40B4-BE49-F238E27FC236}">
                  <a16:creationId xmlns:a16="http://schemas.microsoft.com/office/drawing/2014/main" id="{BE8A328E-E815-426C-84E2-A10E780009AE}"/>
                </a:ext>
              </a:extLst>
            </p:cNvPr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45;p51">
              <a:extLst>
                <a:ext uri="{FF2B5EF4-FFF2-40B4-BE49-F238E27FC236}">
                  <a16:creationId xmlns:a16="http://schemas.microsoft.com/office/drawing/2014/main" id="{C8288CF0-5AEF-4332-AB8E-BA909C5DD03F}"/>
                </a:ext>
              </a:extLst>
            </p:cNvPr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46;p51">
              <a:extLst>
                <a:ext uri="{FF2B5EF4-FFF2-40B4-BE49-F238E27FC236}">
                  <a16:creationId xmlns:a16="http://schemas.microsoft.com/office/drawing/2014/main" id="{9EFA2B32-ECA2-480E-AD6B-C7CC8792F38B}"/>
                </a:ext>
              </a:extLst>
            </p:cNvPr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47;p51">
              <a:extLst>
                <a:ext uri="{FF2B5EF4-FFF2-40B4-BE49-F238E27FC236}">
                  <a16:creationId xmlns:a16="http://schemas.microsoft.com/office/drawing/2014/main" id="{B93BAF25-2E6A-4F61-AAA2-0D7E7166A07A}"/>
                </a:ext>
              </a:extLst>
            </p:cNvPr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48;p51">
              <a:extLst>
                <a:ext uri="{FF2B5EF4-FFF2-40B4-BE49-F238E27FC236}">
                  <a16:creationId xmlns:a16="http://schemas.microsoft.com/office/drawing/2014/main" id="{ACA21978-9551-4835-A0F9-9475DD28845A}"/>
                </a:ext>
              </a:extLst>
            </p:cNvPr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49;p51">
              <a:extLst>
                <a:ext uri="{FF2B5EF4-FFF2-40B4-BE49-F238E27FC236}">
                  <a16:creationId xmlns:a16="http://schemas.microsoft.com/office/drawing/2014/main" id="{19F520D8-E144-48EC-ABD6-C3963D5F3675}"/>
                </a:ext>
              </a:extLst>
            </p:cNvPr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50;p51">
              <a:extLst>
                <a:ext uri="{FF2B5EF4-FFF2-40B4-BE49-F238E27FC236}">
                  <a16:creationId xmlns:a16="http://schemas.microsoft.com/office/drawing/2014/main" id="{E4CB826B-686C-4DF7-9A45-1DDB1AF4D152}"/>
                </a:ext>
              </a:extLst>
            </p:cNvPr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51;p51">
              <a:extLst>
                <a:ext uri="{FF2B5EF4-FFF2-40B4-BE49-F238E27FC236}">
                  <a16:creationId xmlns:a16="http://schemas.microsoft.com/office/drawing/2014/main" id="{E6C931B1-32D3-49E8-9667-D3475E437769}"/>
                </a:ext>
              </a:extLst>
            </p:cNvPr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52;p51">
              <a:extLst>
                <a:ext uri="{FF2B5EF4-FFF2-40B4-BE49-F238E27FC236}">
                  <a16:creationId xmlns:a16="http://schemas.microsoft.com/office/drawing/2014/main" id="{E68F2E38-A7B2-494B-A5B1-3A86834C170A}"/>
                </a:ext>
              </a:extLst>
            </p:cNvPr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53;p51">
              <a:extLst>
                <a:ext uri="{FF2B5EF4-FFF2-40B4-BE49-F238E27FC236}">
                  <a16:creationId xmlns:a16="http://schemas.microsoft.com/office/drawing/2014/main" id="{B724E3CD-EC65-42BD-861C-E19EF09A0DBD}"/>
                </a:ext>
              </a:extLst>
            </p:cNvPr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54;p51">
              <a:extLst>
                <a:ext uri="{FF2B5EF4-FFF2-40B4-BE49-F238E27FC236}">
                  <a16:creationId xmlns:a16="http://schemas.microsoft.com/office/drawing/2014/main" id="{E5D09DAD-0C48-4F0C-967F-F51474935981}"/>
                </a:ext>
              </a:extLst>
            </p:cNvPr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55;p51">
              <a:extLst>
                <a:ext uri="{FF2B5EF4-FFF2-40B4-BE49-F238E27FC236}">
                  <a16:creationId xmlns:a16="http://schemas.microsoft.com/office/drawing/2014/main" id="{80352319-690A-4777-A4B7-9E8FA6674E65}"/>
                </a:ext>
              </a:extLst>
            </p:cNvPr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56;p51">
              <a:extLst>
                <a:ext uri="{FF2B5EF4-FFF2-40B4-BE49-F238E27FC236}">
                  <a16:creationId xmlns:a16="http://schemas.microsoft.com/office/drawing/2014/main" id="{7BE12D8B-D7D5-4973-B309-A518353114A0}"/>
                </a:ext>
              </a:extLst>
            </p:cNvPr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57;p51">
              <a:extLst>
                <a:ext uri="{FF2B5EF4-FFF2-40B4-BE49-F238E27FC236}">
                  <a16:creationId xmlns:a16="http://schemas.microsoft.com/office/drawing/2014/main" id="{FAD56EF6-0A4B-4A51-9AE0-9F1CB5D47938}"/>
                </a:ext>
              </a:extLst>
            </p:cNvPr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58;p51">
              <a:extLst>
                <a:ext uri="{FF2B5EF4-FFF2-40B4-BE49-F238E27FC236}">
                  <a16:creationId xmlns:a16="http://schemas.microsoft.com/office/drawing/2014/main" id="{F6D54B4C-301D-4B56-B743-0FA90AFFE63F}"/>
                </a:ext>
              </a:extLst>
            </p:cNvPr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59;p51">
              <a:extLst>
                <a:ext uri="{FF2B5EF4-FFF2-40B4-BE49-F238E27FC236}">
                  <a16:creationId xmlns:a16="http://schemas.microsoft.com/office/drawing/2014/main" id="{D05D81CE-35C6-47A1-B824-1258CC9C9439}"/>
                </a:ext>
              </a:extLst>
            </p:cNvPr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0;p51">
              <a:extLst>
                <a:ext uri="{FF2B5EF4-FFF2-40B4-BE49-F238E27FC236}">
                  <a16:creationId xmlns:a16="http://schemas.microsoft.com/office/drawing/2014/main" id="{F9BEC18A-537A-4F06-9751-470065F80ADD}"/>
                </a:ext>
              </a:extLst>
            </p:cNvPr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;p51">
              <a:extLst>
                <a:ext uri="{FF2B5EF4-FFF2-40B4-BE49-F238E27FC236}">
                  <a16:creationId xmlns:a16="http://schemas.microsoft.com/office/drawing/2014/main" id="{6A23D270-F363-4495-8442-78F31C43E4F4}"/>
                </a:ext>
              </a:extLst>
            </p:cNvPr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2;p51">
              <a:extLst>
                <a:ext uri="{FF2B5EF4-FFF2-40B4-BE49-F238E27FC236}">
                  <a16:creationId xmlns:a16="http://schemas.microsoft.com/office/drawing/2014/main" id="{FB94FAE8-9710-48FA-A85E-F0B89D22F82E}"/>
                </a:ext>
              </a:extLst>
            </p:cNvPr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3;p51">
              <a:extLst>
                <a:ext uri="{FF2B5EF4-FFF2-40B4-BE49-F238E27FC236}">
                  <a16:creationId xmlns:a16="http://schemas.microsoft.com/office/drawing/2014/main" id="{9A77CDB4-42FF-4CA1-8A24-7C509B6F46D0}"/>
                </a:ext>
              </a:extLst>
            </p:cNvPr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4;p51">
              <a:extLst>
                <a:ext uri="{FF2B5EF4-FFF2-40B4-BE49-F238E27FC236}">
                  <a16:creationId xmlns:a16="http://schemas.microsoft.com/office/drawing/2014/main" id="{43972942-F5FE-4907-8408-6C278263F8EE}"/>
                </a:ext>
              </a:extLst>
            </p:cNvPr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5;p51">
              <a:extLst>
                <a:ext uri="{FF2B5EF4-FFF2-40B4-BE49-F238E27FC236}">
                  <a16:creationId xmlns:a16="http://schemas.microsoft.com/office/drawing/2014/main" id="{0EAAA803-7B2A-4F86-AE22-DDDDED6379F2}"/>
                </a:ext>
              </a:extLst>
            </p:cNvPr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6;p51">
              <a:extLst>
                <a:ext uri="{FF2B5EF4-FFF2-40B4-BE49-F238E27FC236}">
                  <a16:creationId xmlns:a16="http://schemas.microsoft.com/office/drawing/2014/main" id="{6472C0B2-AA3E-4712-89E5-EBB626570837}"/>
                </a:ext>
              </a:extLst>
            </p:cNvPr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7;p51">
              <a:extLst>
                <a:ext uri="{FF2B5EF4-FFF2-40B4-BE49-F238E27FC236}">
                  <a16:creationId xmlns:a16="http://schemas.microsoft.com/office/drawing/2014/main" id="{C7178417-CD8C-44EC-82C0-EEB39B7B5D2E}"/>
                </a:ext>
              </a:extLst>
            </p:cNvPr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8;p51">
              <a:extLst>
                <a:ext uri="{FF2B5EF4-FFF2-40B4-BE49-F238E27FC236}">
                  <a16:creationId xmlns:a16="http://schemas.microsoft.com/office/drawing/2014/main" id="{724D5EE8-AF85-47E6-A2AD-07624C8C935E}"/>
                </a:ext>
              </a:extLst>
            </p:cNvPr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9;p51">
              <a:extLst>
                <a:ext uri="{FF2B5EF4-FFF2-40B4-BE49-F238E27FC236}">
                  <a16:creationId xmlns:a16="http://schemas.microsoft.com/office/drawing/2014/main" id="{BCEA1A66-3953-4004-BFE6-E092EB783CE7}"/>
                </a:ext>
              </a:extLst>
            </p:cNvPr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70;p51">
              <a:extLst>
                <a:ext uri="{FF2B5EF4-FFF2-40B4-BE49-F238E27FC236}">
                  <a16:creationId xmlns:a16="http://schemas.microsoft.com/office/drawing/2014/main" id="{E9325F06-0879-4755-8E55-72890FF265E7}"/>
                </a:ext>
              </a:extLst>
            </p:cNvPr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71;p51">
              <a:extLst>
                <a:ext uri="{FF2B5EF4-FFF2-40B4-BE49-F238E27FC236}">
                  <a16:creationId xmlns:a16="http://schemas.microsoft.com/office/drawing/2014/main" id="{AA6E1369-5130-4F25-BA72-0B509BB8E13E}"/>
                </a:ext>
              </a:extLst>
            </p:cNvPr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72;p51">
              <a:extLst>
                <a:ext uri="{FF2B5EF4-FFF2-40B4-BE49-F238E27FC236}">
                  <a16:creationId xmlns:a16="http://schemas.microsoft.com/office/drawing/2014/main" id="{41560CBC-3A6B-4346-82DD-6E8BA614435F}"/>
                </a:ext>
              </a:extLst>
            </p:cNvPr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73;p51">
              <a:extLst>
                <a:ext uri="{FF2B5EF4-FFF2-40B4-BE49-F238E27FC236}">
                  <a16:creationId xmlns:a16="http://schemas.microsoft.com/office/drawing/2014/main" id="{193B6149-B3FD-4A97-8715-9B609E0B5379}"/>
                </a:ext>
              </a:extLst>
            </p:cNvPr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74;p51">
              <a:extLst>
                <a:ext uri="{FF2B5EF4-FFF2-40B4-BE49-F238E27FC236}">
                  <a16:creationId xmlns:a16="http://schemas.microsoft.com/office/drawing/2014/main" id="{BA1B8048-D4E1-4D34-AC6E-86471E371CB1}"/>
                </a:ext>
              </a:extLst>
            </p:cNvPr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75;p51">
              <a:extLst>
                <a:ext uri="{FF2B5EF4-FFF2-40B4-BE49-F238E27FC236}">
                  <a16:creationId xmlns:a16="http://schemas.microsoft.com/office/drawing/2014/main" id="{78F4D6B6-14AF-4945-9CE1-20B470E0F949}"/>
                </a:ext>
              </a:extLst>
            </p:cNvPr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76;p51">
              <a:extLst>
                <a:ext uri="{FF2B5EF4-FFF2-40B4-BE49-F238E27FC236}">
                  <a16:creationId xmlns:a16="http://schemas.microsoft.com/office/drawing/2014/main" id="{76950615-41C4-4668-B245-34AA905B7B6E}"/>
                </a:ext>
              </a:extLst>
            </p:cNvPr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77;p51">
              <a:extLst>
                <a:ext uri="{FF2B5EF4-FFF2-40B4-BE49-F238E27FC236}">
                  <a16:creationId xmlns:a16="http://schemas.microsoft.com/office/drawing/2014/main" id="{D4576BDF-61BD-4960-B5DE-B8CF7E0578BA}"/>
                </a:ext>
              </a:extLst>
            </p:cNvPr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78;p51">
              <a:extLst>
                <a:ext uri="{FF2B5EF4-FFF2-40B4-BE49-F238E27FC236}">
                  <a16:creationId xmlns:a16="http://schemas.microsoft.com/office/drawing/2014/main" id="{5079DE95-77AE-4804-9F62-DDAFB1726E48}"/>
                </a:ext>
              </a:extLst>
            </p:cNvPr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79;p51">
              <a:extLst>
                <a:ext uri="{FF2B5EF4-FFF2-40B4-BE49-F238E27FC236}">
                  <a16:creationId xmlns:a16="http://schemas.microsoft.com/office/drawing/2014/main" id="{1A98B915-DA11-4A27-9488-CFD12096970A}"/>
                </a:ext>
              </a:extLst>
            </p:cNvPr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80;p51">
              <a:extLst>
                <a:ext uri="{FF2B5EF4-FFF2-40B4-BE49-F238E27FC236}">
                  <a16:creationId xmlns:a16="http://schemas.microsoft.com/office/drawing/2014/main" id="{3276426B-8A4B-446A-9709-957FA666B87C}"/>
                </a:ext>
              </a:extLst>
            </p:cNvPr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81;p51">
              <a:extLst>
                <a:ext uri="{FF2B5EF4-FFF2-40B4-BE49-F238E27FC236}">
                  <a16:creationId xmlns:a16="http://schemas.microsoft.com/office/drawing/2014/main" id="{5BAA7355-3A8B-48EE-9277-867BD50DE107}"/>
                </a:ext>
              </a:extLst>
            </p:cNvPr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82;p51">
              <a:extLst>
                <a:ext uri="{FF2B5EF4-FFF2-40B4-BE49-F238E27FC236}">
                  <a16:creationId xmlns:a16="http://schemas.microsoft.com/office/drawing/2014/main" id="{D73248C2-6DA5-4DEB-97FE-40E87BC6A898}"/>
                </a:ext>
              </a:extLst>
            </p:cNvPr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83;p51">
              <a:extLst>
                <a:ext uri="{FF2B5EF4-FFF2-40B4-BE49-F238E27FC236}">
                  <a16:creationId xmlns:a16="http://schemas.microsoft.com/office/drawing/2014/main" id="{BCDFDD73-B344-43C0-BADE-67B767BE2763}"/>
                </a:ext>
              </a:extLst>
            </p:cNvPr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84;p51">
              <a:extLst>
                <a:ext uri="{FF2B5EF4-FFF2-40B4-BE49-F238E27FC236}">
                  <a16:creationId xmlns:a16="http://schemas.microsoft.com/office/drawing/2014/main" id="{0F1CCA58-DA52-49A7-86A4-E524774F016C}"/>
                </a:ext>
              </a:extLst>
            </p:cNvPr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85;p51">
              <a:extLst>
                <a:ext uri="{FF2B5EF4-FFF2-40B4-BE49-F238E27FC236}">
                  <a16:creationId xmlns:a16="http://schemas.microsoft.com/office/drawing/2014/main" id="{E17DE50C-4665-49D3-B51B-9DE59046C9C3}"/>
                </a:ext>
              </a:extLst>
            </p:cNvPr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86;p51">
              <a:extLst>
                <a:ext uri="{FF2B5EF4-FFF2-40B4-BE49-F238E27FC236}">
                  <a16:creationId xmlns:a16="http://schemas.microsoft.com/office/drawing/2014/main" id="{CF5BB26D-FDDC-44AC-B758-55DE82A2818E}"/>
                </a:ext>
              </a:extLst>
            </p:cNvPr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87;p51">
              <a:extLst>
                <a:ext uri="{FF2B5EF4-FFF2-40B4-BE49-F238E27FC236}">
                  <a16:creationId xmlns:a16="http://schemas.microsoft.com/office/drawing/2014/main" id="{6428AF64-62F4-4442-99CD-499D04CB83E4}"/>
                </a:ext>
              </a:extLst>
            </p:cNvPr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88;p51">
              <a:extLst>
                <a:ext uri="{FF2B5EF4-FFF2-40B4-BE49-F238E27FC236}">
                  <a16:creationId xmlns:a16="http://schemas.microsoft.com/office/drawing/2014/main" id="{2CA89382-5A60-40EC-B164-5FA672576412}"/>
                </a:ext>
              </a:extLst>
            </p:cNvPr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89;p51">
              <a:extLst>
                <a:ext uri="{FF2B5EF4-FFF2-40B4-BE49-F238E27FC236}">
                  <a16:creationId xmlns:a16="http://schemas.microsoft.com/office/drawing/2014/main" id="{BECD5A2B-5FCD-45EC-A258-E9C2F0ABA0EF}"/>
                </a:ext>
              </a:extLst>
            </p:cNvPr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90;p51">
              <a:extLst>
                <a:ext uri="{FF2B5EF4-FFF2-40B4-BE49-F238E27FC236}">
                  <a16:creationId xmlns:a16="http://schemas.microsoft.com/office/drawing/2014/main" id="{85A70B34-AB89-430A-970E-AEAF3CD4F75D}"/>
                </a:ext>
              </a:extLst>
            </p:cNvPr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91;p51">
              <a:extLst>
                <a:ext uri="{FF2B5EF4-FFF2-40B4-BE49-F238E27FC236}">
                  <a16:creationId xmlns:a16="http://schemas.microsoft.com/office/drawing/2014/main" id="{8309793C-019A-4B79-965F-6E80FE435CF8}"/>
                </a:ext>
              </a:extLst>
            </p:cNvPr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92;p51">
              <a:extLst>
                <a:ext uri="{FF2B5EF4-FFF2-40B4-BE49-F238E27FC236}">
                  <a16:creationId xmlns:a16="http://schemas.microsoft.com/office/drawing/2014/main" id="{9A82CE07-1FD7-4ED3-8B70-09C18A3318B7}"/>
                </a:ext>
              </a:extLst>
            </p:cNvPr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93;p51">
              <a:extLst>
                <a:ext uri="{FF2B5EF4-FFF2-40B4-BE49-F238E27FC236}">
                  <a16:creationId xmlns:a16="http://schemas.microsoft.com/office/drawing/2014/main" id="{2BF5FCE5-983D-441F-9F7A-4AF5132A5690}"/>
                </a:ext>
              </a:extLst>
            </p:cNvPr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94;p51">
              <a:extLst>
                <a:ext uri="{FF2B5EF4-FFF2-40B4-BE49-F238E27FC236}">
                  <a16:creationId xmlns:a16="http://schemas.microsoft.com/office/drawing/2014/main" id="{AA972C6D-6BE1-45FC-B6FC-CA197FC0CF8B}"/>
                </a:ext>
              </a:extLst>
            </p:cNvPr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95;p51">
              <a:extLst>
                <a:ext uri="{FF2B5EF4-FFF2-40B4-BE49-F238E27FC236}">
                  <a16:creationId xmlns:a16="http://schemas.microsoft.com/office/drawing/2014/main" id="{8E82611A-746E-4CD0-909A-40691EE48433}"/>
                </a:ext>
              </a:extLst>
            </p:cNvPr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96;p51">
              <a:extLst>
                <a:ext uri="{FF2B5EF4-FFF2-40B4-BE49-F238E27FC236}">
                  <a16:creationId xmlns:a16="http://schemas.microsoft.com/office/drawing/2014/main" id="{097D304F-E985-4139-B0BF-C7DA35B39A2D}"/>
                </a:ext>
              </a:extLst>
            </p:cNvPr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97;p51">
              <a:extLst>
                <a:ext uri="{FF2B5EF4-FFF2-40B4-BE49-F238E27FC236}">
                  <a16:creationId xmlns:a16="http://schemas.microsoft.com/office/drawing/2014/main" id="{4AC45988-2089-449B-B321-108CB7E52BEE}"/>
                </a:ext>
              </a:extLst>
            </p:cNvPr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98;p51">
              <a:extLst>
                <a:ext uri="{FF2B5EF4-FFF2-40B4-BE49-F238E27FC236}">
                  <a16:creationId xmlns:a16="http://schemas.microsoft.com/office/drawing/2014/main" id="{2A415048-B1D8-49BB-B913-B0023739E198}"/>
                </a:ext>
              </a:extLst>
            </p:cNvPr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99;p51">
              <a:extLst>
                <a:ext uri="{FF2B5EF4-FFF2-40B4-BE49-F238E27FC236}">
                  <a16:creationId xmlns:a16="http://schemas.microsoft.com/office/drawing/2014/main" id="{14E1480B-4F19-4FFC-9DC9-DEB6FE073DAC}"/>
                </a:ext>
              </a:extLst>
            </p:cNvPr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800;p51">
              <a:extLst>
                <a:ext uri="{FF2B5EF4-FFF2-40B4-BE49-F238E27FC236}">
                  <a16:creationId xmlns:a16="http://schemas.microsoft.com/office/drawing/2014/main" id="{C9E0A7A2-9A22-4AA5-A950-F223F40EA409}"/>
                </a:ext>
              </a:extLst>
            </p:cNvPr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801;p51">
              <a:extLst>
                <a:ext uri="{FF2B5EF4-FFF2-40B4-BE49-F238E27FC236}">
                  <a16:creationId xmlns:a16="http://schemas.microsoft.com/office/drawing/2014/main" id="{3B40BEB3-2570-43ED-A7E3-DDD9B0981BF3}"/>
                </a:ext>
              </a:extLst>
            </p:cNvPr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802;p51">
              <a:extLst>
                <a:ext uri="{FF2B5EF4-FFF2-40B4-BE49-F238E27FC236}">
                  <a16:creationId xmlns:a16="http://schemas.microsoft.com/office/drawing/2014/main" id="{27454B13-2114-4C30-AFD5-9DF4B19EF05C}"/>
                </a:ext>
              </a:extLst>
            </p:cNvPr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803;p51">
              <a:extLst>
                <a:ext uri="{FF2B5EF4-FFF2-40B4-BE49-F238E27FC236}">
                  <a16:creationId xmlns:a16="http://schemas.microsoft.com/office/drawing/2014/main" id="{A38F4797-1337-4370-90C4-B0214E2AB9D4}"/>
                </a:ext>
              </a:extLst>
            </p:cNvPr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804;p51">
              <a:extLst>
                <a:ext uri="{FF2B5EF4-FFF2-40B4-BE49-F238E27FC236}">
                  <a16:creationId xmlns:a16="http://schemas.microsoft.com/office/drawing/2014/main" id="{2B08A60F-8A47-479F-B6FA-327E488D5CC1}"/>
                </a:ext>
              </a:extLst>
            </p:cNvPr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805;p51">
              <a:extLst>
                <a:ext uri="{FF2B5EF4-FFF2-40B4-BE49-F238E27FC236}">
                  <a16:creationId xmlns:a16="http://schemas.microsoft.com/office/drawing/2014/main" id="{98D37C90-CC5C-47F1-8F03-A81007A27649}"/>
                </a:ext>
              </a:extLst>
            </p:cNvPr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806;p51">
              <a:extLst>
                <a:ext uri="{FF2B5EF4-FFF2-40B4-BE49-F238E27FC236}">
                  <a16:creationId xmlns:a16="http://schemas.microsoft.com/office/drawing/2014/main" id="{3638D0D9-E91B-4849-857C-7DBE27134151}"/>
                </a:ext>
              </a:extLst>
            </p:cNvPr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807;p51">
              <a:extLst>
                <a:ext uri="{FF2B5EF4-FFF2-40B4-BE49-F238E27FC236}">
                  <a16:creationId xmlns:a16="http://schemas.microsoft.com/office/drawing/2014/main" id="{044115DA-CEF6-4E35-A18A-BA27D75DD5B0}"/>
                </a:ext>
              </a:extLst>
            </p:cNvPr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808;p51">
              <a:extLst>
                <a:ext uri="{FF2B5EF4-FFF2-40B4-BE49-F238E27FC236}">
                  <a16:creationId xmlns:a16="http://schemas.microsoft.com/office/drawing/2014/main" id="{E4D1E392-E1EA-4A7B-9440-C3FAA5056253}"/>
                </a:ext>
              </a:extLst>
            </p:cNvPr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809;p51">
              <a:extLst>
                <a:ext uri="{FF2B5EF4-FFF2-40B4-BE49-F238E27FC236}">
                  <a16:creationId xmlns:a16="http://schemas.microsoft.com/office/drawing/2014/main" id="{96699FEE-6874-4A69-AC3A-1C306D78C665}"/>
                </a:ext>
              </a:extLst>
            </p:cNvPr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810;p51">
              <a:extLst>
                <a:ext uri="{FF2B5EF4-FFF2-40B4-BE49-F238E27FC236}">
                  <a16:creationId xmlns:a16="http://schemas.microsoft.com/office/drawing/2014/main" id="{44E0951C-7606-43E9-8C90-AD28AA97176F}"/>
                </a:ext>
              </a:extLst>
            </p:cNvPr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811;p51">
              <a:extLst>
                <a:ext uri="{FF2B5EF4-FFF2-40B4-BE49-F238E27FC236}">
                  <a16:creationId xmlns:a16="http://schemas.microsoft.com/office/drawing/2014/main" id="{9DA4E970-CFFA-4321-A61C-C46E4D046FD0}"/>
                </a:ext>
              </a:extLst>
            </p:cNvPr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812;p51">
              <a:extLst>
                <a:ext uri="{FF2B5EF4-FFF2-40B4-BE49-F238E27FC236}">
                  <a16:creationId xmlns:a16="http://schemas.microsoft.com/office/drawing/2014/main" id="{37DF9308-42BE-406D-B23C-BE49F7D08306}"/>
                </a:ext>
              </a:extLst>
            </p:cNvPr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813;p51">
              <a:extLst>
                <a:ext uri="{FF2B5EF4-FFF2-40B4-BE49-F238E27FC236}">
                  <a16:creationId xmlns:a16="http://schemas.microsoft.com/office/drawing/2014/main" id="{3444EECE-ADC1-4EB0-A662-F649BA543AF7}"/>
                </a:ext>
              </a:extLst>
            </p:cNvPr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814;p51">
              <a:extLst>
                <a:ext uri="{FF2B5EF4-FFF2-40B4-BE49-F238E27FC236}">
                  <a16:creationId xmlns:a16="http://schemas.microsoft.com/office/drawing/2014/main" id="{21F17E4B-0B94-4453-A6DA-21CFB73E2A92}"/>
                </a:ext>
              </a:extLst>
            </p:cNvPr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815;p51">
              <a:extLst>
                <a:ext uri="{FF2B5EF4-FFF2-40B4-BE49-F238E27FC236}">
                  <a16:creationId xmlns:a16="http://schemas.microsoft.com/office/drawing/2014/main" id="{BD5AA200-978D-4A69-987A-A66E9F5C7107}"/>
                </a:ext>
              </a:extLst>
            </p:cNvPr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816;p51">
              <a:extLst>
                <a:ext uri="{FF2B5EF4-FFF2-40B4-BE49-F238E27FC236}">
                  <a16:creationId xmlns:a16="http://schemas.microsoft.com/office/drawing/2014/main" id="{B5026582-96D5-448D-8A8D-9DCBE87EAF07}"/>
                </a:ext>
              </a:extLst>
            </p:cNvPr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817;p51">
              <a:extLst>
                <a:ext uri="{FF2B5EF4-FFF2-40B4-BE49-F238E27FC236}">
                  <a16:creationId xmlns:a16="http://schemas.microsoft.com/office/drawing/2014/main" id="{CE07C31A-21BC-480E-A189-5584D2FA5BC2}"/>
                </a:ext>
              </a:extLst>
            </p:cNvPr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818;p51">
              <a:extLst>
                <a:ext uri="{FF2B5EF4-FFF2-40B4-BE49-F238E27FC236}">
                  <a16:creationId xmlns:a16="http://schemas.microsoft.com/office/drawing/2014/main" id="{6B5A8D01-950A-4EA2-BEA9-BF706A869AA8}"/>
                </a:ext>
              </a:extLst>
            </p:cNvPr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819;p51">
              <a:extLst>
                <a:ext uri="{FF2B5EF4-FFF2-40B4-BE49-F238E27FC236}">
                  <a16:creationId xmlns:a16="http://schemas.microsoft.com/office/drawing/2014/main" id="{0F83ADF9-752E-442A-842C-1BF12924C7C2}"/>
                </a:ext>
              </a:extLst>
            </p:cNvPr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820;p51">
              <a:extLst>
                <a:ext uri="{FF2B5EF4-FFF2-40B4-BE49-F238E27FC236}">
                  <a16:creationId xmlns:a16="http://schemas.microsoft.com/office/drawing/2014/main" id="{4930B73B-83A1-49B4-A634-A46A8B7ADDF7}"/>
                </a:ext>
              </a:extLst>
            </p:cNvPr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821;p51">
              <a:extLst>
                <a:ext uri="{FF2B5EF4-FFF2-40B4-BE49-F238E27FC236}">
                  <a16:creationId xmlns:a16="http://schemas.microsoft.com/office/drawing/2014/main" id="{D44FE66C-0794-493F-9A87-A8476874F7B0}"/>
                </a:ext>
              </a:extLst>
            </p:cNvPr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822;p51">
              <a:extLst>
                <a:ext uri="{FF2B5EF4-FFF2-40B4-BE49-F238E27FC236}">
                  <a16:creationId xmlns:a16="http://schemas.microsoft.com/office/drawing/2014/main" id="{97C3F480-78E6-4A47-8572-81180CD26BE5}"/>
                </a:ext>
              </a:extLst>
            </p:cNvPr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823;p51">
              <a:extLst>
                <a:ext uri="{FF2B5EF4-FFF2-40B4-BE49-F238E27FC236}">
                  <a16:creationId xmlns:a16="http://schemas.microsoft.com/office/drawing/2014/main" id="{E0695D4C-BCF9-4BD3-B325-D7088C91B4FC}"/>
                </a:ext>
              </a:extLst>
            </p:cNvPr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824;p51">
              <a:extLst>
                <a:ext uri="{FF2B5EF4-FFF2-40B4-BE49-F238E27FC236}">
                  <a16:creationId xmlns:a16="http://schemas.microsoft.com/office/drawing/2014/main" id="{5A4180F4-B616-435B-8D3D-C98D373FD020}"/>
                </a:ext>
              </a:extLst>
            </p:cNvPr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825;p51">
              <a:extLst>
                <a:ext uri="{FF2B5EF4-FFF2-40B4-BE49-F238E27FC236}">
                  <a16:creationId xmlns:a16="http://schemas.microsoft.com/office/drawing/2014/main" id="{766939F5-7C5F-45FB-A672-938DE2B4D37E}"/>
                </a:ext>
              </a:extLst>
            </p:cNvPr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826;p51">
              <a:extLst>
                <a:ext uri="{FF2B5EF4-FFF2-40B4-BE49-F238E27FC236}">
                  <a16:creationId xmlns:a16="http://schemas.microsoft.com/office/drawing/2014/main" id="{B27C12EC-4AF7-4072-B325-7F51F258B819}"/>
                </a:ext>
              </a:extLst>
            </p:cNvPr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827;p51">
              <a:extLst>
                <a:ext uri="{FF2B5EF4-FFF2-40B4-BE49-F238E27FC236}">
                  <a16:creationId xmlns:a16="http://schemas.microsoft.com/office/drawing/2014/main" id="{2EB09121-C96F-4D71-8A5B-C6F48ADE7F81}"/>
                </a:ext>
              </a:extLst>
            </p:cNvPr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828;p51">
              <a:extLst>
                <a:ext uri="{FF2B5EF4-FFF2-40B4-BE49-F238E27FC236}">
                  <a16:creationId xmlns:a16="http://schemas.microsoft.com/office/drawing/2014/main" id="{C4DFAB82-36BB-4465-9C36-EC5CA085D1D7}"/>
                </a:ext>
              </a:extLst>
            </p:cNvPr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829;p51">
              <a:extLst>
                <a:ext uri="{FF2B5EF4-FFF2-40B4-BE49-F238E27FC236}">
                  <a16:creationId xmlns:a16="http://schemas.microsoft.com/office/drawing/2014/main" id="{8CFD7938-7969-4C72-83B0-2D1C5ADD13D7}"/>
                </a:ext>
              </a:extLst>
            </p:cNvPr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830;p51">
              <a:extLst>
                <a:ext uri="{FF2B5EF4-FFF2-40B4-BE49-F238E27FC236}">
                  <a16:creationId xmlns:a16="http://schemas.microsoft.com/office/drawing/2014/main" id="{5213194C-55AD-451E-98E7-9AFA6A6B866C}"/>
                </a:ext>
              </a:extLst>
            </p:cNvPr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831;p51">
              <a:extLst>
                <a:ext uri="{FF2B5EF4-FFF2-40B4-BE49-F238E27FC236}">
                  <a16:creationId xmlns:a16="http://schemas.microsoft.com/office/drawing/2014/main" id="{72E46817-5BCA-457B-AAFE-DF72B490A296}"/>
                </a:ext>
              </a:extLst>
            </p:cNvPr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832;p51">
              <a:extLst>
                <a:ext uri="{FF2B5EF4-FFF2-40B4-BE49-F238E27FC236}">
                  <a16:creationId xmlns:a16="http://schemas.microsoft.com/office/drawing/2014/main" id="{43015596-D6FA-4C59-9B4E-93E75DDA16F8}"/>
                </a:ext>
              </a:extLst>
            </p:cNvPr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833;p51">
              <a:extLst>
                <a:ext uri="{FF2B5EF4-FFF2-40B4-BE49-F238E27FC236}">
                  <a16:creationId xmlns:a16="http://schemas.microsoft.com/office/drawing/2014/main" id="{A239DB98-A699-4FF1-9F9D-BA1645D33C7E}"/>
                </a:ext>
              </a:extLst>
            </p:cNvPr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834;p51">
              <a:extLst>
                <a:ext uri="{FF2B5EF4-FFF2-40B4-BE49-F238E27FC236}">
                  <a16:creationId xmlns:a16="http://schemas.microsoft.com/office/drawing/2014/main" id="{26256521-E433-43AD-8FB1-C58557745654}"/>
                </a:ext>
              </a:extLst>
            </p:cNvPr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835;p51">
              <a:extLst>
                <a:ext uri="{FF2B5EF4-FFF2-40B4-BE49-F238E27FC236}">
                  <a16:creationId xmlns:a16="http://schemas.microsoft.com/office/drawing/2014/main" id="{2BD6E473-0EF1-4E3D-B9DB-06305596B35C}"/>
                </a:ext>
              </a:extLst>
            </p:cNvPr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836;p51">
              <a:extLst>
                <a:ext uri="{FF2B5EF4-FFF2-40B4-BE49-F238E27FC236}">
                  <a16:creationId xmlns:a16="http://schemas.microsoft.com/office/drawing/2014/main" id="{441E4BA7-FF79-450A-B6A3-097C0ADA670D}"/>
                </a:ext>
              </a:extLst>
            </p:cNvPr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837;p51">
              <a:extLst>
                <a:ext uri="{FF2B5EF4-FFF2-40B4-BE49-F238E27FC236}">
                  <a16:creationId xmlns:a16="http://schemas.microsoft.com/office/drawing/2014/main" id="{D3521387-9DB3-4D6F-9971-DD8B0CB67C6C}"/>
                </a:ext>
              </a:extLst>
            </p:cNvPr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838;p51">
              <a:extLst>
                <a:ext uri="{FF2B5EF4-FFF2-40B4-BE49-F238E27FC236}">
                  <a16:creationId xmlns:a16="http://schemas.microsoft.com/office/drawing/2014/main" id="{BE53CD56-003E-4288-8233-2000C9C23CD5}"/>
                </a:ext>
              </a:extLst>
            </p:cNvPr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839;p51">
              <a:extLst>
                <a:ext uri="{FF2B5EF4-FFF2-40B4-BE49-F238E27FC236}">
                  <a16:creationId xmlns:a16="http://schemas.microsoft.com/office/drawing/2014/main" id="{01D809A7-79E9-4B52-A462-C85B4882F811}"/>
                </a:ext>
              </a:extLst>
            </p:cNvPr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840;p51">
              <a:extLst>
                <a:ext uri="{FF2B5EF4-FFF2-40B4-BE49-F238E27FC236}">
                  <a16:creationId xmlns:a16="http://schemas.microsoft.com/office/drawing/2014/main" id="{F8DD1A05-EDBC-43AF-A157-1EB081E68F65}"/>
                </a:ext>
              </a:extLst>
            </p:cNvPr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841;p51">
              <a:extLst>
                <a:ext uri="{FF2B5EF4-FFF2-40B4-BE49-F238E27FC236}">
                  <a16:creationId xmlns:a16="http://schemas.microsoft.com/office/drawing/2014/main" id="{3563E80B-11C5-468C-B979-7C0CB45056F7}"/>
                </a:ext>
              </a:extLst>
            </p:cNvPr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842;p51">
              <a:extLst>
                <a:ext uri="{FF2B5EF4-FFF2-40B4-BE49-F238E27FC236}">
                  <a16:creationId xmlns:a16="http://schemas.microsoft.com/office/drawing/2014/main" id="{BAB47EA2-6D9B-4241-B2B0-8A89DCCFF3D7}"/>
                </a:ext>
              </a:extLst>
            </p:cNvPr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843;p51">
              <a:extLst>
                <a:ext uri="{FF2B5EF4-FFF2-40B4-BE49-F238E27FC236}">
                  <a16:creationId xmlns:a16="http://schemas.microsoft.com/office/drawing/2014/main" id="{0D66254A-FD5E-4AAC-B095-21FEFFE58399}"/>
                </a:ext>
              </a:extLst>
            </p:cNvPr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844;p51">
              <a:extLst>
                <a:ext uri="{FF2B5EF4-FFF2-40B4-BE49-F238E27FC236}">
                  <a16:creationId xmlns:a16="http://schemas.microsoft.com/office/drawing/2014/main" id="{8E909A84-360D-490E-AF8D-7A48F3091882}"/>
                </a:ext>
              </a:extLst>
            </p:cNvPr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845;p51">
              <a:extLst>
                <a:ext uri="{FF2B5EF4-FFF2-40B4-BE49-F238E27FC236}">
                  <a16:creationId xmlns:a16="http://schemas.microsoft.com/office/drawing/2014/main" id="{E052D0B8-3034-46AD-B0B6-DDDA6DDB8CB5}"/>
                </a:ext>
              </a:extLst>
            </p:cNvPr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846;p51">
              <a:extLst>
                <a:ext uri="{FF2B5EF4-FFF2-40B4-BE49-F238E27FC236}">
                  <a16:creationId xmlns:a16="http://schemas.microsoft.com/office/drawing/2014/main" id="{C7222DA4-3A56-489B-B4B6-841C11C725ED}"/>
                </a:ext>
              </a:extLst>
            </p:cNvPr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847;p51">
              <a:extLst>
                <a:ext uri="{FF2B5EF4-FFF2-40B4-BE49-F238E27FC236}">
                  <a16:creationId xmlns:a16="http://schemas.microsoft.com/office/drawing/2014/main" id="{799B3B00-7985-4940-9A78-6F05141FDA67}"/>
                </a:ext>
              </a:extLst>
            </p:cNvPr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848;p51">
              <a:extLst>
                <a:ext uri="{FF2B5EF4-FFF2-40B4-BE49-F238E27FC236}">
                  <a16:creationId xmlns:a16="http://schemas.microsoft.com/office/drawing/2014/main" id="{0B5BD57D-D661-4E24-A7E2-DBFEEBAC196F}"/>
                </a:ext>
              </a:extLst>
            </p:cNvPr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849;p51">
              <a:extLst>
                <a:ext uri="{FF2B5EF4-FFF2-40B4-BE49-F238E27FC236}">
                  <a16:creationId xmlns:a16="http://schemas.microsoft.com/office/drawing/2014/main" id="{B8A4D486-5B09-4528-96BF-365AF136E9AD}"/>
                </a:ext>
              </a:extLst>
            </p:cNvPr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850;p51">
              <a:extLst>
                <a:ext uri="{FF2B5EF4-FFF2-40B4-BE49-F238E27FC236}">
                  <a16:creationId xmlns:a16="http://schemas.microsoft.com/office/drawing/2014/main" id="{BA9C720F-8D90-4953-AC70-09A20B851338}"/>
                </a:ext>
              </a:extLst>
            </p:cNvPr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851;p51">
              <a:extLst>
                <a:ext uri="{FF2B5EF4-FFF2-40B4-BE49-F238E27FC236}">
                  <a16:creationId xmlns:a16="http://schemas.microsoft.com/office/drawing/2014/main" id="{2029530B-B7C6-4325-8333-123A4AB1B4D9}"/>
                </a:ext>
              </a:extLst>
            </p:cNvPr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852;p51">
              <a:extLst>
                <a:ext uri="{FF2B5EF4-FFF2-40B4-BE49-F238E27FC236}">
                  <a16:creationId xmlns:a16="http://schemas.microsoft.com/office/drawing/2014/main" id="{C916AEB7-C9F2-4DE8-AC2E-737D34E1D282}"/>
                </a:ext>
              </a:extLst>
            </p:cNvPr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853;p51">
              <a:extLst>
                <a:ext uri="{FF2B5EF4-FFF2-40B4-BE49-F238E27FC236}">
                  <a16:creationId xmlns:a16="http://schemas.microsoft.com/office/drawing/2014/main" id="{B86598DB-815A-4F32-808F-C225E45AD766}"/>
                </a:ext>
              </a:extLst>
            </p:cNvPr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854;p51">
              <a:extLst>
                <a:ext uri="{FF2B5EF4-FFF2-40B4-BE49-F238E27FC236}">
                  <a16:creationId xmlns:a16="http://schemas.microsoft.com/office/drawing/2014/main" id="{2A8AAEE6-4168-462B-9D1A-5BB61DAB106C}"/>
                </a:ext>
              </a:extLst>
            </p:cNvPr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855;p51">
              <a:extLst>
                <a:ext uri="{FF2B5EF4-FFF2-40B4-BE49-F238E27FC236}">
                  <a16:creationId xmlns:a16="http://schemas.microsoft.com/office/drawing/2014/main" id="{C2BAFE4E-2BE6-4ECA-865C-998D5FC1E6F0}"/>
                </a:ext>
              </a:extLst>
            </p:cNvPr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856;p51">
              <a:extLst>
                <a:ext uri="{FF2B5EF4-FFF2-40B4-BE49-F238E27FC236}">
                  <a16:creationId xmlns:a16="http://schemas.microsoft.com/office/drawing/2014/main" id="{41253CE6-E0DE-4DBE-B2F5-2B12537125CF}"/>
                </a:ext>
              </a:extLst>
            </p:cNvPr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857;p51">
              <a:extLst>
                <a:ext uri="{FF2B5EF4-FFF2-40B4-BE49-F238E27FC236}">
                  <a16:creationId xmlns:a16="http://schemas.microsoft.com/office/drawing/2014/main" id="{BEFB015B-A1BB-462E-807C-6ADDA6868FE8}"/>
                </a:ext>
              </a:extLst>
            </p:cNvPr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858;p51">
              <a:extLst>
                <a:ext uri="{FF2B5EF4-FFF2-40B4-BE49-F238E27FC236}">
                  <a16:creationId xmlns:a16="http://schemas.microsoft.com/office/drawing/2014/main" id="{61C03AC6-164D-4506-93FF-DEDC68B62A95}"/>
                </a:ext>
              </a:extLst>
            </p:cNvPr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859;p51">
              <a:extLst>
                <a:ext uri="{FF2B5EF4-FFF2-40B4-BE49-F238E27FC236}">
                  <a16:creationId xmlns:a16="http://schemas.microsoft.com/office/drawing/2014/main" id="{06CCC54E-EA8E-4155-95D0-88713A4F2FA4}"/>
                </a:ext>
              </a:extLst>
            </p:cNvPr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860;p51">
              <a:extLst>
                <a:ext uri="{FF2B5EF4-FFF2-40B4-BE49-F238E27FC236}">
                  <a16:creationId xmlns:a16="http://schemas.microsoft.com/office/drawing/2014/main" id="{493F8389-A4EA-4AB0-9174-EB261E2F049D}"/>
                </a:ext>
              </a:extLst>
            </p:cNvPr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861;p51">
              <a:extLst>
                <a:ext uri="{FF2B5EF4-FFF2-40B4-BE49-F238E27FC236}">
                  <a16:creationId xmlns:a16="http://schemas.microsoft.com/office/drawing/2014/main" id="{EDBD9B6A-6B17-4477-9ED6-C236D184629D}"/>
                </a:ext>
              </a:extLst>
            </p:cNvPr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862;p51">
              <a:extLst>
                <a:ext uri="{FF2B5EF4-FFF2-40B4-BE49-F238E27FC236}">
                  <a16:creationId xmlns:a16="http://schemas.microsoft.com/office/drawing/2014/main" id="{D7DD78EB-760A-412B-BAE1-BFC4BD1BE304}"/>
                </a:ext>
              </a:extLst>
            </p:cNvPr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863;p51">
              <a:extLst>
                <a:ext uri="{FF2B5EF4-FFF2-40B4-BE49-F238E27FC236}">
                  <a16:creationId xmlns:a16="http://schemas.microsoft.com/office/drawing/2014/main" id="{C91BA017-E494-49BB-80B3-392AEF836816}"/>
                </a:ext>
              </a:extLst>
            </p:cNvPr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864;p51">
              <a:extLst>
                <a:ext uri="{FF2B5EF4-FFF2-40B4-BE49-F238E27FC236}">
                  <a16:creationId xmlns:a16="http://schemas.microsoft.com/office/drawing/2014/main" id="{08847378-21E0-4EE7-8F0F-CE393046E281}"/>
                </a:ext>
              </a:extLst>
            </p:cNvPr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865;p51">
              <a:extLst>
                <a:ext uri="{FF2B5EF4-FFF2-40B4-BE49-F238E27FC236}">
                  <a16:creationId xmlns:a16="http://schemas.microsoft.com/office/drawing/2014/main" id="{0D00A0F0-E1B4-4F81-9E8C-5BC81B5B7758}"/>
                </a:ext>
              </a:extLst>
            </p:cNvPr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866;p51">
              <a:extLst>
                <a:ext uri="{FF2B5EF4-FFF2-40B4-BE49-F238E27FC236}">
                  <a16:creationId xmlns:a16="http://schemas.microsoft.com/office/drawing/2014/main" id="{4A156AFE-DC3E-481F-B69C-9FF994612CA3}"/>
                </a:ext>
              </a:extLst>
            </p:cNvPr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867;p51">
              <a:extLst>
                <a:ext uri="{FF2B5EF4-FFF2-40B4-BE49-F238E27FC236}">
                  <a16:creationId xmlns:a16="http://schemas.microsoft.com/office/drawing/2014/main" id="{9176A3D9-E32A-4BDA-93C1-B8509AFF1EBA}"/>
                </a:ext>
              </a:extLst>
            </p:cNvPr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868;p51">
              <a:extLst>
                <a:ext uri="{FF2B5EF4-FFF2-40B4-BE49-F238E27FC236}">
                  <a16:creationId xmlns:a16="http://schemas.microsoft.com/office/drawing/2014/main" id="{77120F3B-6970-4A46-9771-EC7CD8C71CD3}"/>
                </a:ext>
              </a:extLst>
            </p:cNvPr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869;p51">
              <a:extLst>
                <a:ext uri="{FF2B5EF4-FFF2-40B4-BE49-F238E27FC236}">
                  <a16:creationId xmlns:a16="http://schemas.microsoft.com/office/drawing/2014/main" id="{E61463C3-D7C6-4B5C-80A5-38E4EBF18FC1}"/>
                </a:ext>
              </a:extLst>
            </p:cNvPr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870;p51">
              <a:extLst>
                <a:ext uri="{FF2B5EF4-FFF2-40B4-BE49-F238E27FC236}">
                  <a16:creationId xmlns:a16="http://schemas.microsoft.com/office/drawing/2014/main" id="{3114895D-903D-473F-BC54-28AEF5D91ABF}"/>
                </a:ext>
              </a:extLst>
            </p:cNvPr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561" name="Google Shape;871;p51">
                <a:extLst>
                  <a:ext uri="{FF2B5EF4-FFF2-40B4-BE49-F238E27FC236}">
                    <a16:creationId xmlns:a16="http://schemas.microsoft.com/office/drawing/2014/main" id="{1D362163-0E8A-46A7-B708-ABE08C6DE94B}"/>
                  </a:ext>
                </a:extLst>
              </p:cNvPr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872;p51">
                <a:extLst>
                  <a:ext uri="{FF2B5EF4-FFF2-40B4-BE49-F238E27FC236}">
                    <a16:creationId xmlns:a16="http://schemas.microsoft.com/office/drawing/2014/main" id="{DB4A35C3-4017-40CE-BAAE-02803530EBF2}"/>
                  </a:ext>
                </a:extLst>
              </p:cNvPr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873;p51">
                <a:extLst>
                  <a:ext uri="{FF2B5EF4-FFF2-40B4-BE49-F238E27FC236}">
                    <a16:creationId xmlns:a16="http://schemas.microsoft.com/office/drawing/2014/main" id="{0BED6719-32C5-4234-A304-881B68DFBC70}"/>
                  </a:ext>
                </a:extLst>
              </p:cNvPr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874;p51">
                <a:extLst>
                  <a:ext uri="{FF2B5EF4-FFF2-40B4-BE49-F238E27FC236}">
                    <a16:creationId xmlns:a16="http://schemas.microsoft.com/office/drawing/2014/main" id="{9CC82053-34F0-4618-A09E-B553F5EBBA4F}"/>
                  </a:ext>
                </a:extLst>
              </p:cNvPr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875;p51">
                <a:extLst>
                  <a:ext uri="{FF2B5EF4-FFF2-40B4-BE49-F238E27FC236}">
                    <a16:creationId xmlns:a16="http://schemas.microsoft.com/office/drawing/2014/main" id="{19BC3BA9-8CE7-4F19-B01E-BEE194AF999D}"/>
                  </a:ext>
                </a:extLst>
              </p:cNvPr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876;p51">
                <a:extLst>
                  <a:ext uri="{FF2B5EF4-FFF2-40B4-BE49-F238E27FC236}">
                    <a16:creationId xmlns:a16="http://schemas.microsoft.com/office/drawing/2014/main" id="{AB0AD78E-7598-4552-95CF-A629AC242B55}"/>
                  </a:ext>
                </a:extLst>
              </p:cNvPr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877;p51">
                <a:extLst>
                  <a:ext uri="{FF2B5EF4-FFF2-40B4-BE49-F238E27FC236}">
                    <a16:creationId xmlns:a16="http://schemas.microsoft.com/office/drawing/2014/main" id="{DD16CA2D-BBD0-4714-98C8-6D1E733A2CD1}"/>
                  </a:ext>
                </a:extLst>
              </p:cNvPr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878;p51">
                <a:extLst>
                  <a:ext uri="{FF2B5EF4-FFF2-40B4-BE49-F238E27FC236}">
                    <a16:creationId xmlns:a16="http://schemas.microsoft.com/office/drawing/2014/main" id="{68F7B6D5-C8CE-4EE9-9888-6F17EF7E8929}"/>
                  </a:ext>
                </a:extLst>
              </p:cNvPr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879;p51">
                <a:extLst>
                  <a:ext uri="{FF2B5EF4-FFF2-40B4-BE49-F238E27FC236}">
                    <a16:creationId xmlns:a16="http://schemas.microsoft.com/office/drawing/2014/main" id="{52432468-C603-4337-9EBA-BF4FE7A5D911}"/>
                  </a:ext>
                </a:extLst>
              </p:cNvPr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880;p51">
                <a:extLst>
                  <a:ext uri="{FF2B5EF4-FFF2-40B4-BE49-F238E27FC236}">
                    <a16:creationId xmlns:a16="http://schemas.microsoft.com/office/drawing/2014/main" id="{099443D2-27DC-4034-A7B6-F5273323A8B9}"/>
                  </a:ext>
                </a:extLst>
              </p:cNvPr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881;p51">
                <a:extLst>
                  <a:ext uri="{FF2B5EF4-FFF2-40B4-BE49-F238E27FC236}">
                    <a16:creationId xmlns:a16="http://schemas.microsoft.com/office/drawing/2014/main" id="{6A578301-AB52-4425-86E8-7130341024E9}"/>
                  </a:ext>
                </a:extLst>
              </p:cNvPr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882;p51">
                <a:extLst>
                  <a:ext uri="{FF2B5EF4-FFF2-40B4-BE49-F238E27FC236}">
                    <a16:creationId xmlns:a16="http://schemas.microsoft.com/office/drawing/2014/main" id="{F79F30B2-C258-47C3-8816-165BBBCE7591}"/>
                  </a:ext>
                </a:extLst>
              </p:cNvPr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883;p51">
                <a:extLst>
                  <a:ext uri="{FF2B5EF4-FFF2-40B4-BE49-F238E27FC236}">
                    <a16:creationId xmlns:a16="http://schemas.microsoft.com/office/drawing/2014/main" id="{1132C04E-301C-4696-AE47-FFD866D1E9B9}"/>
                  </a:ext>
                </a:extLst>
              </p:cNvPr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884;p51">
                <a:extLst>
                  <a:ext uri="{FF2B5EF4-FFF2-40B4-BE49-F238E27FC236}">
                    <a16:creationId xmlns:a16="http://schemas.microsoft.com/office/drawing/2014/main" id="{5203264D-EE3F-4C77-84A4-3DD15AF8A056}"/>
                  </a:ext>
                </a:extLst>
              </p:cNvPr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4" name="Google Shape;885;p51">
              <a:extLst>
                <a:ext uri="{FF2B5EF4-FFF2-40B4-BE49-F238E27FC236}">
                  <a16:creationId xmlns:a16="http://schemas.microsoft.com/office/drawing/2014/main" id="{175B51F7-CA09-466B-8116-8AAB7CD87D7B}"/>
                </a:ext>
              </a:extLst>
            </p:cNvPr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886;p51">
              <a:extLst>
                <a:ext uri="{FF2B5EF4-FFF2-40B4-BE49-F238E27FC236}">
                  <a16:creationId xmlns:a16="http://schemas.microsoft.com/office/drawing/2014/main" id="{ED994E68-20C1-45E4-9F04-D825C49C267E}"/>
                </a:ext>
              </a:extLst>
            </p:cNvPr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887;p51">
              <a:extLst>
                <a:ext uri="{FF2B5EF4-FFF2-40B4-BE49-F238E27FC236}">
                  <a16:creationId xmlns:a16="http://schemas.microsoft.com/office/drawing/2014/main" id="{46927E1C-383F-489C-B780-D8C7821D3801}"/>
                </a:ext>
              </a:extLst>
            </p:cNvPr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888;p51">
              <a:extLst>
                <a:ext uri="{FF2B5EF4-FFF2-40B4-BE49-F238E27FC236}">
                  <a16:creationId xmlns:a16="http://schemas.microsoft.com/office/drawing/2014/main" id="{D85427CA-4214-41B9-88A5-D0FA4FFF15A6}"/>
                </a:ext>
              </a:extLst>
            </p:cNvPr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889;p51">
              <a:extLst>
                <a:ext uri="{FF2B5EF4-FFF2-40B4-BE49-F238E27FC236}">
                  <a16:creationId xmlns:a16="http://schemas.microsoft.com/office/drawing/2014/main" id="{739A91EC-2674-4E26-B8FF-63404302AB40}"/>
                </a:ext>
              </a:extLst>
            </p:cNvPr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890;p51">
              <a:extLst>
                <a:ext uri="{FF2B5EF4-FFF2-40B4-BE49-F238E27FC236}">
                  <a16:creationId xmlns:a16="http://schemas.microsoft.com/office/drawing/2014/main" id="{E6928384-C837-485A-B27B-E120D42E1E04}"/>
                </a:ext>
              </a:extLst>
            </p:cNvPr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891;p51">
              <a:extLst>
                <a:ext uri="{FF2B5EF4-FFF2-40B4-BE49-F238E27FC236}">
                  <a16:creationId xmlns:a16="http://schemas.microsoft.com/office/drawing/2014/main" id="{A90FA5C1-625A-483E-B82F-BB0B2C0FCE15}"/>
                </a:ext>
              </a:extLst>
            </p:cNvPr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892;p51">
              <a:extLst>
                <a:ext uri="{FF2B5EF4-FFF2-40B4-BE49-F238E27FC236}">
                  <a16:creationId xmlns:a16="http://schemas.microsoft.com/office/drawing/2014/main" id="{0EFD51E6-2D64-4F19-A3D0-155B2F3C6F4A}"/>
                </a:ext>
              </a:extLst>
            </p:cNvPr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893;p51">
              <a:extLst>
                <a:ext uri="{FF2B5EF4-FFF2-40B4-BE49-F238E27FC236}">
                  <a16:creationId xmlns:a16="http://schemas.microsoft.com/office/drawing/2014/main" id="{570FE161-29DB-4758-86EC-B6866DDA5BF5}"/>
                </a:ext>
              </a:extLst>
            </p:cNvPr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894;p51">
              <a:extLst>
                <a:ext uri="{FF2B5EF4-FFF2-40B4-BE49-F238E27FC236}">
                  <a16:creationId xmlns:a16="http://schemas.microsoft.com/office/drawing/2014/main" id="{754684A3-723F-4F9D-8490-C4207DC4A97B}"/>
                </a:ext>
              </a:extLst>
            </p:cNvPr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895;p51">
              <a:extLst>
                <a:ext uri="{FF2B5EF4-FFF2-40B4-BE49-F238E27FC236}">
                  <a16:creationId xmlns:a16="http://schemas.microsoft.com/office/drawing/2014/main" id="{778A8B81-01F1-4162-8601-8FB4D4229207}"/>
                </a:ext>
              </a:extLst>
            </p:cNvPr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896;p51">
              <a:extLst>
                <a:ext uri="{FF2B5EF4-FFF2-40B4-BE49-F238E27FC236}">
                  <a16:creationId xmlns:a16="http://schemas.microsoft.com/office/drawing/2014/main" id="{6ED44625-8D5F-4302-B87B-1FFCE24D357B}"/>
                </a:ext>
              </a:extLst>
            </p:cNvPr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897;p51">
              <a:extLst>
                <a:ext uri="{FF2B5EF4-FFF2-40B4-BE49-F238E27FC236}">
                  <a16:creationId xmlns:a16="http://schemas.microsoft.com/office/drawing/2014/main" id="{9C0AC080-00F3-452E-A2C5-DF5F740B7B16}"/>
                </a:ext>
              </a:extLst>
            </p:cNvPr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898;p51">
              <a:extLst>
                <a:ext uri="{FF2B5EF4-FFF2-40B4-BE49-F238E27FC236}">
                  <a16:creationId xmlns:a16="http://schemas.microsoft.com/office/drawing/2014/main" id="{EF6266F9-4C06-4034-88F5-64972102866A}"/>
                </a:ext>
              </a:extLst>
            </p:cNvPr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899;p51">
              <a:extLst>
                <a:ext uri="{FF2B5EF4-FFF2-40B4-BE49-F238E27FC236}">
                  <a16:creationId xmlns:a16="http://schemas.microsoft.com/office/drawing/2014/main" id="{049A1131-C918-424C-BD50-811F395DD7AF}"/>
                </a:ext>
              </a:extLst>
            </p:cNvPr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900;p51">
              <a:extLst>
                <a:ext uri="{FF2B5EF4-FFF2-40B4-BE49-F238E27FC236}">
                  <a16:creationId xmlns:a16="http://schemas.microsoft.com/office/drawing/2014/main" id="{16646E18-784D-449D-9269-F62C2EC9E159}"/>
                </a:ext>
              </a:extLst>
            </p:cNvPr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01;p51">
              <a:extLst>
                <a:ext uri="{FF2B5EF4-FFF2-40B4-BE49-F238E27FC236}">
                  <a16:creationId xmlns:a16="http://schemas.microsoft.com/office/drawing/2014/main" id="{F5A20F66-6F14-4347-86B9-96D5458ABCFA}"/>
                </a:ext>
              </a:extLst>
            </p:cNvPr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902;p51">
              <a:extLst>
                <a:ext uri="{FF2B5EF4-FFF2-40B4-BE49-F238E27FC236}">
                  <a16:creationId xmlns:a16="http://schemas.microsoft.com/office/drawing/2014/main" id="{E655071E-DD64-49BE-BD2D-3A9981266F3E}"/>
                </a:ext>
              </a:extLst>
            </p:cNvPr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903;p51">
              <a:extLst>
                <a:ext uri="{FF2B5EF4-FFF2-40B4-BE49-F238E27FC236}">
                  <a16:creationId xmlns:a16="http://schemas.microsoft.com/office/drawing/2014/main" id="{6B7CAE08-50BA-4B8E-A47C-B6F9BAA4BC92}"/>
                </a:ext>
              </a:extLst>
            </p:cNvPr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904;p51">
              <a:extLst>
                <a:ext uri="{FF2B5EF4-FFF2-40B4-BE49-F238E27FC236}">
                  <a16:creationId xmlns:a16="http://schemas.microsoft.com/office/drawing/2014/main" id="{250E82E9-7FDD-45C1-B7E5-9BA4DB6E27E4}"/>
                </a:ext>
              </a:extLst>
            </p:cNvPr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905;p51">
              <a:extLst>
                <a:ext uri="{FF2B5EF4-FFF2-40B4-BE49-F238E27FC236}">
                  <a16:creationId xmlns:a16="http://schemas.microsoft.com/office/drawing/2014/main" id="{98E87B13-BBEB-49BB-A56F-93C52699D0A8}"/>
                </a:ext>
              </a:extLst>
            </p:cNvPr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906;p51">
              <a:extLst>
                <a:ext uri="{FF2B5EF4-FFF2-40B4-BE49-F238E27FC236}">
                  <a16:creationId xmlns:a16="http://schemas.microsoft.com/office/drawing/2014/main" id="{4E2AD179-4C00-4A17-8A65-FC59384D1FB9}"/>
                </a:ext>
              </a:extLst>
            </p:cNvPr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907;p51">
              <a:extLst>
                <a:ext uri="{FF2B5EF4-FFF2-40B4-BE49-F238E27FC236}">
                  <a16:creationId xmlns:a16="http://schemas.microsoft.com/office/drawing/2014/main" id="{E99A55AA-22DF-45B8-852F-03DB997B108B}"/>
                </a:ext>
              </a:extLst>
            </p:cNvPr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908;p51">
              <a:extLst>
                <a:ext uri="{FF2B5EF4-FFF2-40B4-BE49-F238E27FC236}">
                  <a16:creationId xmlns:a16="http://schemas.microsoft.com/office/drawing/2014/main" id="{88A8EA42-7524-4706-A8E6-F3ED0A943C18}"/>
                </a:ext>
              </a:extLst>
            </p:cNvPr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909;p51">
              <a:extLst>
                <a:ext uri="{FF2B5EF4-FFF2-40B4-BE49-F238E27FC236}">
                  <a16:creationId xmlns:a16="http://schemas.microsoft.com/office/drawing/2014/main" id="{933D6F9B-46D8-46D1-8CE0-AEDB65427E53}"/>
                </a:ext>
              </a:extLst>
            </p:cNvPr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910;p51">
              <a:extLst>
                <a:ext uri="{FF2B5EF4-FFF2-40B4-BE49-F238E27FC236}">
                  <a16:creationId xmlns:a16="http://schemas.microsoft.com/office/drawing/2014/main" id="{D60D8159-88B2-4D57-BAFC-5482C5ADA20A}"/>
                </a:ext>
              </a:extLst>
            </p:cNvPr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911;p51">
              <a:extLst>
                <a:ext uri="{FF2B5EF4-FFF2-40B4-BE49-F238E27FC236}">
                  <a16:creationId xmlns:a16="http://schemas.microsoft.com/office/drawing/2014/main" id="{019B9D5D-FEB3-463B-8661-C668D7283FE6}"/>
                </a:ext>
              </a:extLst>
            </p:cNvPr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912;p51">
              <a:extLst>
                <a:ext uri="{FF2B5EF4-FFF2-40B4-BE49-F238E27FC236}">
                  <a16:creationId xmlns:a16="http://schemas.microsoft.com/office/drawing/2014/main" id="{F7BE4751-0D34-4FE0-B244-14F224911168}"/>
                </a:ext>
              </a:extLst>
            </p:cNvPr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913;p51">
              <a:extLst>
                <a:ext uri="{FF2B5EF4-FFF2-40B4-BE49-F238E27FC236}">
                  <a16:creationId xmlns:a16="http://schemas.microsoft.com/office/drawing/2014/main" id="{11563D7B-6EDD-41BD-8DD4-63A64F7C3A39}"/>
                </a:ext>
              </a:extLst>
            </p:cNvPr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914;p51">
              <a:extLst>
                <a:ext uri="{FF2B5EF4-FFF2-40B4-BE49-F238E27FC236}">
                  <a16:creationId xmlns:a16="http://schemas.microsoft.com/office/drawing/2014/main" id="{59D66B72-27C7-491A-8EA6-9B372465FACA}"/>
                </a:ext>
              </a:extLst>
            </p:cNvPr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915;p51">
              <a:extLst>
                <a:ext uri="{FF2B5EF4-FFF2-40B4-BE49-F238E27FC236}">
                  <a16:creationId xmlns:a16="http://schemas.microsoft.com/office/drawing/2014/main" id="{6A5B4482-76E5-4C54-9B99-B8813620859A}"/>
                </a:ext>
              </a:extLst>
            </p:cNvPr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916;p51">
              <a:extLst>
                <a:ext uri="{FF2B5EF4-FFF2-40B4-BE49-F238E27FC236}">
                  <a16:creationId xmlns:a16="http://schemas.microsoft.com/office/drawing/2014/main" id="{064C31CC-808D-450A-BA61-A0A136DF6993}"/>
                </a:ext>
              </a:extLst>
            </p:cNvPr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917;p51">
              <a:extLst>
                <a:ext uri="{FF2B5EF4-FFF2-40B4-BE49-F238E27FC236}">
                  <a16:creationId xmlns:a16="http://schemas.microsoft.com/office/drawing/2014/main" id="{BD26A06D-4BC9-4288-89EA-3BCC1749AB71}"/>
                </a:ext>
              </a:extLst>
            </p:cNvPr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918;p51">
              <a:extLst>
                <a:ext uri="{FF2B5EF4-FFF2-40B4-BE49-F238E27FC236}">
                  <a16:creationId xmlns:a16="http://schemas.microsoft.com/office/drawing/2014/main" id="{B90AC61E-60CE-4DE2-B5A6-2F7682B20019}"/>
                </a:ext>
              </a:extLst>
            </p:cNvPr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8" name="Google Shape;919;p51">
              <a:extLst>
                <a:ext uri="{FF2B5EF4-FFF2-40B4-BE49-F238E27FC236}">
                  <a16:creationId xmlns:a16="http://schemas.microsoft.com/office/drawing/2014/main" id="{764CF73E-E27A-4EE0-B267-7F136A34E645}"/>
                </a:ext>
              </a:extLst>
            </p:cNvPr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559" name="Google Shape;920;p51">
                <a:extLst>
                  <a:ext uri="{FF2B5EF4-FFF2-40B4-BE49-F238E27FC236}">
                    <a16:creationId xmlns:a16="http://schemas.microsoft.com/office/drawing/2014/main" id="{15557D90-688C-4319-A287-DF41B218F2B5}"/>
                  </a:ext>
                </a:extLst>
              </p:cNvPr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921;p51">
                <a:extLst>
                  <a:ext uri="{FF2B5EF4-FFF2-40B4-BE49-F238E27FC236}">
                    <a16:creationId xmlns:a16="http://schemas.microsoft.com/office/drawing/2014/main" id="{42AE1597-1220-4ABF-82D7-9838040E30AD}"/>
                  </a:ext>
                </a:extLst>
              </p:cNvPr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9" name="Google Shape;922;p51">
              <a:extLst>
                <a:ext uri="{FF2B5EF4-FFF2-40B4-BE49-F238E27FC236}">
                  <a16:creationId xmlns:a16="http://schemas.microsoft.com/office/drawing/2014/main" id="{C5216C1D-600D-4C8C-AB25-0F74B890B707}"/>
                </a:ext>
              </a:extLst>
            </p:cNvPr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923;p51">
              <a:extLst>
                <a:ext uri="{FF2B5EF4-FFF2-40B4-BE49-F238E27FC236}">
                  <a16:creationId xmlns:a16="http://schemas.microsoft.com/office/drawing/2014/main" id="{667B2E28-E733-48BD-856B-3AC0D10D34CA}"/>
                </a:ext>
              </a:extLst>
            </p:cNvPr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924;p51">
              <a:extLst>
                <a:ext uri="{FF2B5EF4-FFF2-40B4-BE49-F238E27FC236}">
                  <a16:creationId xmlns:a16="http://schemas.microsoft.com/office/drawing/2014/main" id="{D679FE4A-FA04-43CC-B5E2-B64215AAD0A6}"/>
                </a:ext>
              </a:extLst>
            </p:cNvPr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925;p51">
              <a:extLst>
                <a:ext uri="{FF2B5EF4-FFF2-40B4-BE49-F238E27FC236}">
                  <a16:creationId xmlns:a16="http://schemas.microsoft.com/office/drawing/2014/main" id="{3AF142D4-E3D3-42C4-89FE-B0B52C9CD811}"/>
                </a:ext>
              </a:extLst>
            </p:cNvPr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926;p51">
              <a:extLst>
                <a:ext uri="{FF2B5EF4-FFF2-40B4-BE49-F238E27FC236}">
                  <a16:creationId xmlns:a16="http://schemas.microsoft.com/office/drawing/2014/main" id="{A6954C2E-D0AC-4580-8430-E44264A3012B}"/>
                </a:ext>
              </a:extLst>
            </p:cNvPr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927;p51">
              <a:extLst>
                <a:ext uri="{FF2B5EF4-FFF2-40B4-BE49-F238E27FC236}">
                  <a16:creationId xmlns:a16="http://schemas.microsoft.com/office/drawing/2014/main" id="{29055397-DA69-44C8-80BE-5205C607ABFE}"/>
                </a:ext>
              </a:extLst>
            </p:cNvPr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928;p51">
              <a:extLst>
                <a:ext uri="{FF2B5EF4-FFF2-40B4-BE49-F238E27FC236}">
                  <a16:creationId xmlns:a16="http://schemas.microsoft.com/office/drawing/2014/main" id="{36D3248C-17FF-45D0-997F-5C80E4F4B157}"/>
                </a:ext>
              </a:extLst>
            </p:cNvPr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929;p51">
              <a:extLst>
                <a:ext uri="{FF2B5EF4-FFF2-40B4-BE49-F238E27FC236}">
                  <a16:creationId xmlns:a16="http://schemas.microsoft.com/office/drawing/2014/main" id="{3284C3B9-50DE-460F-BAAE-62463E0E152D}"/>
                </a:ext>
              </a:extLst>
            </p:cNvPr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930;p51">
              <a:extLst>
                <a:ext uri="{FF2B5EF4-FFF2-40B4-BE49-F238E27FC236}">
                  <a16:creationId xmlns:a16="http://schemas.microsoft.com/office/drawing/2014/main" id="{A095A4B5-4BCC-4771-88E5-EB6CE31AF83E}"/>
                </a:ext>
              </a:extLst>
            </p:cNvPr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931;p51">
              <a:extLst>
                <a:ext uri="{FF2B5EF4-FFF2-40B4-BE49-F238E27FC236}">
                  <a16:creationId xmlns:a16="http://schemas.microsoft.com/office/drawing/2014/main" id="{9CCB1D58-4264-4B27-A046-9983338D696A}"/>
                </a:ext>
              </a:extLst>
            </p:cNvPr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932;p51">
              <a:extLst>
                <a:ext uri="{FF2B5EF4-FFF2-40B4-BE49-F238E27FC236}">
                  <a16:creationId xmlns:a16="http://schemas.microsoft.com/office/drawing/2014/main" id="{C33FF933-5A00-4183-BD38-AFE7AB0F6E2B}"/>
                </a:ext>
              </a:extLst>
            </p:cNvPr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933;p51">
              <a:extLst>
                <a:ext uri="{FF2B5EF4-FFF2-40B4-BE49-F238E27FC236}">
                  <a16:creationId xmlns:a16="http://schemas.microsoft.com/office/drawing/2014/main" id="{13248AAF-3109-4B92-BF6F-AA45B19B58E8}"/>
                </a:ext>
              </a:extLst>
            </p:cNvPr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934;p51">
              <a:extLst>
                <a:ext uri="{FF2B5EF4-FFF2-40B4-BE49-F238E27FC236}">
                  <a16:creationId xmlns:a16="http://schemas.microsoft.com/office/drawing/2014/main" id="{8E41AA4C-9CC8-4579-B729-931A47972D50}"/>
                </a:ext>
              </a:extLst>
            </p:cNvPr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935;p51">
              <a:extLst>
                <a:ext uri="{FF2B5EF4-FFF2-40B4-BE49-F238E27FC236}">
                  <a16:creationId xmlns:a16="http://schemas.microsoft.com/office/drawing/2014/main" id="{0D14208E-C6EB-41BD-AAC1-B6A724BC7E73}"/>
                </a:ext>
              </a:extLst>
            </p:cNvPr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936;p51">
              <a:extLst>
                <a:ext uri="{FF2B5EF4-FFF2-40B4-BE49-F238E27FC236}">
                  <a16:creationId xmlns:a16="http://schemas.microsoft.com/office/drawing/2014/main" id="{26F7B316-A7B8-48DF-BC63-B787DA82B2CC}"/>
                </a:ext>
              </a:extLst>
            </p:cNvPr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937;p51">
              <a:extLst>
                <a:ext uri="{FF2B5EF4-FFF2-40B4-BE49-F238E27FC236}">
                  <a16:creationId xmlns:a16="http://schemas.microsoft.com/office/drawing/2014/main" id="{2A293D7F-F194-462D-8637-5AF0E607705E}"/>
                </a:ext>
              </a:extLst>
            </p:cNvPr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938;p51">
              <a:extLst>
                <a:ext uri="{FF2B5EF4-FFF2-40B4-BE49-F238E27FC236}">
                  <a16:creationId xmlns:a16="http://schemas.microsoft.com/office/drawing/2014/main" id="{5B8B5CF5-4CCA-474E-ACA1-7985F75AE5CD}"/>
                </a:ext>
              </a:extLst>
            </p:cNvPr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939;p51">
              <a:extLst>
                <a:ext uri="{FF2B5EF4-FFF2-40B4-BE49-F238E27FC236}">
                  <a16:creationId xmlns:a16="http://schemas.microsoft.com/office/drawing/2014/main" id="{9C455E71-E767-448E-A7D3-54133BB9DF58}"/>
                </a:ext>
              </a:extLst>
            </p:cNvPr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557" name="Google Shape;940;p51">
                <a:extLst>
                  <a:ext uri="{FF2B5EF4-FFF2-40B4-BE49-F238E27FC236}">
                    <a16:creationId xmlns:a16="http://schemas.microsoft.com/office/drawing/2014/main" id="{DBE72D43-E70A-4113-B743-3CA48D05EBBE}"/>
                  </a:ext>
                </a:extLst>
              </p:cNvPr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941;p51">
                <a:extLst>
                  <a:ext uri="{FF2B5EF4-FFF2-40B4-BE49-F238E27FC236}">
                    <a16:creationId xmlns:a16="http://schemas.microsoft.com/office/drawing/2014/main" id="{DC5378EC-3431-4E91-8D87-078CEDF27210}"/>
                  </a:ext>
                </a:extLst>
              </p:cNvPr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84" name="Image 583">
            <a:extLst>
              <a:ext uri="{FF2B5EF4-FFF2-40B4-BE49-F238E27FC236}">
                <a16:creationId xmlns:a16="http://schemas.microsoft.com/office/drawing/2014/main" id="{4436A0B8-81DF-493F-A7EA-E7711CD3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92662" y="-2245494"/>
            <a:ext cx="7445102" cy="1083382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925F57A8-9861-4347-967F-935B02C4634B}"/>
              </a:ext>
            </a:extLst>
          </p:cNvPr>
          <p:cNvGrpSpPr/>
          <p:nvPr/>
        </p:nvGrpSpPr>
        <p:grpSpPr>
          <a:xfrm>
            <a:off x="1072285" y="1909946"/>
            <a:ext cx="6999430" cy="1626320"/>
            <a:chOff x="742451" y="1909946"/>
            <a:chExt cx="6999430" cy="162632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F8CFD8A-527B-4B33-AF71-FD3034260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451" y="1910889"/>
              <a:ext cx="1253837" cy="125383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7326C4C-E6D4-4E1C-97FE-DCD62FE0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847" y="1909946"/>
              <a:ext cx="1253837" cy="125383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9EE686B-76F6-4635-8DDC-1A0F1656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8044" y="1909946"/>
              <a:ext cx="1253837" cy="1253837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03A3DB-D3C6-4D74-9C38-5F06B10B90C0}"/>
                </a:ext>
              </a:extLst>
            </p:cNvPr>
            <p:cNvSpPr txBox="1"/>
            <p:nvPr/>
          </p:nvSpPr>
          <p:spPr>
            <a:xfrm>
              <a:off x="1000925" y="3228489"/>
              <a:ext cx="73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75000"/>
                    </a:schemeClr>
                  </a:solidFill>
                </a:rPr>
                <a:t>Marina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B63E8C3-B311-46C3-BE4D-58AB94E53C78}"/>
                </a:ext>
              </a:extLst>
            </p:cNvPr>
            <p:cNvSpPr txBox="1"/>
            <p:nvPr/>
          </p:nvSpPr>
          <p:spPr>
            <a:xfrm>
              <a:off x="6746517" y="3222806"/>
              <a:ext cx="73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75000"/>
                    </a:schemeClr>
                  </a:solidFill>
                </a:rPr>
                <a:t>Lucas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CAB8526-1C8B-42C4-8773-AC0BE61436A2}"/>
                </a:ext>
              </a:extLst>
            </p:cNvPr>
            <p:cNvSpPr txBox="1"/>
            <p:nvPr/>
          </p:nvSpPr>
          <p:spPr>
            <a:xfrm>
              <a:off x="4831321" y="3222806"/>
              <a:ext cx="73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75000"/>
                    </a:schemeClr>
                  </a:solidFill>
                </a:rPr>
                <a:t>Anisse</a:t>
              </a:r>
            </a:p>
          </p:txBody>
        </p:sp>
        <p:pic>
          <p:nvPicPr>
            <p:cNvPr id="585" name="Image 584">
              <a:extLst>
                <a:ext uri="{FF2B5EF4-FFF2-40B4-BE49-F238E27FC236}">
                  <a16:creationId xmlns:a16="http://schemas.microsoft.com/office/drawing/2014/main" id="{62DE192E-E010-4D4E-9619-C787B7873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57649" y="1909946"/>
              <a:ext cx="1253837" cy="1253837"/>
            </a:xfrm>
            <a:prstGeom prst="rect">
              <a:avLst/>
            </a:prstGeom>
          </p:spPr>
        </p:pic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204CE998-BF4A-4960-B987-C76F20687CC7}"/>
                </a:ext>
              </a:extLst>
            </p:cNvPr>
            <p:cNvSpPr txBox="1"/>
            <p:nvPr/>
          </p:nvSpPr>
          <p:spPr>
            <a:xfrm>
              <a:off x="2825981" y="3227353"/>
              <a:ext cx="91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75000"/>
                    </a:schemeClr>
                  </a:solidFill>
                </a:rPr>
                <a:t>Christian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1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101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iga" panose="020B0800030000020004" pitchFamily="34" charset="0"/>
              </a:rPr>
              <a:t>MERCI !</a:t>
            </a:r>
            <a:endParaRPr dirty="0">
              <a:latin typeface="Viga" panose="020B0800030000020004" pitchFamily="34" charset="0"/>
            </a:endParaRPr>
          </a:p>
        </p:txBody>
      </p:sp>
      <p:sp>
        <p:nvSpPr>
          <p:cNvPr id="3284" name="Google Shape;3284;p101"/>
          <p:cNvSpPr txBox="1">
            <a:spLocks noGrp="1"/>
          </p:cNvSpPr>
          <p:nvPr>
            <p:ph type="subTitle" idx="1"/>
          </p:nvPr>
        </p:nvSpPr>
        <p:spPr>
          <a:xfrm>
            <a:off x="527060" y="2152302"/>
            <a:ext cx="4486849" cy="934116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Avez-vous des questions ?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286" name="Google Shape;3286;p101"/>
          <p:cNvGrpSpPr/>
          <p:nvPr/>
        </p:nvGrpSpPr>
        <p:grpSpPr>
          <a:xfrm>
            <a:off x="4893880" y="1106696"/>
            <a:ext cx="3520165" cy="3055975"/>
            <a:chOff x="4817680" y="1059071"/>
            <a:chExt cx="3520165" cy="3055975"/>
          </a:xfrm>
        </p:grpSpPr>
        <p:sp>
          <p:nvSpPr>
            <p:cNvPr id="3287" name="Google Shape;3287;p101"/>
            <p:cNvSpPr/>
            <p:nvPr/>
          </p:nvSpPr>
          <p:spPr>
            <a:xfrm>
              <a:off x="6609577" y="3877138"/>
              <a:ext cx="194506" cy="219408"/>
            </a:xfrm>
            <a:custGeom>
              <a:avLst/>
              <a:gdLst/>
              <a:ahLst/>
              <a:cxnLst/>
              <a:rect l="l" t="t" r="r" b="b"/>
              <a:pathLst>
                <a:path w="10693" h="12062" extrusionOk="0">
                  <a:moveTo>
                    <a:pt x="2276" y="0"/>
                  </a:moveTo>
                  <a:lnTo>
                    <a:pt x="2276" y="13"/>
                  </a:lnTo>
                  <a:lnTo>
                    <a:pt x="2221" y="13"/>
                  </a:lnTo>
                  <a:cubicBezTo>
                    <a:pt x="1649" y="1499"/>
                    <a:pt x="1050" y="2915"/>
                    <a:pt x="410" y="4359"/>
                  </a:cubicBezTo>
                  <a:lnTo>
                    <a:pt x="369" y="4277"/>
                  </a:lnTo>
                  <a:cubicBezTo>
                    <a:pt x="83" y="4290"/>
                    <a:pt x="1" y="4713"/>
                    <a:pt x="137" y="4971"/>
                  </a:cubicBezTo>
                  <a:cubicBezTo>
                    <a:pt x="137" y="4985"/>
                    <a:pt x="151" y="4998"/>
                    <a:pt x="151" y="5012"/>
                  </a:cubicBezTo>
                  <a:cubicBezTo>
                    <a:pt x="151" y="5040"/>
                    <a:pt x="137" y="5067"/>
                    <a:pt x="151" y="5094"/>
                  </a:cubicBezTo>
                  <a:cubicBezTo>
                    <a:pt x="151" y="5243"/>
                    <a:pt x="260" y="5448"/>
                    <a:pt x="424" y="5679"/>
                  </a:cubicBezTo>
                  <a:cubicBezTo>
                    <a:pt x="546" y="5870"/>
                    <a:pt x="709" y="6061"/>
                    <a:pt x="873" y="6224"/>
                  </a:cubicBezTo>
                  <a:cubicBezTo>
                    <a:pt x="1867" y="7682"/>
                    <a:pt x="3257" y="9057"/>
                    <a:pt x="4523" y="10079"/>
                  </a:cubicBezTo>
                  <a:cubicBezTo>
                    <a:pt x="5762" y="11088"/>
                    <a:pt x="7399" y="12061"/>
                    <a:pt x="9041" y="12061"/>
                  </a:cubicBezTo>
                  <a:cubicBezTo>
                    <a:pt x="9439" y="12061"/>
                    <a:pt x="9837" y="12004"/>
                    <a:pt x="10230" y="11877"/>
                  </a:cubicBezTo>
                  <a:cubicBezTo>
                    <a:pt x="10421" y="11822"/>
                    <a:pt x="10624" y="11726"/>
                    <a:pt x="10666" y="11523"/>
                  </a:cubicBezTo>
                  <a:cubicBezTo>
                    <a:pt x="10693" y="11399"/>
                    <a:pt x="10638" y="11277"/>
                    <a:pt x="10597" y="11169"/>
                  </a:cubicBezTo>
                  <a:cubicBezTo>
                    <a:pt x="10557" y="11073"/>
                    <a:pt x="10529" y="10978"/>
                    <a:pt x="10515" y="10882"/>
                  </a:cubicBezTo>
                  <a:cubicBezTo>
                    <a:pt x="10515" y="10869"/>
                    <a:pt x="10529" y="10855"/>
                    <a:pt x="10543" y="10842"/>
                  </a:cubicBezTo>
                  <a:cubicBezTo>
                    <a:pt x="10529" y="10842"/>
                    <a:pt x="10515" y="10855"/>
                    <a:pt x="10515" y="10869"/>
                  </a:cubicBezTo>
                  <a:cubicBezTo>
                    <a:pt x="10406" y="10392"/>
                    <a:pt x="10406" y="9901"/>
                    <a:pt x="10230" y="9438"/>
                  </a:cubicBezTo>
                  <a:cubicBezTo>
                    <a:pt x="9943" y="8662"/>
                    <a:pt x="9358" y="8145"/>
                    <a:pt x="8704" y="7668"/>
                  </a:cubicBezTo>
                  <a:cubicBezTo>
                    <a:pt x="8160" y="7219"/>
                    <a:pt x="7410" y="6756"/>
                    <a:pt x="6947" y="6415"/>
                  </a:cubicBezTo>
                  <a:cubicBezTo>
                    <a:pt x="6811" y="6306"/>
                    <a:pt x="6702" y="6197"/>
                    <a:pt x="6580" y="6075"/>
                  </a:cubicBezTo>
                  <a:cubicBezTo>
                    <a:pt x="5136" y="4495"/>
                    <a:pt x="4973" y="2193"/>
                    <a:pt x="5463" y="164"/>
                  </a:cubicBezTo>
                  <a:lnTo>
                    <a:pt x="2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01"/>
            <p:cNvSpPr/>
            <p:nvPr/>
          </p:nvSpPr>
          <p:spPr>
            <a:xfrm>
              <a:off x="6539218" y="3640032"/>
              <a:ext cx="167475" cy="198053"/>
            </a:xfrm>
            <a:custGeom>
              <a:avLst/>
              <a:gdLst/>
              <a:ahLst/>
              <a:cxnLst/>
              <a:rect l="l" t="t" r="r" b="b"/>
              <a:pathLst>
                <a:path w="9207" h="10888" extrusionOk="0">
                  <a:moveTo>
                    <a:pt x="6457" y="1"/>
                  </a:moveTo>
                  <a:cubicBezTo>
                    <a:pt x="5449" y="178"/>
                    <a:pt x="4455" y="342"/>
                    <a:pt x="3460" y="518"/>
                  </a:cubicBezTo>
                  <a:cubicBezTo>
                    <a:pt x="4196" y="2153"/>
                    <a:pt x="4332" y="4087"/>
                    <a:pt x="3175" y="5572"/>
                  </a:cubicBezTo>
                  <a:cubicBezTo>
                    <a:pt x="3079" y="5694"/>
                    <a:pt x="2984" y="5790"/>
                    <a:pt x="2875" y="5899"/>
                  </a:cubicBezTo>
                  <a:cubicBezTo>
                    <a:pt x="2480" y="6239"/>
                    <a:pt x="1840" y="6716"/>
                    <a:pt x="1377" y="7165"/>
                  </a:cubicBezTo>
                  <a:cubicBezTo>
                    <a:pt x="832" y="7628"/>
                    <a:pt x="342" y="8132"/>
                    <a:pt x="164" y="8813"/>
                  </a:cubicBezTo>
                  <a:cubicBezTo>
                    <a:pt x="70" y="9208"/>
                    <a:pt x="124" y="9631"/>
                    <a:pt x="83" y="10025"/>
                  </a:cubicBezTo>
                  <a:cubicBezTo>
                    <a:pt x="83" y="10025"/>
                    <a:pt x="70" y="10025"/>
                    <a:pt x="55" y="10012"/>
                  </a:cubicBezTo>
                  <a:lnTo>
                    <a:pt x="55" y="10012"/>
                  </a:lnTo>
                  <a:lnTo>
                    <a:pt x="83" y="10039"/>
                  </a:lnTo>
                  <a:cubicBezTo>
                    <a:pt x="83" y="10121"/>
                    <a:pt x="70" y="10216"/>
                    <a:pt x="55" y="10297"/>
                  </a:cubicBezTo>
                  <a:cubicBezTo>
                    <a:pt x="28" y="10393"/>
                    <a:pt x="1" y="10502"/>
                    <a:pt x="28" y="10597"/>
                  </a:cubicBezTo>
                  <a:cubicBezTo>
                    <a:pt x="97" y="10760"/>
                    <a:pt x="301" y="10815"/>
                    <a:pt x="491" y="10842"/>
                  </a:cubicBezTo>
                  <a:cubicBezTo>
                    <a:pt x="695" y="10873"/>
                    <a:pt x="898" y="10887"/>
                    <a:pt x="1100" y="10887"/>
                  </a:cubicBezTo>
                  <a:cubicBezTo>
                    <a:pt x="2860" y="10887"/>
                    <a:pt x="4492" y="9777"/>
                    <a:pt x="5654" y="8677"/>
                  </a:cubicBezTo>
                  <a:cubicBezTo>
                    <a:pt x="6716" y="7669"/>
                    <a:pt x="7833" y="6362"/>
                    <a:pt x="8581" y="5027"/>
                  </a:cubicBezTo>
                  <a:cubicBezTo>
                    <a:pt x="8732" y="4864"/>
                    <a:pt x="8854" y="4686"/>
                    <a:pt x="8950" y="4523"/>
                  </a:cubicBezTo>
                  <a:cubicBezTo>
                    <a:pt x="9072" y="4305"/>
                    <a:pt x="9140" y="4114"/>
                    <a:pt x="9126" y="4005"/>
                  </a:cubicBezTo>
                  <a:cubicBezTo>
                    <a:pt x="9126" y="3978"/>
                    <a:pt x="9113" y="3951"/>
                    <a:pt x="9113" y="3937"/>
                  </a:cubicBezTo>
                  <a:cubicBezTo>
                    <a:pt x="9113" y="3923"/>
                    <a:pt x="9126" y="3910"/>
                    <a:pt x="9126" y="3896"/>
                  </a:cubicBezTo>
                  <a:cubicBezTo>
                    <a:pt x="9206" y="3670"/>
                    <a:pt x="9091" y="3338"/>
                    <a:pt x="8830" y="3338"/>
                  </a:cubicBezTo>
                  <a:cubicBezTo>
                    <a:pt x="8824" y="3338"/>
                    <a:pt x="8819" y="3338"/>
                    <a:pt x="8813" y="3338"/>
                  </a:cubicBezTo>
                  <a:lnTo>
                    <a:pt x="8772" y="3420"/>
                  </a:lnTo>
                  <a:cubicBezTo>
                    <a:pt x="7982" y="2289"/>
                    <a:pt x="7247" y="1172"/>
                    <a:pt x="6498" y="15"/>
                  </a:cubicBezTo>
                  <a:lnTo>
                    <a:pt x="6457" y="15"/>
                  </a:lnTo>
                  <a:lnTo>
                    <a:pt x="64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01"/>
            <p:cNvSpPr/>
            <p:nvPr/>
          </p:nvSpPr>
          <p:spPr>
            <a:xfrm>
              <a:off x="6343275" y="2686876"/>
              <a:ext cx="626809" cy="1264605"/>
            </a:xfrm>
            <a:custGeom>
              <a:avLst/>
              <a:gdLst/>
              <a:ahLst/>
              <a:cxnLst/>
              <a:rect l="l" t="t" r="r" b="b"/>
              <a:pathLst>
                <a:path w="34459" h="69522" extrusionOk="0">
                  <a:moveTo>
                    <a:pt x="20259" y="1"/>
                  </a:moveTo>
                  <a:cubicBezTo>
                    <a:pt x="15774" y="1"/>
                    <a:pt x="11290" y="559"/>
                    <a:pt x="6932" y="1668"/>
                  </a:cubicBezTo>
                  <a:cubicBezTo>
                    <a:pt x="6592" y="1763"/>
                    <a:pt x="6211" y="1872"/>
                    <a:pt x="5966" y="2131"/>
                  </a:cubicBezTo>
                  <a:cubicBezTo>
                    <a:pt x="5706" y="2431"/>
                    <a:pt x="5639" y="2853"/>
                    <a:pt x="5584" y="3248"/>
                  </a:cubicBezTo>
                  <a:cubicBezTo>
                    <a:pt x="4590" y="10725"/>
                    <a:pt x="1853" y="17807"/>
                    <a:pt x="722" y="25176"/>
                  </a:cubicBezTo>
                  <a:cubicBezTo>
                    <a:pt x="531" y="26415"/>
                    <a:pt x="340" y="27668"/>
                    <a:pt x="164" y="28908"/>
                  </a:cubicBezTo>
                  <a:cubicBezTo>
                    <a:pt x="82" y="29398"/>
                    <a:pt x="0" y="29901"/>
                    <a:pt x="13" y="30406"/>
                  </a:cubicBezTo>
                  <a:cubicBezTo>
                    <a:pt x="41" y="32285"/>
                    <a:pt x="1157" y="33702"/>
                    <a:pt x="2138" y="35186"/>
                  </a:cubicBezTo>
                  <a:cubicBezTo>
                    <a:pt x="3160" y="36738"/>
                    <a:pt x="4154" y="38332"/>
                    <a:pt x="5176" y="39898"/>
                  </a:cubicBezTo>
                  <a:cubicBezTo>
                    <a:pt x="7464" y="43357"/>
                    <a:pt x="9752" y="46831"/>
                    <a:pt x="12040" y="50290"/>
                  </a:cubicBezTo>
                  <a:cubicBezTo>
                    <a:pt x="13088" y="51883"/>
                    <a:pt x="14165" y="53559"/>
                    <a:pt x="14369" y="55466"/>
                  </a:cubicBezTo>
                  <a:cubicBezTo>
                    <a:pt x="16235" y="55003"/>
                    <a:pt x="17910" y="53763"/>
                    <a:pt x="18890" y="52088"/>
                  </a:cubicBezTo>
                  <a:cubicBezTo>
                    <a:pt x="15173" y="45237"/>
                    <a:pt x="12503" y="37897"/>
                    <a:pt x="8866" y="31045"/>
                  </a:cubicBezTo>
                  <a:cubicBezTo>
                    <a:pt x="8581" y="30528"/>
                    <a:pt x="8308" y="29997"/>
                    <a:pt x="8294" y="29411"/>
                  </a:cubicBezTo>
                  <a:cubicBezTo>
                    <a:pt x="8267" y="28826"/>
                    <a:pt x="8526" y="28267"/>
                    <a:pt x="8784" y="27736"/>
                  </a:cubicBezTo>
                  <a:cubicBezTo>
                    <a:pt x="11045" y="23078"/>
                    <a:pt x="13905" y="18666"/>
                    <a:pt x="16480" y="14184"/>
                  </a:cubicBezTo>
                  <a:lnTo>
                    <a:pt x="19504" y="14429"/>
                  </a:lnTo>
                  <a:cubicBezTo>
                    <a:pt x="21247" y="20137"/>
                    <a:pt x="22772" y="25911"/>
                    <a:pt x="24066" y="31740"/>
                  </a:cubicBezTo>
                  <a:cubicBezTo>
                    <a:pt x="24801" y="35009"/>
                    <a:pt x="24298" y="37570"/>
                    <a:pt x="23372" y="40688"/>
                  </a:cubicBezTo>
                  <a:cubicBezTo>
                    <a:pt x="20988" y="48765"/>
                    <a:pt x="18605" y="56828"/>
                    <a:pt x="16235" y="64904"/>
                  </a:cubicBezTo>
                  <a:cubicBezTo>
                    <a:pt x="16153" y="65163"/>
                    <a:pt x="16072" y="65435"/>
                    <a:pt x="16099" y="65694"/>
                  </a:cubicBezTo>
                  <a:cubicBezTo>
                    <a:pt x="16139" y="66062"/>
                    <a:pt x="16371" y="66375"/>
                    <a:pt x="16602" y="66661"/>
                  </a:cubicBezTo>
                  <a:cubicBezTo>
                    <a:pt x="17855" y="68132"/>
                    <a:pt x="19598" y="69167"/>
                    <a:pt x="21478" y="69521"/>
                  </a:cubicBezTo>
                  <a:cubicBezTo>
                    <a:pt x="23290" y="62739"/>
                    <a:pt x="26014" y="56120"/>
                    <a:pt x="28765" y="49664"/>
                  </a:cubicBezTo>
                  <a:cubicBezTo>
                    <a:pt x="30249" y="46177"/>
                    <a:pt x="31816" y="42691"/>
                    <a:pt x="32824" y="39026"/>
                  </a:cubicBezTo>
                  <a:cubicBezTo>
                    <a:pt x="32960" y="38509"/>
                    <a:pt x="33096" y="37991"/>
                    <a:pt x="33218" y="37461"/>
                  </a:cubicBezTo>
                  <a:cubicBezTo>
                    <a:pt x="34458" y="31971"/>
                    <a:pt x="33327" y="26115"/>
                    <a:pt x="32606" y="20600"/>
                  </a:cubicBezTo>
                  <a:cubicBezTo>
                    <a:pt x="31898" y="15247"/>
                    <a:pt x="30427" y="9595"/>
                    <a:pt x="28969" y="4392"/>
                  </a:cubicBezTo>
                  <a:cubicBezTo>
                    <a:pt x="28669" y="3316"/>
                    <a:pt x="28302" y="2213"/>
                    <a:pt x="27512" y="1436"/>
                  </a:cubicBezTo>
                  <a:cubicBezTo>
                    <a:pt x="26436" y="374"/>
                    <a:pt x="24828" y="170"/>
                    <a:pt x="23330" y="88"/>
                  </a:cubicBezTo>
                  <a:cubicBezTo>
                    <a:pt x="22308" y="30"/>
                    <a:pt x="21283" y="1"/>
                    <a:pt x="20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01"/>
            <p:cNvSpPr/>
            <p:nvPr/>
          </p:nvSpPr>
          <p:spPr>
            <a:xfrm>
              <a:off x="6948493" y="3290220"/>
              <a:ext cx="9441" cy="73360"/>
            </a:xfrm>
            <a:custGeom>
              <a:avLst/>
              <a:gdLst/>
              <a:ahLst/>
              <a:cxnLst/>
              <a:rect l="l" t="t" r="r" b="b"/>
              <a:pathLst>
                <a:path w="519" h="4033" extrusionOk="0">
                  <a:moveTo>
                    <a:pt x="518" y="1"/>
                  </a:moveTo>
                  <a:lnTo>
                    <a:pt x="478" y="42"/>
                  </a:lnTo>
                  <a:cubicBezTo>
                    <a:pt x="423" y="1377"/>
                    <a:pt x="287" y="2712"/>
                    <a:pt x="1" y="4032"/>
                  </a:cubicBezTo>
                  <a:cubicBezTo>
                    <a:pt x="451" y="2807"/>
                    <a:pt x="518" y="1336"/>
                    <a:pt x="518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01"/>
            <p:cNvSpPr/>
            <p:nvPr/>
          </p:nvSpPr>
          <p:spPr>
            <a:xfrm>
              <a:off x="6382166" y="3326891"/>
              <a:ext cx="12151" cy="18845"/>
            </a:xfrm>
            <a:custGeom>
              <a:avLst/>
              <a:gdLst/>
              <a:ahLst/>
              <a:cxnLst/>
              <a:rect l="l" t="t" r="r" b="b"/>
              <a:pathLst>
                <a:path w="668" h="1036" extrusionOk="0">
                  <a:moveTo>
                    <a:pt x="0" y="1"/>
                  </a:moveTo>
                  <a:cubicBezTo>
                    <a:pt x="218" y="328"/>
                    <a:pt x="423" y="696"/>
                    <a:pt x="668" y="1036"/>
                  </a:cubicBezTo>
                  <a:cubicBezTo>
                    <a:pt x="450" y="682"/>
                    <a:pt x="232" y="342"/>
                    <a:pt x="0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01"/>
            <p:cNvSpPr/>
            <p:nvPr/>
          </p:nvSpPr>
          <p:spPr>
            <a:xfrm>
              <a:off x="6355899" y="3258023"/>
              <a:ext cx="601289" cy="609219"/>
            </a:xfrm>
            <a:custGeom>
              <a:avLst/>
              <a:gdLst/>
              <a:ahLst/>
              <a:cxnLst/>
              <a:rect l="l" t="t" r="r" b="b"/>
              <a:pathLst>
                <a:path w="33056" h="33492" extrusionOk="0">
                  <a:moveTo>
                    <a:pt x="8118" y="0"/>
                  </a:moveTo>
                  <a:cubicBezTo>
                    <a:pt x="6620" y="805"/>
                    <a:pt x="3705" y="1104"/>
                    <a:pt x="2397" y="1281"/>
                  </a:cubicBezTo>
                  <a:cubicBezTo>
                    <a:pt x="2343" y="1281"/>
                    <a:pt x="2288" y="1295"/>
                    <a:pt x="2234" y="1295"/>
                  </a:cubicBezTo>
                  <a:cubicBezTo>
                    <a:pt x="1758" y="1362"/>
                    <a:pt x="1281" y="1417"/>
                    <a:pt x="790" y="1471"/>
                  </a:cubicBezTo>
                  <a:cubicBezTo>
                    <a:pt x="532" y="1485"/>
                    <a:pt x="273" y="1513"/>
                    <a:pt x="0" y="1513"/>
                  </a:cubicBezTo>
                  <a:cubicBezTo>
                    <a:pt x="409" y="2303"/>
                    <a:pt x="941" y="3038"/>
                    <a:pt x="1444" y="3787"/>
                  </a:cubicBezTo>
                  <a:cubicBezTo>
                    <a:pt x="1676" y="4128"/>
                    <a:pt x="1894" y="4468"/>
                    <a:pt x="2112" y="4822"/>
                  </a:cubicBezTo>
                  <a:cubicBezTo>
                    <a:pt x="2493" y="5326"/>
                    <a:pt x="2929" y="5748"/>
                    <a:pt x="3514" y="5748"/>
                  </a:cubicBezTo>
                  <a:cubicBezTo>
                    <a:pt x="3746" y="5748"/>
                    <a:pt x="4005" y="5680"/>
                    <a:pt x="4304" y="5517"/>
                  </a:cubicBezTo>
                  <a:cubicBezTo>
                    <a:pt x="4822" y="5245"/>
                    <a:pt x="5353" y="4822"/>
                    <a:pt x="5911" y="4822"/>
                  </a:cubicBezTo>
                  <a:cubicBezTo>
                    <a:pt x="5993" y="4822"/>
                    <a:pt x="6075" y="4822"/>
                    <a:pt x="6156" y="4849"/>
                  </a:cubicBezTo>
                  <a:cubicBezTo>
                    <a:pt x="6647" y="4958"/>
                    <a:pt x="6988" y="5421"/>
                    <a:pt x="7260" y="5844"/>
                  </a:cubicBezTo>
                  <a:cubicBezTo>
                    <a:pt x="10257" y="10297"/>
                    <a:pt x="13335" y="14996"/>
                    <a:pt x="14533" y="20144"/>
                  </a:cubicBezTo>
                  <a:cubicBezTo>
                    <a:pt x="15309" y="19709"/>
                    <a:pt x="15990" y="19095"/>
                    <a:pt x="16480" y="18265"/>
                  </a:cubicBezTo>
                  <a:cubicBezTo>
                    <a:pt x="16549" y="18142"/>
                    <a:pt x="16631" y="17992"/>
                    <a:pt x="16739" y="17869"/>
                  </a:cubicBezTo>
                  <a:cubicBezTo>
                    <a:pt x="13811" y="12000"/>
                    <a:pt x="11441" y="5871"/>
                    <a:pt x="8390" y="69"/>
                  </a:cubicBezTo>
                  <a:cubicBezTo>
                    <a:pt x="8308" y="42"/>
                    <a:pt x="8214" y="28"/>
                    <a:pt x="8132" y="0"/>
                  </a:cubicBezTo>
                  <a:close/>
                  <a:moveTo>
                    <a:pt x="33056" y="1812"/>
                  </a:moveTo>
                  <a:cubicBezTo>
                    <a:pt x="32457" y="2303"/>
                    <a:pt x="31830" y="2724"/>
                    <a:pt x="31149" y="2969"/>
                  </a:cubicBezTo>
                  <a:cubicBezTo>
                    <a:pt x="30877" y="3065"/>
                    <a:pt x="30617" y="3133"/>
                    <a:pt x="30372" y="3174"/>
                  </a:cubicBezTo>
                  <a:cubicBezTo>
                    <a:pt x="30277" y="3215"/>
                    <a:pt x="30182" y="3269"/>
                    <a:pt x="30087" y="3311"/>
                  </a:cubicBezTo>
                  <a:cubicBezTo>
                    <a:pt x="28711" y="3950"/>
                    <a:pt x="25932" y="4945"/>
                    <a:pt x="23644" y="4945"/>
                  </a:cubicBezTo>
                  <a:cubicBezTo>
                    <a:pt x="23481" y="6361"/>
                    <a:pt x="23141" y="7764"/>
                    <a:pt x="22678" y="9289"/>
                  </a:cubicBezTo>
                  <a:cubicBezTo>
                    <a:pt x="21261" y="14125"/>
                    <a:pt x="19831" y="18946"/>
                    <a:pt x="18414" y="23767"/>
                  </a:cubicBezTo>
                  <a:cubicBezTo>
                    <a:pt x="17965" y="25265"/>
                    <a:pt x="17529" y="26749"/>
                    <a:pt x="17094" y="28248"/>
                  </a:cubicBezTo>
                  <a:cubicBezTo>
                    <a:pt x="16876" y="28970"/>
                    <a:pt x="16658" y="29705"/>
                    <a:pt x="16440" y="30441"/>
                  </a:cubicBezTo>
                  <a:cubicBezTo>
                    <a:pt x="16644" y="31680"/>
                    <a:pt x="17842" y="32796"/>
                    <a:pt x="19164" y="33492"/>
                  </a:cubicBezTo>
                  <a:cubicBezTo>
                    <a:pt x="19164" y="32034"/>
                    <a:pt x="19286" y="30604"/>
                    <a:pt x="19640" y="29133"/>
                  </a:cubicBezTo>
                  <a:cubicBezTo>
                    <a:pt x="20049" y="29609"/>
                    <a:pt x="20648" y="29909"/>
                    <a:pt x="21274" y="29936"/>
                  </a:cubicBezTo>
                  <a:cubicBezTo>
                    <a:pt x="20403" y="26845"/>
                    <a:pt x="21207" y="23535"/>
                    <a:pt x="22309" y="20526"/>
                  </a:cubicBezTo>
                  <a:cubicBezTo>
                    <a:pt x="23413" y="17515"/>
                    <a:pt x="24830" y="14573"/>
                    <a:pt x="25278" y="11386"/>
                  </a:cubicBezTo>
                  <a:cubicBezTo>
                    <a:pt x="25374" y="11414"/>
                    <a:pt x="25456" y="11428"/>
                    <a:pt x="25551" y="11428"/>
                  </a:cubicBezTo>
                  <a:cubicBezTo>
                    <a:pt x="26110" y="11428"/>
                    <a:pt x="26655" y="10965"/>
                    <a:pt x="26858" y="10420"/>
                  </a:cubicBezTo>
                  <a:cubicBezTo>
                    <a:pt x="27090" y="9779"/>
                    <a:pt x="26995" y="9071"/>
                    <a:pt x="26900" y="8390"/>
                  </a:cubicBezTo>
                  <a:lnTo>
                    <a:pt x="26900" y="8390"/>
                  </a:lnTo>
                  <a:cubicBezTo>
                    <a:pt x="27363" y="8432"/>
                    <a:pt x="27839" y="8459"/>
                    <a:pt x="28316" y="8459"/>
                  </a:cubicBezTo>
                  <a:cubicBezTo>
                    <a:pt x="28916" y="8459"/>
                    <a:pt x="29501" y="8404"/>
                    <a:pt x="30073" y="8254"/>
                  </a:cubicBezTo>
                  <a:cubicBezTo>
                    <a:pt x="30768" y="8063"/>
                    <a:pt x="31313" y="7723"/>
                    <a:pt x="31721" y="7273"/>
                  </a:cubicBezTo>
                  <a:cubicBezTo>
                    <a:pt x="32103" y="6852"/>
                    <a:pt x="32375" y="6361"/>
                    <a:pt x="32579" y="5802"/>
                  </a:cubicBezTo>
                  <a:cubicBezTo>
                    <a:pt x="32865" y="4482"/>
                    <a:pt x="33001" y="3147"/>
                    <a:pt x="33056" y="181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01"/>
            <p:cNvSpPr/>
            <p:nvPr/>
          </p:nvSpPr>
          <p:spPr>
            <a:xfrm>
              <a:off x="6577144" y="3578859"/>
              <a:ext cx="120163" cy="124129"/>
            </a:xfrm>
            <a:custGeom>
              <a:avLst/>
              <a:gdLst/>
              <a:ahLst/>
              <a:cxnLst/>
              <a:rect l="l" t="t" r="r" b="b"/>
              <a:pathLst>
                <a:path w="6606" h="6824" extrusionOk="0">
                  <a:moveTo>
                    <a:pt x="4958" y="0"/>
                  </a:moveTo>
                  <a:cubicBezTo>
                    <a:pt x="4644" y="28"/>
                    <a:pt x="4468" y="368"/>
                    <a:pt x="4317" y="627"/>
                  </a:cubicBezTo>
                  <a:cubicBezTo>
                    <a:pt x="3432" y="2125"/>
                    <a:pt x="1934" y="2901"/>
                    <a:pt x="313" y="3309"/>
                  </a:cubicBezTo>
                  <a:cubicBezTo>
                    <a:pt x="245" y="3324"/>
                    <a:pt x="150" y="3351"/>
                    <a:pt x="95" y="3405"/>
                  </a:cubicBezTo>
                  <a:cubicBezTo>
                    <a:pt x="28" y="3487"/>
                    <a:pt x="13" y="3596"/>
                    <a:pt x="13" y="3691"/>
                  </a:cubicBezTo>
                  <a:cubicBezTo>
                    <a:pt x="0" y="4359"/>
                    <a:pt x="300" y="4971"/>
                    <a:pt x="572" y="5557"/>
                  </a:cubicBezTo>
                  <a:cubicBezTo>
                    <a:pt x="749" y="5939"/>
                    <a:pt x="926" y="6306"/>
                    <a:pt x="1103" y="6674"/>
                  </a:cubicBezTo>
                  <a:cubicBezTo>
                    <a:pt x="1130" y="6714"/>
                    <a:pt x="1157" y="6769"/>
                    <a:pt x="1185" y="6796"/>
                  </a:cubicBezTo>
                  <a:cubicBezTo>
                    <a:pt x="1219" y="6817"/>
                    <a:pt x="1253" y="6824"/>
                    <a:pt x="1287" y="6824"/>
                  </a:cubicBezTo>
                  <a:cubicBezTo>
                    <a:pt x="1321" y="6824"/>
                    <a:pt x="1355" y="6817"/>
                    <a:pt x="1389" y="6810"/>
                  </a:cubicBezTo>
                  <a:cubicBezTo>
                    <a:pt x="3091" y="6483"/>
                    <a:pt x="4699" y="5162"/>
                    <a:pt x="5884" y="3936"/>
                  </a:cubicBezTo>
                  <a:cubicBezTo>
                    <a:pt x="6251" y="3569"/>
                    <a:pt x="6605" y="3133"/>
                    <a:pt x="6592" y="2615"/>
                  </a:cubicBezTo>
                  <a:cubicBezTo>
                    <a:pt x="6578" y="2002"/>
                    <a:pt x="6060" y="1539"/>
                    <a:pt x="5802" y="981"/>
                  </a:cubicBezTo>
                  <a:cubicBezTo>
                    <a:pt x="5706" y="776"/>
                    <a:pt x="5639" y="545"/>
                    <a:pt x="5516" y="340"/>
                  </a:cubicBezTo>
                  <a:cubicBezTo>
                    <a:pt x="5407" y="177"/>
                    <a:pt x="5230" y="28"/>
                    <a:pt x="5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01"/>
            <p:cNvSpPr/>
            <p:nvPr/>
          </p:nvSpPr>
          <p:spPr>
            <a:xfrm>
              <a:off x="6606121" y="3803851"/>
              <a:ext cx="155106" cy="152723"/>
            </a:xfrm>
            <a:custGeom>
              <a:avLst/>
              <a:gdLst/>
              <a:ahLst/>
              <a:cxnLst/>
              <a:rect l="l" t="t" r="r" b="b"/>
              <a:pathLst>
                <a:path w="8527" h="8396" extrusionOk="0">
                  <a:moveTo>
                    <a:pt x="2376" y="0"/>
                  </a:moveTo>
                  <a:cubicBezTo>
                    <a:pt x="2320" y="0"/>
                    <a:pt x="2262" y="14"/>
                    <a:pt x="2207" y="38"/>
                  </a:cubicBezTo>
                  <a:cubicBezTo>
                    <a:pt x="2125" y="93"/>
                    <a:pt x="2043" y="161"/>
                    <a:pt x="1989" y="243"/>
                  </a:cubicBezTo>
                  <a:cubicBezTo>
                    <a:pt x="1662" y="719"/>
                    <a:pt x="1825" y="1387"/>
                    <a:pt x="1594" y="1918"/>
                  </a:cubicBezTo>
                  <a:cubicBezTo>
                    <a:pt x="1471" y="2177"/>
                    <a:pt x="1267" y="2368"/>
                    <a:pt x="1131" y="2613"/>
                  </a:cubicBezTo>
                  <a:cubicBezTo>
                    <a:pt x="0" y="4492"/>
                    <a:pt x="3392" y="6548"/>
                    <a:pt x="4685" y="7257"/>
                  </a:cubicBezTo>
                  <a:cubicBezTo>
                    <a:pt x="5205" y="7545"/>
                    <a:pt x="6401" y="8395"/>
                    <a:pt x="7206" y="8395"/>
                  </a:cubicBezTo>
                  <a:cubicBezTo>
                    <a:pt x="7582" y="8395"/>
                    <a:pt x="7873" y="8209"/>
                    <a:pt x="7968" y="7693"/>
                  </a:cubicBezTo>
                  <a:cubicBezTo>
                    <a:pt x="8063" y="7148"/>
                    <a:pt x="8118" y="6590"/>
                    <a:pt x="8104" y="6031"/>
                  </a:cubicBezTo>
                  <a:cubicBezTo>
                    <a:pt x="8104" y="5936"/>
                    <a:pt x="8104" y="5840"/>
                    <a:pt x="8145" y="5745"/>
                  </a:cubicBezTo>
                  <a:cubicBezTo>
                    <a:pt x="8172" y="5677"/>
                    <a:pt x="8241" y="5622"/>
                    <a:pt x="8281" y="5568"/>
                  </a:cubicBezTo>
                  <a:cubicBezTo>
                    <a:pt x="8526" y="5268"/>
                    <a:pt x="8513" y="4832"/>
                    <a:pt x="8390" y="4465"/>
                  </a:cubicBezTo>
                  <a:cubicBezTo>
                    <a:pt x="8363" y="4384"/>
                    <a:pt x="8322" y="4302"/>
                    <a:pt x="8254" y="4247"/>
                  </a:cubicBezTo>
                  <a:cubicBezTo>
                    <a:pt x="8172" y="4179"/>
                    <a:pt x="8050" y="4179"/>
                    <a:pt x="7941" y="4179"/>
                  </a:cubicBezTo>
                  <a:cubicBezTo>
                    <a:pt x="7926" y="4179"/>
                    <a:pt x="7912" y="4179"/>
                    <a:pt x="7897" y="4179"/>
                  </a:cubicBezTo>
                  <a:cubicBezTo>
                    <a:pt x="6014" y="4179"/>
                    <a:pt x="3021" y="2474"/>
                    <a:pt x="2684" y="434"/>
                  </a:cubicBezTo>
                  <a:cubicBezTo>
                    <a:pt x="2657" y="311"/>
                    <a:pt x="2657" y="161"/>
                    <a:pt x="2561" y="66"/>
                  </a:cubicBezTo>
                  <a:cubicBezTo>
                    <a:pt x="2509" y="21"/>
                    <a:pt x="2444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01"/>
            <p:cNvSpPr/>
            <p:nvPr/>
          </p:nvSpPr>
          <p:spPr>
            <a:xfrm>
              <a:off x="6674497" y="3581078"/>
              <a:ext cx="9932" cy="19336"/>
            </a:xfrm>
            <a:custGeom>
              <a:avLst/>
              <a:gdLst/>
              <a:ahLst/>
              <a:cxnLst/>
              <a:rect l="l" t="t" r="r" b="b"/>
              <a:pathLst>
                <a:path w="546" h="1063" extrusionOk="0">
                  <a:moveTo>
                    <a:pt x="0" y="0"/>
                  </a:moveTo>
                  <a:lnTo>
                    <a:pt x="0" y="0"/>
                  </a:lnTo>
                  <a:cubicBezTo>
                    <a:pt x="55" y="55"/>
                    <a:pt x="109" y="124"/>
                    <a:pt x="151" y="191"/>
                  </a:cubicBezTo>
                  <a:cubicBezTo>
                    <a:pt x="151" y="205"/>
                    <a:pt x="164" y="218"/>
                    <a:pt x="164" y="218"/>
                  </a:cubicBezTo>
                  <a:cubicBezTo>
                    <a:pt x="287" y="423"/>
                    <a:pt x="354" y="654"/>
                    <a:pt x="450" y="859"/>
                  </a:cubicBezTo>
                  <a:cubicBezTo>
                    <a:pt x="478" y="927"/>
                    <a:pt x="518" y="995"/>
                    <a:pt x="545" y="1063"/>
                  </a:cubicBezTo>
                  <a:cubicBezTo>
                    <a:pt x="545" y="981"/>
                    <a:pt x="545" y="899"/>
                    <a:pt x="532" y="832"/>
                  </a:cubicBezTo>
                  <a:cubicBezTo>
                    <a:pt x="518" y="750"/>
                    <a:pt x="505" y="654"/>
                    <a:pt x="463" y="572"/>
                  </a:cubicBezTo>
                  <a:cubicBezTo>
                    <a:pt x="436" y="491"/>
                    <a:pt x="409" y="423"/>
                    <a:pt x="354" y="341"/>
                  </a:cubicBezTo>
                  <a:cubicBezTo>
                    <a:pt x="314" y="273"/>
                    <a:pt x="260" y="205"/>
                    <a:pt x="191" y="151"/>
                  </a:cubicBezTo>
                  <a:cubicBezTo>
                    <a:pt x="136" y="82"/>
                    <a:pt x="69" y="42"/>
                    <a:pt x="0" y="0"/>
                  </a:cubicBezTo>
                  <a:close/>
                </a:path>
              </a:pathLst>
            </a:custGeom>
            <a:solidFill>
              <a:srgbClr val="9FA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01"/>
            <p:cNvSpPr/>
            <p:nvPr/>
          </p:nvSpPr>
          <p:spPr>
            <a:xfrm>
              <a:off x="6588768" y="3584552"/>
              <a:ext cx="95661" cy="80272"/>
            </a:xfrm>
            <a:custGeom>
              <a:avLst/>
              <a:gdLst/>
              <a:ahLst/>
              <a:cxnLst/>
              <a:rect l="l" t="t" r="r" b="b"/>
              <a:pathLst>
                <a:path w="5259" h="4413" extrusionOk="0">
                  <a:moveTo>
                    <a:pt x="4864" y="0"/>
                  </a:moveTo>
                  <a:lnTo>
                    <a:pt x="4864" y="0"/>
                  </a:lnTo>
                  <a:cubicBezTo>
                    <a:pt x="4864" y="14"/>
                    <a:pt x="4877" y="27"/>
                    <a:pt x="4877" y="27"/>
                  </a:cubicBezTo>
                  <a:cubicBezTo>
                    <a:pt x="4884" y="39"/>
                    <a:pt x="4890" y="51"/>
                    <a:pt x="4897" y="62"/>
                  </a:cubicBezTo>
                  <a:lnTo>
                    <a:pt x="4897" y="62"/>
                  </a:lnTo>
                  <a:cubicBezTo>
                    <a:pt x="4887" y="42"/>
                    <a:pt x="4876" y="21"/>
                    <a:pt x="4864" y="0"/>
                  </a:cubicBezTo>
                  <a:close/>
                  <a:moveTo>
                    <a:pt x="4897" y="62"/>
                  </a:moveTo>
                  <a:cubicBezTo>
                    <a:pt x="4920" y="110"/>
                    <a:pt x="4939" y="157"/>
                    <a:pt x="4958" y="205"/>
                  </a:cubicBezTo>
                  <a:cubicBezTo>
                    <a:pt x="4986" y="287"/>
                    <a:pt x="5000" y="354"/>
                    <a:pt x="5013" y="436"/>
                  </a:cubicBezTo>
                  <a:cubicBezTo>
                    <a:pt x="5027" y="505"/>
                    <a:pt x="5027" y="586"/>
                    <a:pt x="5027" y="654"/>
                  </a:cubicBezTo>
                  <a:cubicBezTo>
                    <a:pt x="5027" y="736"/>
                    <a:pt x="5013" y="804"/>
                    <a:pt x="5000" y="872"/>
                  </a:cubicBezTo>
                  <a:cubicBezTo>
                    <a:pt x="4986" y="953"/>
                    <a:pt x="4973" y="1022"/>
                    <a:pt x="4945" y="1090"/>
                  </a:cubicBezTo>
                  <a:cubicBezTo>
                    <a:pt x="4918" y="1158"/>
                    <a:pt x="4891" y="1226"/>
                    <a:pt x="4849" y="1294"/>
                  </a:cubicBezTo>
                  <a:cubicBezTo>
                    <a:pt x="4822" y="1362"/>
                    <a:pt x="4782" y="1431"/>
                    <a:pt x="4741" y="1485"/>
                  </a:cubicBezTo>
                  <a:cubicBezTo>
                    <a:pt x="4673" y="1621"/>
                    <a:pt x="4577" y="1730"/>
                    <a:pt x="4468" y="1852"/>
                  </a:cubicBezTo>
                  <a:cubicBezTo>
                    <a:pt x="4428" y="1907"/>
                    <a:pt x="4373" y="1961"/>
                    <a:pt x="4319" y="2016"/>
                  </a:cubicBezTo>
                  <a:cubicBezTo>
                    <a:pt x="4264" y="2084"/>
                    <a:pt x="4210" y="2139"/>
                    <a:pt x="4155" y="2193"/>
                  </a:cubicBezTo>
                  <a:cubicBezTo>
                    <a:pt x="4046" y="2288"/>
                    <a:pt x="3923" y="2397"/>
                    <a:pt x="3814" y="2493"/>
                  </a:cubicBezTo>
                  <a:cubicBezTo>
                    <a:pt x="3692" y="2602"/>
                    <a:pt x="3569" y="2684"/>
                    <a:pt x="3447" y="2778"/>
                  </a:cubicBezTo>
                  <a:cubicBezTo>
                    <a:pt x="2930" y="3133"/>
                    <a:pt x="2371" y="3432"/>
                    <a:pt x="1799" y="3692"/>
                  </a:cubicBezTo>
                  <a:cubicBezTo>
                    <a:pt x="1717" y="3719"/>
                    <a:pt x="1649" y="3759"/>
                    <a:pt x="1568" y="3786"/>
                  </a:cubicBezTo>
                  <a:cubicBezTo>
                    <a:pt x="1499" y="3814"/>
                    <a:pt x="1431" y="3841"/>
                    <a:pt x="1350" y="3882"/>
                  </a:cubicBezTo>
                  <a:cubicBezTo>
                    <a:pt x="1281" y="3909"/>
                    <a:pt x="1199" y="3937"/>
                    <a:pt x="1132" y="3964"/>
                  </a:cubicBezTo>
                  <a:cubicBezTo>
                    <a:pt x="1050" y="4004"/>
                    <a:pt x="981" y="4031"/>
                    <a:pt x="900" y="4059"/>
                  </a:cubicBezTo>
                  <a:lnTo>
                    <a:pt x="451" y="4236"/>
                  </a:lnTo>
                  <a:cubicBezTo>
                    <a:pt x="300" y="4291"/>
                    <a:pt x="151" y="4358"/>
                    <a:pt x="1" y="4413"/>
                  </a:cubicBezTo>
                  <a:cubicBezTo>
                    <a:pt x="328" y="4386"/>
                    <a:pt x="655" y="4331"/>
                    <a:pt x="968" y="4277"/>
                  </a:cubicBezTo>
                  <a:cubicBezTo>
                    <a:pt x="1132" y="4236"/>
                    <a:pt x="1295" y="4209"/>
                    <a:pt x="1445" y="4168"/>
                  </a:cubicBezTo>
                  <a:cubicBezTo>
                    <a:pt x="1526" y="4140"/>
                    <a:pt x="1608" y="4113"/>
                    <a:pt x="1690" y="4100"/>
                  </a:cubicBezTo>
                  <a:cubicBezTo>
                    <a:pt x="1758" y="4073"/>
                    <a:pt x="1840" y="4046"/>
                    <a:pt x="1922" y="4018"/>
                  </a:cubicBezTo>
                  <a:cubicBezTo>
                    <a:pt x="2234" y="3923"/>
                    <a:pt x="2548" y="3801"/>
                    <a:pt x="2848" y="3664"/>
                  </a:cubicBezTo>
                  <a:cubicBezTo>
                    <a:pt x="2997" y="3583"/>
                    <a:pt x="3133" y="3514"/>
                    <a:pt x="3284" y="3419"/>
                  </a:cubicBezTo>
                  <a:cubicBezTo>
                    <a:pt x="3433" y="3337"/>
                    <a:pt x="3569" y="3242"/>
                    <a:pt x="3705" y="3147"/>
                  </a:cubicBezTo>
                  <a:cubicBezTo>
                    <a:pt x="3842" y="3051"/>
                    <a:pt x="3978" y="2956"/>
                    <a:pt x="4101" y="2847"/>
                  </a:cubicBezTo>
                  <a:cubicBezTo>
                    <a:pt x="4223" y="2724"/>
                    <a:pt x="4346" y="2615"/>
                    <a:pt x="4468" y="2493"/>
                  </a:cubicBezTo>
                  <a:cubicBezTo>
                    <a:pt x="4523" y="2424"/>
                    <a:pt x="4577" y="2370"/>
                    <a:pt x="4632" y="2302"/>
                  </a:cubicBezTo>
                  <a:lnTo>
                    <a:pt x="4795" y="2098"/>
                  </a:lnTo>
                  <a:cubicBezTo>
                    <a:pt x="4836" y="2030"/>
                    <a:pt x="4891" y="1961"/>
                    <a:pt x="4931" y="1894"/>
                  </a:cubicBezTo>
                  <a:cubicBezTo>
                    <a:pt x="4973" y="1812"/>
                    <a:pt x="5027" y="1743"/>
                    <a:pt x="5054" y="1662"/>
                  </a:cubicBezTo>
                  <a:cubicBezTo>
                    <a:pt x="5095" y="1580"/>
                    <a:pt x="5136" y="1498"/>
                    <a:pt x="5163" y="1417"/>
                  </a:cubicBezTo>
                  <a:cubicBezTo>
                    <a:pt x="5191" y="1335"/>
                    <a:pt x="5218" y="1253"/>
                    <a:pt x="5231" y="1171"/>
                  </a:cubicBezTo>
                  <a:cubicBezTo>
                    <a:pt x="5245" y="1077"/>
                    <a:pt x="5258" y="995"/>
                    <a:pt x="5258" y="899"/>
                  </a:cubicBezTo>
                  <a:lnTo>
                    <a:pt x="5258" y="872"/>
                  </a:lnTo>
                  <a:cubicBezTo>
                    <a:pt x="5231" y="804"/>
                    <a:pt x="5191" y="736"/>
                    <a:pt x="5163" y="668"/>
                  </a:cubicBezTo>
                  <a:cubicBezTo>
                    <a:pt x="5073" y="475"/>
                    <a:pt x="5008" y="258"/>
                    <a:pt x="4897" y="6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01"/>
            <p:cNvSpPr/>
            <p:nvPr/>
          </p:nvSpPr>
          <p:spPr>
            <a:xfrm>
              <a:off x="6594970" y="3664570"/>
              <a:ext cx="51059" cy="17863"/>
            </a:xfrm>
            <a:custGeom>
              <a:avLst/>
              <a:gdLst/>
              <a:ahLst/>
              <a:cxnLst/>
              <a:rect l="l" t="t" r="r" b="b"/>
              <a:pathLst>
                <a:path w="2807" h="982" extrusionOk="0">
                  <a:moveTo>
                    <a:pt x="2807" y="1"/>
                  </a:moveTo>
                  <a:lnTo>
                    <a:pt x="2807" y="1"/>
                  </a:lnTo>
                  <a:cubicBezTo>
                    <a:pt x="2738" y="14"/>
                    <a:pt x="2670" y="28"/>
                    <a:pt x="2616" y="41"/>
                  </a:cubicBezTo>
                  <a:cubicBezTo>
                    <a:pt x="2547" y="55"/>
                    <a:pt x="2493" y="68"/>
                    <a:pt x="2425" y="82"/>
                  </a:cubicBezTo>
                  <a:cubicBezTo>
                    <a:pt x="2371" y="96"/>
                    <a:pt x="2302" y="110"/>
                    <a:pt x="2248" y="137"/>
                  </a:cubicBezTo>
                  <a:cubicBezTo>
                    <a:pt x="2193" y="150"/>
                    <a:pt x="2126" y="164"/>
                    <a:pt x="2071" y="177"/>
                  </a:cubicBezTo>
                  <a:cubicBezTo>
                    <a:pt x="1839" y="259"/>
                    <a:pt x="1608" y="328"/>
                    <a:pt x="1390" y="395"/>
                  </a:cubicBezTo>
                  <a:cubicBezTo>
                    <a:pt x="1158" y="477"/>
                    <a:pt x="927" y="546"/>
                    <a:pt x="709" y="627"/>
                  </a:cubicBezTo>
                  <a:cubicBezTo>
                    <a:pt x="640" y="640"/>
                    <a:pt x="586" y="668"/>
                    <a:pt x="532" y="682"/>
                  </a:cubicBezTo>
                  <a:cubicBezTo>
                    <a:pt x="477" y="709"/>
                    <a:pt x="409" y="736"/>
                    <a:pt x="355" y="749"/>
                  </a:cubicBezTo>
                  <a:cubicBezTo>
                    <a:pt x="301" y="777"/>
                    <a:pt x="232" y="791"/>
                    <a:pt x="177" y="818"/>
                  </a:cubicBezTo>
                  <a:cubicBezTo>
                    <a:pt x="123" y="845"/>
                    <a:pt x="55" y="872"/>
                    <a:pt x="1" y="900"/>
                  </a:cubicBezTo>
                  <a:cubicBezTo>
                    <a:pt x="68" y="927"/>
                    <a:pt x="123" y="940"/>
                    <a:pt x="192" y="954"/>
                  </a:cubicBezTo>
                  <a:cubicBezTo>
                    <a:pt x="259" y="954"/>
                    <a:pt x="328" y="967"/>
                    <a:pt x="382" y="967"/>
                  </a:cubicBezTo>
                  <a:cubicBezTo>
                    <a:pt x="450" y="981"/>
                    <a:pt x="518" y="981"/>
                    <a:pt x="573" y="981"/>
                  </a:cubicBezTo>
                  <a:lnTo>
                    <a:pt x="777" y="981"/>
                  </a:lnTo>
                  <a:cubicBezTo>
                    <a:pt x="1022" y="967"/>
                    <a:pt x="1281" y="913"/>
                    <a:pt x="1526" y="831"/>
                  </a:cubicBezTo>
                  <a:cubicBezTo>
                    <a:pt x="1771" y="749"/>
                    <a:pt x="2002" y="655"/>
                    <a:pt x="2220" y="504"/>
                  </a:cubicBezTo>
                  <a:cubicBezTo>
                    <a:pt x="2275" y="477"/>
                    <a:pt x="2329" y="437"/>
                    <a:pt x="2384" y="409"/>
                  </a:cubicBezTo>
                  <a:cubicBezTo>
                    <a:pt x="2438" y="368"/>
                    <a:pt x="2480" y="328"/>
                    <a:pt x="2534" y="286"/>
                  </a:cubicBezTo>
                  <a:lnTo>
                    <a:pt x="2670" y="150"/>
                  </a:lnTo>
                  <a:cubicBezTo>
                    <a:pt x="2725" y="110"/>
                    <a:pt x="2765" y="55"/>
                    <a:pt x="280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01"/>
            <p:cNvSpPr/>
            <p:nvPr/>
          </p:nvSpPr>
          <p:spPr>
            <a:xfrm>
              <a:off x="6634861" y="3807762"/>
              <a:ext cx="5712" cy="28758"/>
            </a:xfrm>
            <a:custGeom>
              <a:avLst/>
              <a:gdLst/>
              <a:ahLst/>
              <a:cxnLst/>
              <a:rect l="l" t="t" r="r" b="b"/>
              <a:pathLst>
                <a:path w="314" h="1581" extrusionOk="0">
                  <a:moveTo>
                    <a:pt x="314" y="1"/>
                  </a:moveTo>
                  <a:lnTo>
                    <a:pt x="314" y="1"/>
                  </a:lnTo>
                  <a:cubicBezTo>
                    <a:pt x="218" y="150"/>
                    <a:pt x="150" y="314"/>
                    <a:pt x="96" y="477"/>
                  </a:cubicBezTo>
                  <a:cubicBezTo>
                    <a:pt x="42" y="655"/>
                    <a:pt x="14" y="831"/>
                    <a:pt x="0" y="1009"/>
                  </a:cubicBezTo>
                  <a:cubicBezTo>
                    <a:pt x="0" y="1199"/>
                    <a:pt x="14" y="1390"/>
                    <a:pt x="55" y="1581"/>
                  </a:cubicBezTo>
                  <a:cubicBezTo>
                    <a:pt x="164" y="1254"/>
                    <a:pt x="150" y="886"/>
                    <a:pt x="218" y="546"/>
                  </a:cubicBezTo>
                  <a:lnTo>
                    <a:pt x="218" y="504"/>
                  </a:lnTo>
                  <a:cubicBezTo>
                    <a:pt x="232" y="341"/>
                    <a:pt x="259" y="164"/>
                    <a:pt x="314" y="1"/>
                  </a:cubicBezTo>
                  <a:close/>
                </a:path>
              </a:pathLst>
            </a:custGeom>
            <a:solidFill>
              <a:srgbClr val="90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01"/>
            <p:cNvSpPr/>
            <p:nvPr/>
          </p:nvSpPr>
          <p:spPr>
            <a:xfrm>
              <a:off x="6635843" y="3817675"/>
              <a:ext cx="95898" cy="87730"/>
            </a:xfrm>
            <a:custGeom>
              <a:avLst/>
              <a:gdLst/>
              <a:ahLst/>
              <a:cxnLst/>
              <a:rect l="l" t="t" r="r" b="b"/>
              <a:pathLst>
                <a:path w="5272" h="4823" extrusionOk="0">
                  <a:moveTo>
                    <a:pt x="164" y="1"/>
                  </a:moveTo>
                  <a:cubicBezTo>
                    <a:pt x="96" y="341"/>
                    <a:pt x="110" y="709"/>
                    <a:pt x="1" y="1036"/>
                  </a:cubicBezTo>
                  <a:cubicBezTo>
                    <a:pt x="42" y="1199"/>
                    <a:pt x="96" y="1363"/>
                    <a:pt x="151" y="1526"/>
                  </a:cubicBezTo>
                  <a:cubicBezTo>
                    <a:pt x="178" y="1566"/>
                    <a:pt x="191" y="1608"/>
                    <a:pt x="205" y="1648"/>
                  </a:cubicBezTo>
                  <a:cubicBezTo>
                    <a:pt x="233" y="1690"/>
                    <a:pt x="246" y="1730"/>
                    <a:pt x="273" y="1771"/>
                  </a:cubicBezTo>
                  <a:cubicBezTo>
                    <a:pt x="287" y="1812"/>
                    <a:pt x="314" y="1853"/>
                    <a:pt x="342" y="1893"/>
                  </a:cubicBezTo>
                  <a:cubicBezTo>
                    <a:pt x="355" y="1935"/>
                    <a:pt x="382" y="1975"/>
                    <a:pt x="409" y="2002"/>
                  </a:cubicBezTo>
                  <a:cubicBezTo>
                    <a:pt x="505" y="2166"/>
                    <a:pt x="600" y="2302"/>
                    <a:pt x="723" y="2452"/>
                  </a:cubicBezTo>
                  <a:cubicBezTo>
                    <a:pt x="832" y="2588"/>
                    <a:pt x="954" y="2710"/>
                    <a:pt x="1077" y="2847"/>
                  </a:cubicBezTo>
                  <a:cubicBezTo>
                    <a:pt x="1104" y="2874"/>
                    <a:pt x="1145" y="2901"/>
                    <a:pt x="1172" y="2943"/>
                  </a:cubicBezTo>
                  <a:lnTo>
                    <a:pt x="1268" y="3024"/>
                  </a:lnTo>
                  <a:lnTo>
                    <a:pt x="1363" y="3119"/>
                  </a:lnTo>
                  <a:cubicBezTo>
                    <a:pt x="1404" y="3146"/>
                    <a:pt x="1431" y="3174"/>
                    <a:pt x="1472" y="3201"/>
                  </a:cubicBezTo>
                  <a:cubicBezTo>
                    <a:pt x="1526" y="3255"/>
                    <a:pt x="1595" y="3324"/>
                    <a:pt x="1676" y="3378"/>
                  </a:cubicBezTo>
                  <a:lnTo>
                    <a:pt x="1771" y="3460"/>
                  </a:lnTo>
                  <a:lnTo>
                    <a:pt x="1826" y="3500"/>
                  </a:lnTo>
                  <a:lnTo>
                    <a:pt x="1880" y="3542"/>
                  </a:lnTo>
                  <a:lnTo>
                    <a:pt x="1989" y="3609"/>
                  </a:lnTo>
                  <a:cubicBezTo>
                    <a:pt x="2016" y="3637"/>
                    <a:pt x="2058" y="3664"/>
                    <a:pt x="2098" y="3691"/>
                  </a:cubicBezTo>
                  <a:cubicBezTo>
                    <a:pt x="2167" y="3732"/>
                    <a:pt x="2248" y="3787"/>
                    <a:pt x="2316" y="3827"/>
                  </a:cubicBezTo>
                  <a:lnTo>
                    <a:pt x="2548" y="3978"/>
                  </a:lnTo>
                  <a:cubicBezTo>
                    <a:pt x="2616" y="4018"/>
                    <a:pt x="2697" y="4059"/>
                    <a:pt x="2779" y="4100"/>
                  </a:cubicBezTo>
                  <a:cubicBezTo>
                    <a:pt x="2806" y="4114"/>
                    <a:pt x="2848" y="4141"/>
                    <a:pt x="2888" y="4154"/>
                  </a:cubicBezTo>
                  <a:lnTo>
                    <a:pt x="3011" y="4223"/>
                  </a:lnTo>
                  <a:lnTo>
                    <a:pt x="3066" y="4250"/>
                  </a:lnTo>
                  <a:lnTo>
                    <a:pt x="3133" y="4277"/>
                  </a:lnTo>
                  <a:lnTo>
                    <a:pt x="3256" y="4332"/>
                  </a:lnTo>
                  <a:cubicBezTo>
                    <a:pt x="3569" y="4468"/>
                    <a:pt x="3910" y="4577"/>
                    <a:pt x="4250" y="4659"/>
                  </a:cubicBezTo>
                  <a:cubicBezTo>
                    <a:pt x="4413" y="4713"/>
                    <a:pt x="4591" y="4740"/>
                    <a:pt x="4754" y="4768"/>
                  </a:cubicBezTo>
                  <a:cubicBezTo>
                    <a:pt x="4849" y="4781"/>
                    <a:pt x="4931" y="4795"/>
                    <a:pt x="5013" y="4808"/>
                  </a:cubicBezTo>
                  <a:cubicBezTo>
                    <a:pt x="5109" y="4808"/>
                    <a:pt x="5190" y="4822"/>
                    <a:pt x="5272" y="4822"/>
                  </a:cubicBezTo>
                  <a:lnTo>
                    <a:pt x="5027" y="4740"/>
                  </a:lnTo>
                  <a:cubicBezTo>
                    <a:pt x="4985" y="4726"/>
                    <a:pt x="4945" y="4713"/>
                    <a:pt x="4918" y="4686"/>
                  </a:cubicBezTo>
                  <a:lnTo>
                    <a:pt x="4795" y="4644"/>
                  </a:lnTo>
                  <a:lnTo>
                    <a:pt x="4673" y="4604"/>
                  </a:lnTo>
                  <a:lnTo>
                    <a:pt x="4550" y="4550"/>
                  </a:lnTo>
                  <a:cubicBezTo>
                    <a:pt x="4468" y="4522"/>
                    <a:pt x="4400" y="4481"/>
                    <a:pt x="4319" y="4454"/>
                  </a:cubicBezTo>
                  <a:cubicBezTo>
                    <a:pt x="4005" y="4318"/>
                    <a:pt x="3705" y="4168"/>
                    <a:pt x="3406" y="4005"/>
                  </a:cubicBezTo>
                  <a:cubicBezTo>
                    <a:pt x="3120" y="3841"/>
                    <a:pt x="2833" y="3664"/>
                    <a:pt x="2561" y="3473"/>
                  </a:cubicBezTo>
                  <a:lnTo>
                    <a:pt x="2357" y="3324"/>
                  </a:lnTo>
                  <a:cubicBezTo>
                    <a:pt x="2316" y="3310"/>
                    <a:pt x="2289" y="3282"/>
                    <a:pt x="2248" y="3255"/>
                  </a:cubicBezTo>
                  <a:lnTo>
                    <a:pt x="2153" y="3174"/>
                  </a:lnTo>
                  <a:lnTo>
                    <a:pt x="2098" y="3133"/>
                  </a:lnTo>
                  <a:lnTo>
                    <a:pt x="2058" y="3106"/>
                  </a:lnTo>
                  <a:lnTo>
                    <a:pt x="1949" y="3024"/>
                  </a:lnTo>
                  <a:cubicBezTo>
                    <a:pt x="1894" y="2970"/>
                    <a:pt x="1826" y="2915"/>
                    <a:pt x="1758" y="2861"/>
                  </a:cubicBezTo>
                  <a:cubicBezTo>
                    <a:pt x="1513" y="2643"/>
                    <a:pt x="1268" y="2411"/>
                    <a:pt x="1050" y="2166"/>
                  </a:cubicBezTo>
                  <a:cubicBezTo>
                    <a:pt x="941" y="2044"/>
                    <a:pt x="832" y="1921"/>
                    <a:pt x="736" y="1784"/>
                  </a:cubicBezTo>
                  <a:cubicBezTo>
                    <a:pt x="709" y="1757"/>
                    <a:pt x="696" y="1717"/>
                    <a:pt x="669" y="1690"/>
                  </a:cubicBezTo>
                  <a:lnTo>
                    <a:pt x="600" y="1581"/>
                  </a:lnTo>
                  <a:cubicBezTo>
                    <a:pt x="587" y="1553"/>
                    <a:pt x="560" y="1512"/>
                    <a:pt x="545" y="1485"/>
                  </a:cubicBezTo>
                  <a:cubicBezTo>
                    <a:pt x="518" y="1444"/>
                    <a:pt x="491" y="1403"/>
                    <a:pt x="478" y="1376"/>
                  </a:cubicBezTo>
                  <a:cubicBezTo>
                    <a:pt x="464" y="1335"/>
                    <a:pt x="436" y="1308"/>
                    <a:pt x="423" y="1267"/>
                  </a:cubicBezTo>
                  <a:lnTo>
                    <a:pt x="396" y="1212"/>
                  </a:lnTo>
                  <a:cubicBezTo>
                    <a:pt x="396" y="1185"/>
                    <a:pt x="382" y="1172"/>
                    <a:pt x="369" y="1158"/>
                  </a:cubicBezTo>
                  <a:cubicBezTo>
                    <a:pt x="369" y="1131"/>
                    <a:pt x="355" y="1118"/>
                    <a:pt x="355" y="1103"/>
                  </a:cubicBezTo>
                  <a:lnTo>
                    <a:pt x="327" y="1049"/>
                  </a:lnTo>
                  <a:lnTo>
                    <a:pt x="287" y="927"/>
                  </a:lnTo>
                  <a:lnTo>
                    <a:pt x="273" y="900"/>
                  </a:lnTo>
                  <a:lnTo>
                    <a:pt x="273" y="872"/>
                  </a:lnTo>
                  <a:lnTo>
                    <a:pt x="246" y="818"/>
                  </a:lnTo>
                  <a:cubicBezTo>
                    <a:pt x="246" y="791"/>
                    <a:pt x="246" y="776"/>
                    <a:pt x="233" y="749"/>
                  </a:cubicBezTo>
                  <a:lnTo>
                    <a:pt x="219" y="695"/>
                  </a:lnTo>
                  <a:cubicBezTo>
                    <a:pt x="205" y="654"/>
                    <a:pt x="205" y="613"/>
                    <a:pt x="191" y="573"/>
                  </a:cubicBezTo>
                  <a:cubicBezTo>
                    <a:pt x="191" y="531"/>
                    <a:pt x="178" y="491"/>
                    <a:pt x="178" y="450"/>
                  </a:cubicBezTo>
                  <a:cubicBezTo>
                    <a:pt x="151" y="300"/>
                    <a:pt x="151" y="150"/>
                    <a:pt x="16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01"/>
            <p:cNvSpPr/>
            <p:nvPr/>
          </p:nvSpPr>
          <p:spPr>
            <a:xfrm>
              <a:off x="6753533" y="3921977"/>
              <a:ext cx="18" cy="1000"/>
            </a:xfrm>
            <a:custGeom>
              <a:avLst/>
              <a:gdLst/>
              <a:ahLst/>
              <a:cxnLst/>
              <a:rect l="l" t="t" r="r" b="b"/>
              <a:pathLst>
                <a:path w="1" h="55" extrusionOk="0">
                  <a:moveTo>
                    <a:pt x="0" y="0"/>
                  </a:moveTo>
                  <a:lnTo>
                    <a:pt x="0" y="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17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01"/>
            <p:cNvSpPr/>
            <p:nvPr/>
          </p:nvSpPr>
          <p:spPr>
            <a:xfrm>
              <a:off x="6655161" y="3890017"/>
              <a:ext cx="98390" cy="43856"/>
            </a:xfrm>
            <a:custGeom>
              <a:avLst/>
              <a:gdLst/>
              <a:ahLst/>
              <a:cxnLst/>
              <a:rect l="l" t="t" r="r" b="b"/>
              <a:pathLst>
                <a:path w="5409" h="2411" extrusionOk="0">
                  <a:moveTo>
                    <a:pt x="1" y="1"/>
                  </a:moveTo>
                  <a:lnTo>
                    <a:pt x="124" y="164"/>
                  </a:lnTo>
                  <a:lnTo>
                    <a:pt x="192" y="246"/>
                  </a:lnTo>
                  <a:cubicBezTo>
                    <a:pt x="219" y="273"/>
                    <a:pt x="233" y="300"/>
                    <a:pt x="260" y="328"/>
                  </a:cubicBezTo>
                  <a:cubicBezTo>
                    <a:pt x="301" y="368"/>
                    <a:pt x="342" y="422"/>
                    <a:pt x="396" y="477"/>
                  </a:cubicBezTo>
                  <a:lnTo>
                    <a:pt x="533" y="613"/>
                  </a:lnTo>
                  <a:cubicBezTo>
                    <a:pt x="560" y="640"/>
                    <a:pt x="587" y="667"/>
                    <a:pt x="614" y="682"/>
                  </a:cubicBezTo>
                  <a:cubicBezTo>
                    <a:pt x="642" y="709"/>
                    <a:pt x="655" y="736"/>
                    <a:pt x="682" y="749"/>
                  </a:cubicBezTo>
                  <a:cubicBezTo>
                    <a:pt x="736" y="804"/>
                    <a:pt x="791" y="845"/>
                    <a:pt x="832" y="885"/>
                  </a:cubicBezTo>
                  <a:cubicBezTo>
                    <a:pt x="887" y="927"/>
                    <a:pt x="941" y="981"/>
                    <a:pt x="996" y="1022"/>
                  </a:cubicBezTo>
                  <a:lnTo>
                    <a:pt x="1077" y="1076"/>
                  </a:lnTo>
                  <a:cubicBezTo>
                    <a:pt x="1105" y="1103"/>
                    <a:pt x="1132" y="1117"/>
                    <a:pt x="1159" y="1145"/>
                  </a:cubicBezTo>
                  <a:lnTo>
                    <a:pt x="1323" y="1267"/>
                  </a:lnTo>
                  <a:cubicBezTo>
                    <a:pt x="1377" y="1294"/>
                    <a:pt x="1432" y="1335"/>
                    <a:pt x="1486" y="1376"/>
                  </a:cubicBezTo>
                  <a:cubicBezTo>
                    <a:pt x="1608" y="1444"/>
                    <a:pt x="1731" y="1512"/>
                    <a:pt x="1840" y="1581"/>
                  </a:cubicBezTo>
                  <a:cubicBezTo>
                    <a:pt x="2085" y="1717"/>
                    <a:pt x="2330" y="1839"/>
                    <a:pt x="2576" y="1935"/>
                  </a:cubicBezTo>
                  <a:cubicBezTo>
                    <a:pt x="3079" y="2153"/>
                    <a:pt x="3611" y="2289"/>
                    <a:pt x="4155" y="2370"/>
                  </a:cubicBezTo>
                  <a:cubicBezTo>
                    <a:pt x="4210" y="2384"/>
                    <a:pt x="4292" y="2398"/>
                    <a:pt x="4359" y="2398"/>
                  </a:cubicBezTo>
                  <a:cubicBezTo>
                    <a:pt x="4414" y="2398"/>
                    <a:pt x="4468" y="2411"/>
                    <a:pt x="4537" y="2411"/>
                  </a:cubicBezTo>
                  <a:lnTo>
                    <a:pt x="4577" y="2411"/>
                  </a:lnTo>
                  <a:cubicBezTo>
                    <a:pt x="4646" y="2398"/>
                    <a:pt x="4713" y="2398"/>
                    <a:pt x="4795" y="2384"/>
                  </a:cubicBezTo>
                  <a:cubicBezTo>
                    <a:pt x="4864" y="2370"/>
                    <a:pt x="4945" y="2343"/>
                    <a:pt x="5013" y="2316"/>
                  </a:cubicBezTo>
                  <a:cubicBezTo>
                    <a:pt x="5149" y="2247"/>
                    <a:pt x="5272" y="2138"/>
                    <a:pt x="5340" y="2016"/>
                  </a:cubicBezTo>
                  <a:cubicBezTo>
                    <a:pt x="5367" y="1948"/>
                    <a:pt x="5394" y="1880"/>
                    <a:pt x="5408" y="1811"/>
                  </a:cubicBezTo>
                  <a:lnTo>
                    <a:pt x="5408" y="1757"/>
                  </a:lnTo>
                  <a:cubicBezTo>
                    <a:pt x="5408" y="1703"/>
                    <a:pt x="5394" y="1648"/>
                    <a:pt x="5367" y="1594"/>
                  </a:cubicBezTo>
                  <a:cubicBezTo>
                    <a:pt x="5367" y="1662"/>
                    <a:pt x="5354" y="1730"/>
                    <a:pt x="5340" y="1784"/>
                  </a:cubicBezTo>
                  <a:cubicBezTo>
                    <a:pt x="5313" y="1839"/>
                    <a:pt x="5272" y="1893"/>
                    <a:pt x="5231" y="1935"/>
                  </a:cubicBezTo>
                  <a:cubicBezTo>
                    <a:pt x="5191" y="1975"/>
                    <a:pt x="5149" y="2016"/>
                    <a:pt x="5095" y="2044"/>
                  </a:cubicBezTo>
                  <a:cubicBezTo>
                    <a:pt x="5082" y="2057"/>
                    <a:pt x="5067" y="2057"/>
                    <a:pt x="5054" y="2071"/>
                  </a:cubicBezTo>
                  <a:cubicBezTo>
                    <a:pt x="5040" y="2071"/>
                    <a:pt x="5027" y="2084"/>
                    <a:pt x="5013" y="2084"/>
                  </a:cubicBezTo>
                  <a:cubicBezTo>
                    <a:pt x="5000" y="2084"/>
                    <a:pt x="4986" y="2098"/>
                    <a:pt x="4973" y="2098"/>
                  </a:cubicBezTo>
                  <a:lnTo>
                    <a:pt x="4931" y="2098"/>
                  </a:lnTo>
                  <a:cubicBezTo>
                    <a:pt x="4877" y="2111"/>
                    <a:pt x="4822" y="2125"/>
                    <a:pt x="4768" y="2125"/>
                  </a:cubicBezTo>
                  <a:cubicBezTo>
                    <a:pt x="4700" y="2125"/>
                    <a:pt x="4646" y="2111"/>
                    <a:pt x="4591" y="2111"/>
                  </a:cubicBezTo>
                  <a:cubicBezTo>
                    <a:pt x="4523" y="2098"/>
                    <a:pt x="4468" y="2084"/>
                    <a:pt x="4414" y="2071"/>
                  </a:cubicBezTo>
                  <a:cubicBezTo>
                    <a:pt x="4346" y="2057"/>
                    <a:pt x="4292" y="2044"/>
                    <a:pt x="4223" y="2016"/>
                  </a:cubicBezTo>
                  <a:cubicBezTo>
                    <a:pt x="3720" y="1880"/>
                    <a:pt x="3229" y="1717"/>
                    <a:pt x="2752" y="1526"/>
                  </a:cubicBezTo>
                  <a:cubicBezTo>
                    <a:pt x="2507" y="1417"/>
                    <a:pt x="2276" y="1308"/>
                    <a:pt x="2044" y="1199"/>
                  </a:cubicBezTo>
                  <a:lnTo>
                    <a:pt x="1867" y="1117"/>
                  </a:lnTo>
                  <a:lnTo>
                    <a:pt x="1786" y="1076"/>
                  </a:lnTo>
                  <a:lnTo>
                    <a:pt x="1690" y="1022"/>
                  </a:lnTo>
                  <a:lnTo>
                    <a:pt x="1526" y="940"/>
                  </a:lnTo>
                  <a:lnTo>
                    <a:pt x="1350" y="845"/>
                  </a:lnTo>
                  <a:cubicBezTo>
                    <a:pt x="1323" y="831"/>
                    <a:pt x="1295" y="804"/>
                    <a:pt x="1268" y="791"/>
                  </a:cubicBezTo>
                  <a:lnTo>
                    <a:pt x="1186" y="749"/>
                  </a:lnTo>
                  <a:lnTo>
                    <a:pt x="1009" y="640"/>
                  </a:lnTo>
                  <a:cubicBezTo>
                    <a:pt x="954" y="613"/>
                    <a:pt x="900" y="573"/>
                    <a:pt x="845" y="545"/>
                  </a:cubicBezTo>
                  <a:cubicBezTo>
                    <a:pt x="818" y="531"/>
                    <a:pt x="791" y="504"/>
                    <a:pt x="764" y="491"/>
                  </a:cubicBezTo>
                  <a:cubicBezTo>
                    <a:pt x="736" y="477"/>
                    <a:pt x="709" y="464"/>
                    <a:pt x="682" y="436"/>
                  </a:cubicBezTo>
                  <a:lnTo>
                    <a:pt x="505" y="341"/>
                  </a:lnTo>
                  <a:cubicBezTo>
                    <a:pt x="451" y="300"/>
                    <a:pt x="396" y="259"/>
                    <a:pt x="342" y="232"/>
                  </a:cubicBezTo>
                  <a:lnTo>
                    <a:pt x="260" y="177"/>
                  </a:lnTo>
                  <a:lnTo>
                    <a:pt x="179" y="110"/>
                  </a:lnTo>
                  <a:cubicBezTo>
                    <a:pt x="124" y="82"/>
                    <a:pt x="55" y="4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01"/>
            <p:cNvSpPr/>
            <p:nvPr/>
          </p:nvSpPr>
          <p:spPr>
            <a:xfrm>
              <a:off x="7075605" y="1236605"/>
              <a:ext cx="178626" cy="325401"/>
            </a:xfrm>
            <a:custGeom>
              <a:avLst/>
              <a:gdLst/>
              <a:ahLst/>
              <a:cxnLst/>
              <a:rect l="l" t="t" r="r" b="b"/>
              <a:pathLst>
                <a:path w="9820" h="17889" extrusionOk="0">
                  <a:moveTo>
                    <a:pt x="4970" y="0"/>
                  </a:moveTo>
                  <a:cubicBezTo>
                    <a:pt x="4934" y="0"/>
                    <a:pt x="4898" y="2"/>
                    <a:pt x="4862" y="6"/>
                  </a:cubicBezTo>
                  <a:cubicBezTo>
                    <a:pt x="4495" y="47"/>
                    <a:pt x="4181" y="319"/>
                    <a:pt x="3799" y="374"/>
                  </a:cubicBezTo>
                  <a:cubicBezTo>
                    <a:pt x="2479" y="578"/>
                    <a:pt x="2479" y="1069"/>
                    <a:pt x="2070" y="2213"/>
                  </a:cubicBezTo>
                  <a:cubicBezTo>
                    <a:pt x="1942" y="2199"/>
                    <a:pt x="1813" y="2192"/>
                    <a:pt x="1684" y="2192"/>
                  </a:cubicBezTo>
                  <a:cubicBezTo>
                    <a:pt x="1413" y="2192"/>
                    <a:pt x="1143" y="2225"/>
                    <a:pt x="885" y="2308"/>
                  </a:cubicBezTo>
                  <a:cubicBezTo>
                    <a:pt x="817" y="3030"/>
                    <a:pt x="572" y="3751"/>
                    <a:pt x="164" y="4365"/>
                  </a:cubicBezTo>
                  <a:cubicBezTo>
                    <a:pt x="0" y="4623"/>
                    <a:pt x="708" y="5767"/>
                    <a:pt x="845" y="5999"/>
                  </a:cubicBezTo>
                  <a:cubicBezTo>
                    <a:pt x="1184" y="6544"/>
                    <a:pt x="1607" y="7034"/>
                    <a:pt x="2098" y="7429"/>
                  </a:cubicBezTo>
                  <a:cubicBezTo>
                    <a:pt x="2806" y="8028"/>
                    <a:pt x="4235" y="8015"/>
                    <a:pt x="4317" y="9090"/>
                  </a:cubicBezTo>
                  <a:cubicBezTo>
                    <a:pt x="4440" y="10479"/>
                    <a:pt x="4168" y="11814"/>
                    <a:pt x="4032" y="13176"/>
                  </a:cubicBezTo>
                  <a:cubicBezTo>
                    <a:pt x="3868" y="14647"/>
                    <a:pt x="3691" y="16132"/>
                    <a:pt x="3514" y="17603"/>
                  </a:cubicBezTo>
                  <a:cubicBezTo>
                    <a:pt x="4753" y="17698"/>
                    <a:pt x="5979" y="17794"/>
                    <a:pt x="7219" y="17888"/>
                  </a:cubicBezTo>
                  <a:cubicBezTo>
                    <a:pt x="7627" y="16650"/>
                    <a:pt x="7682" y="15328"/>
                    <a:pt x="7749" y="14020"/>
                  </a:cubicBezTo>
                  <a:cubicBezTo>
                    <a:pt x="7818" y="12264"/>
                    <a:pt x="7900" y="10507"/>
                    <a:pt x="7981" y="8750"/>
                  </a:cubicBezTo>
                  <a:cubicBezTo>
                    <a:pt x="7994" y="8518"/>
                    <a:pt x="8008" y="8260"/>
                    <a:pt x="8145" y="8069"/>
                  </a:cubicBezTo>
                  <a:cubicBezTo>
                    <a:pt x="8254" y="7906"/>
                    <a:pt x="8430" y="7810"/>
                    <a:pt x="8594" y="7715"/>
                  </a:cubicBezTo>
                  <a:cubicBezTo>
                    <a:pt x="9819" y="6925"/>
                    <a:pt x="9779" y="5685"/>
                    <a:pt x="9725" y="4365"/>
                  </a:cubicBezTo>
                  <a:cubicBezTo>
                    <a:pt x="9697" y="3793"/>
                    <a:pt x="9683" y="3206"/>
                    <a:pt x="9656" y="2634"/>
                  </a:cubicBezTo>
                  <a:cubicBezTo>
                    <a:pt x="9656" y="2376"/>
                    <a:pt x="9643" y="2131"/>
                    <a:pt x="9547" y="1886"/>
                  </a:cubicBezTo>
                  <a:cubicBezTo>
                    <a:pt x="9302" y="1259"/>
                    <a:pt x="8553" y="1000"/>
                    <a:pt x="7900" y="809"/>
                  </a:cubicBezTo>
                  <a:cubicBezTo>
                    <a:pt x="7613" y="715"/>
                    <a:pt x="7328" y="633"/>
                    <a:pt x="7041" y="551"/>
                  </a:cubicBezTo>
                  <a:cubicBezTo>
                    <a:pt x="6551" y="401"/>
                    <a:pt x="6047" y="265"/>
                    <a:pt x="5543" y="115"/>
                  </a:cubicBezTo>
                  <a:cubicBezTo>
                    <a:pt x="5359" y="57"/>
                    <a:pt x="5165" y="0"/>
                    <a:pt x="497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01"/>
            <p:cNvSpPr/>
            <p:nvPr/>
          </p:nvSpPr>
          <p:spPr>
            <a:xfrm>
              <a:off x="6933395" y="1281043"/>
              <a:ext cx="175661" cy="199035"/>
            </a:xfrm>
            <a:custGeom>
              <a:avLst/>
              <a:gdLst/>
              <a:ahLst/>
              <a:cxnLst/>
              <a:rect l="l" t="t" r="r" b="b"/>
              <a:pathLst>
                <a:path w="9657" h="10942" extrusionOk="0">
                  <a:moveTo>
                    <a:pt x="1199" y="6920"/>
                  </a:moveTo>
                  <a:lnTo>
                    <a:pt x="1199" y="6920"/>
                  </a:lnTo>
                  <a:cubicBezTo>
                    <a:pt x="1199" y="6921"/>
                    <a:pt x="1199" y="6922"/>
                    <a:pt x="1199" y="6923"/>
                  </a:cubicBezTo>
                  <a:lnTo>
                    <a:pt x="1199" y="6923"/>
                  </a:lnTo>
                  <a:cubicBezTo>
                    <a:pt x="1199" y="6922"/>
                    <a:pt x="1199" y="6921"/>
                    <a:pt x="1199" y="6920"/>
                  </a:cubicBezTo>
                  <a:close/>
                  <a:moveTo>
                    <a:pt x="5979" y="1"/>
                  </a:moveTo>
                  <a:cubicBezTo>
                    <a:pt x="5639" y="791"/>
                    <a:pt x="5394" y="1622"/>
                    <a:pt x="5258" y="2480"/>
                  </a:cubicBezTo>
                  <a:cubicBezTo>
                    <a:pt x="5230" y="2643"/>
                    <a:pt x="5203" y="2821"/>
                    <a:pt x="5258" y="2984"/>
                  </a:cubicBezTo>
                  <a:cubicBezTo>
                    <a:pt x="5312" y="3133"/>
                    <a:pt x="5434" y="3256"/>
                    <a:pt x="5543" y="3365"/>
                  </a:cubicBezTo>
                  <a:cubicBezTo>
                    <a:pt x="6184" y="4005"/>
                    <a:pt x="6837" y="4713"/>
                    <a:pt x="7014" y="5585"/>
                  </a:cubicBezTo>
                  <a:cubicBezTo>
                    <a:pt x="7301" y="7056"/>
                    <a:pt x="6402" y="8704"/>
                    <a:pt x="4931" y="9140"/>
                  </a:cubicBezTo>
                  <a:cubicBezTo>
                    <a:pt x="4700" y="9212"/>
                    <a:pt x="4434" y="9249"/>
                    <a:pt x="4161" y="9249"/>
                  </a:cubicBezTo>
                  <a:cubicBezTo>
                    <a:pt x="3711" y="9249"/>
                    <a:pt x="3244" y="9148"/>
                    <a:pt x="2888" y="8935"/>
                  </a:cubicBezTo>
                  <a:cubicBezTo>
                    <a:pt x="2412" y="8678"/>
                    <a:pt x="1231" y="7484"/>
                    <a:pt x="1199" y="6923"/>
                  </a:cubicBezTo>
                  <a:lnTo>
                    <a:pt x="1199" y="6923"/>
                  </a:lnTo>
                  <a:cubicBezTo>
                    <a:pt x="1240" y="7685"/>
                    <a:pt x="1445" y="8433"/>
                    <a:pt x="1784" y="9126"/>
                  </a:cubicBezTo>
                  <a:cubicBezTo>
                    <a:pt x="1185" y="8772"/>
                    <a:pt x="600" y="8418"/>
                    <a:pt x="0" y="8078"/>
                  </a:cubicBezTo>
                  <a:lnTo>
                    <a:pt x="0" y="8078"/>
                  </a:lnTo>
                  <a:cubicBezTo>
                    <a:pt x="790" y="9960"/>
                    <a:pt x="2527" y="10941"/>
                    <a:pt x="4287" y="10941"/>
                  </a:cubicBezTo>
                  <a:cubicBezTo>
                    <a:pt x="5686" y="10941"/>
                    <a:pt x="7099" y="10322"/>
                    <a:pt x="8063" y="9044"/>
                  </a:cubicBezTo>
                  <a:cubicBezTo>
                    <a:pt x="9656" y="6934"/>
                    <a:pt x="9248" y="4564"/>
                    <a:pt x="7532" y="2697"/>
                  </a:cubicBezTo>
                  <a:cubicBezTo>
                    <a:pt x="7041" y="2167"/>
                    <a:pt x="6524" y="1595"/>
                    <a:pt x="6224" y="941"/>
                  </a:cubicBezTo>
                  <a:cubicBezTo>
                    <a:pt x="6088" y="641"/>
                    <a:pt x="5993" y="328"/>
                    <a:pt x="5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01"/>
            <p:cNvSpPr/>
            <p:nvPr/>
          </p:nvSpPr>
          <p:spPr>
            <a:xfrm>
              <a:off x="6844937" y="1233731"/>
              <a:ext cx="576277" cy="121164"/>
            </a:xfrm>
            <a:custGeom>
              <a:avLst/>
              <a:gdLst/>
              <a:ahLst/>
              <a:cxnLst/>
              <a:rect l="l" t="t" r="r" b="b"/>
              <a:pathLst>
                <a:path w="31681" h="6661" extrusionOk="0">
                  <a:moveTo>
                    <a:pt x="2031" y="1"/>
                  </a:moveTo>
                  <a:cubicBezTo>
                    <a:pt x="55" y="410"/>
                    <a:pt x="1" y="3597"/>
                    <a:pt x="1404" y="4481"/>
                  </a:cubicBezTo>
                  <a:lnTo>
                    <a:pt x="29637" y="6660"/>
                  </a:lnTo>
                  <a:cubicBezTo>
                    <a:pt x="31271" y="5994"/>
                    <a:pt x="31680" y="3364"/>
                    <a:pt x="30114" y="2302"/>
                  </a:cubicBezTo>
                  <a:lnTo>
                    <a:pt x="2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01"/>
            <p:cNvSpPr/>
            <p:nvPr/>
          </p:nvSpPr>
          <p:spPr>
            <a:xfrm>
              <a:off x="7393693" y="1276350"/>
              <a:ext cx="10659" cy="11423"/>
            </a:xfrm>
            <a:custGeom>
              <a:avLst/>
              <a:gdLst/>
              <a:ahLst/>
              <a:cxnLst/>
              <a:rect l="l" t="t" r="r" b="b"/>
              <a:pathLst>
                <a:path w="586" h="628" extrusionOk="0">
                  <a:moveTo>
                    <a:pt x="1" y="1"/>
                  </a:moveTo>
                  <a:cubicBezTo>
                    <a:pt x="246" y="177"/>
                    <a:pt x="437" y="395"/>
                    <a:pt x="586" y="627"/>
                  </a:cubicBezTo>
                  <a:cubicBezTo>
                    <a:pt x="586" y="613"/>
                    <a:pt x="573" y="586"/>
                    <a:pt x="559" y="573"/>
                  </a:cubicBezTo>
                  <a:cubicBezTo>
                    <a:pt x="546" y="518"/>
                    <a:pt x="518" y="464"/>
                    <a:pt x="477" y="409"/>
                  </a:cubicBezTo>
                  <a:cubicBezTo>
                    <a:pt x="422" y="300"/>
                    <a:pt x="341" y="204"/>
                    <a:pt x="232" y="123"/>
                  </a:cubicBezTo>
                  <a:cubicBezTo>
                    <a:pt x="177" y="82"/>
                    <a:pt x="123" y="41"/>
                    <a:pt x="68" y="14"/>
                  </a:cubicBezTo>
                  <a:cubicBezTo>
                    <a:pt x="41" y="14"/>
                    <a:pt x="28" y="1"/>
                    <a:pt x="1" y="1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01"/>
            <p:cNvSpPr/>
            <p:nvPr/>
          </p:nvSpPr>
          <p:spPr>
            <a:xfrm>
              <a:off x="6853123" y="1271130"/>
              <a:ext cx="552721" cy="48585"/>
            </a:xfrm>
            <a:custGeom>
              <a:avLst/>
              <a:gdLst/>
              <a:ahLst/>
              <a:cxnLst/>
              <a:rect l="l" t="t" r="r" b="b"/>
              <a:pathLst>
                <a:path w="30386" h="2671" extrusionOk="0">
                  <a:moveTo>
                    <a:pt x="1" y="1"/>
                  </a:moveTo>
                  <a:lnTo>
                    <a:pt x="1757" y="110"/>
                  </a:lnTo>
                  <a:cubicBezTo>
                    <a:pt x="2356" y="151"/>
                    <a:pt x="2942" y="192"/>
                    <a:pt x="3542" y="233"/>
                  </a:cubicBezTo>
                  <a:cubicBezTo>
                    <a:pt x="4726" y="315"/>
                    <a:pt x="5912" y="410"/>
                    <a:pt x="7096" y="505"/>
                  </a:cubicBezTo>
                  <a:cubicBezTo>
                    <a:pt x="8281" y="600"/>
                    <a:pt x="9466" y="709"/>
                    <a:pt x="10637" y="832"/>
                  </a:cubicBezTo>
                  <a:cubicBezTo>
                    <a:pt x="11345" y="900"/>
                    <a:pt x="12040" y="969"/>
                    <a:pt x="12734" y="1050"/>
                  </a:cubicBezTo>
                  <a:lnTo>
                    <a:pt x="12734" y="1009"/>
                  </a:lnTo>
                  <a:lnTo>
                    <a:pt x="12776" y="845"/>
                  </a:lnTo>
                  <a:cubicBezTo>
                    <a:pt x="12789" y="791"/>
                    <a:pt x="12789" y="751"/>
                    <a:pt x="12803" y="709"/>
                  </a:cubicBezTo>
                  <a:cubicBezTo>
                    <a:pt x="12680" y="696"/>
                    <a:pt x="12571" y="682"/>
                    <a:pt x="12449" y="669"/>
                  </a:cubicBezTo>
                  <a:lnTo>
                    <a:pt x="11999" y="627"/>
                  </a:lnTo>
                  <a:lnTo>
                    <a:pt x="11563" y="587"/>
                  </a:lnTo>
                  <a:cubicBezTo>
                    <a:pt x="11264" y="560"/>
                    <a:pt x="10964" y="533"/>
                    <a:pt x="10678" y="519"/>
                  </a:cubicBezTo>
                  <a:cubicBezTo>
                    <a:pt x="9480" y="410"/>
                    <a:pt x="8294" y="328"/>
                    <a:pt x="7110" y="260"/>
                  </a:cubicBezTo>
                  <a:cubicBezTo>
                    <a:pt x="5925" y="192"/>
                    <a:pt x="4740" y="124"/>
                    <a:pt x="3555" y="83"/>
                  </a:cubicBezTo>
                  <a:lnTo>
                    <a:pt x="2656" y="55"/>
                  </a:lnTo>
                  <a:cubicBezTo>
                    <a:pt x="2356" y="42"/>
                    <a:pt x="2057" y="42"/>
                    <a:pt x="1771" y="28"/>
                  </a:cubicBezTo>
                  <a:cubicBezTo>
                    <a:pt x="1472" y="28"/>
                    <a:pt x="1172" y="15"/>
                    <a:pt x="872" y="15"/>
                  </a:cubicBezTo>
                  <a:lnTo>
                    <a:pt x="1" y="1"/>
                  </a:lnTo>
                  <a:close/>
                  <a:moveTo>
                    <a:pt x="29555" y="260"/>
                  </a:moveTo>
                  <a:cubicBezTo>
                    <a:pt x="29487" y="260"/>
                    <a:pt x="29432" y="273"/>
                    <a:pt x="29365" y="288"/>
                  </a:cubicBezTo>
                  <a:cubicBezTo>
                    <a:pt x="29310" y="301"/>
                    <a:pt x="29242" y="328"/>
                    <a:pt x="29187" y="369"/>
                  </a:cubicBezTo>
                  <a:cubicBezTo>
                    <a:pt x="29078" y="424"/>
                    <a:pt x="28983" y="505"/>
                    <a:pt x="28887" y="587"/>
                  </a:cubicBezTo>
                  <a:cubicBezTo>
                    <a:pt x="28806" y="669"/>
                    <a:pt x="28724" y="764"/>
                    <a:pt x="28656" y="860"/>
                  </a:cubicBezTo>
                  <a:cubicBezTo>
                    <a:pt x="28629" y="900"/>
                    <a:pt x="28588" y="954"/>
                    <a:pt x="28561" y="1009"/>
                  </a:cubicBezTo>
                  <a:cubicBezTo>
                    <a:pt x="28548" y="1036"/>
                    <a:pt x="28533" y="1050"/>
                    <a:pt x="28520" y="1077"/>
                  </a:cubicBezTo>
                  <a:lnTo>
                    <a:pt x="28506" y="1105"/>
                  </a:lnTo>
                  <a:lnTo>
                    <a:pt x="28506" y="1118"/>
                  </a:lnTo>
                  <a:lnTo>
                    <a:pt x="28493" y="1118"/>
                  </a:lnTo>
                  <a:lnTo>
                    <a:pt x="28493" y="1132"/>
                  </a:lnTo>
                  <a:cubicBezTo>
                    <a:pt x="28493" y="1145"/>
                    <a:pt x="28479" y="1145"/>
                    <a:pt x="28479" y="1159"/>
                  </a:cubicBezTo>
                  <a:lnTo>
                    <a:pt x="28479" y="1172"/>
                  </a:lnTo>
                  <a:cubicBezTo>
                    <a:pt x="28452" y="1241"/>
                    <a:pt x="28439" y="1295"/>
                    <a:pt x="28424" y="1350"/>
                  </a:cubicBezTo>
                  <a:cubicBezTo>
                    <a:pt x="28411" y="1404"/>
                    <a:pt x="28384" y="1459"/>
                    <a:pt x="28370" y="1513"/>
                  </a:cubicBezTo>
                  <a:lnTo>
                    <a:pt x="28288" y="1840"/>
                  </a:lnTo>
                  <a:cubicBezTo>
                    <a:pt x="28275" y="1949"/>
                    <a:pt x="28248" y="2058"/>
                    <a:pt x="28221" y="2167"/>
                  </a:cubicBezTo>
                  <a:cubicBezTo>
                    <a:pt x="28221" y="2222"/>
                    <a:pt x="28206" y="2276"/>
                    <a:pt x="28206" y="2344"/>
                  </a:cubicBezTo>
                  <a:cubicBezTo>
                    <a:pt x="26069" y="2140"/>
                    <a:pt x="23917" y="1976"/>
                    <a:pt x="21792" y="1758"/>
                  </a:cubicBezTo>
                  <a:cubicBezTo>
                    <a:pt x="21778" y="1853"/>
                    <a:pt x="21765" y="1949"/>
                    <a:pt x="21738" y="2058"/>
                  </a:cubicBezTo>
                  <a:cubicBezTo>
                    <a:pt x="21723" y="2071"/>
                    <a:pt x="21723" y="2098"/>
                    <a:pt x="21723" y="2126"/>
                  </a:cubicBezTo>
                  <a:cubicBezTo>
                    <a:pt x="23903" y="2344"/>
                    <a:pt x="26096" y="2494"/>
                    <a:pt x="28275" y="2670"/>
                  </a:cubicBezTo>
                  <a:cubicBezTo>
                    <a:pt x="28288" y="2126"/>
                    <a:pt x="28439" y="1568"/>
                    <a:pt x="28684" y="1091"/>
                  </a:cubicBezTo>
                  <a:cubicBezTo>
                    <a:pt x="28833" y="818"/>
                    <a:pt x="29024" y="546"/>
                    <a:pt x="29310" y="424"/>
                  </a:cubicBezTo>
                  <a:cubicBezTo>
                    <a:pt x="29419" y="382"/>
                    <a:pt x="29501" y="355"/>
                    <a:pt x="29583" y="355"/>
                  </a:cubicBezTo>
                  <a:cubicBezTo>
                    <a:pt x="29692" y="355"/>
                    <a:pt x="29773" y="382"/>
                    <a:pt x="29841" y="437"/>
                  </a:cubicBezTo>
                  <a:cubicBezTo>
                    <a:pt x="30004" y="533"/>
                    <a:pt x="30113" y="709"/>
                    <a:pt x="30222" y="887"/>
                  </a:cubicBezTo>
                  <a:cubicBezTo>
                    <a:pt x="30291" y="996"/>
                    <a:pt x="30345" y="1091"/>
                    <a:pt x="30386" y="1200"/>
                  </a:cubicBezTo>
                  <a:cubicBezTo>
                    <a:pt x="30373" y="1145"/>
                    <a:pt x="30358" y="1091"/>
                    <a:pt x="30345" y="1023"/>
                  </a:cubicBezTo>
                  <a:cubicBezTo>
                    <a:pt x="30331" y="996"/>
                    <a:pt x="30318" y="954"/>
                    <a:pt x="30304" y="914"/>
                  </a:cubicBezTo>
                  <a:cubicBezTo>
                    <a:pt x="30155" y="682"/>
                    <a:pt x="29964" y="464"/>
                    <a:pt x="29719" y="288"/>
                  </a:cubicBezTo>
                  <a:cubicBezTo>
                    <a:pt x="29677" y="273"/>
                    <a:pt x="29623" y="260"/>
                    <a:pt x="29568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01"/>
            <p:cNvSpPr/>
            <p:nvPr/>
          </p:nvSpPr>
          <p:spPr>
            <a:xfrm>
              <a:off x="7021326" y="1242008"/>
              <a:ext cx="61719" cy="96225"/>
            </a:xfrm>
            <a:custGeom>
              <a:avLst/>
              <a:gdLst/>
              <a:ahLst/>
              <a:cxnLst/>
              <a:rect l="l" t="t" r="r" b="b"/>
              <a:pathLst>
                <a:path w="3393" h="5290" extrusionOk="0">
                  <a:moveTo>
                    <a:pt x="1490" y="1"/>
                  </a:moveTo>
                  <a:cubicBezTo>
                    <a:pt x="1325" y="1"/>
                    <a:pt x="1161" y="3"/>
                    <a:pt x="996" y="9"/>
                  </a:cubicBezTo>
                  <a:cubicBezTo>
                    <a:pt x="927" y="9"/>
                    <a:pt x="845" y="22"/>
                    <a:pt x="791" y="49"/>
                  </a:cubicBezTo>
                  <a:cubicBezTo>
                    <a:pt x="1" y="485"/>
                    <a:pt x="83" y="2937"/>
                    <a:pt x="124" y="3672"/>
                  </a:cubicBezTo>
                  <a:cubicBezTo>
                    <a:pt x="137" y="3972"/>
                    <a:pt x="164" y="4271"/>
                    <a:pt x="219" y="4571"/>
                  </a:cubicBezTo>
                  <a:cubicBezTo>
                    <a:pt x="233" y="4694"/>
                    <a:pt x="260" y="4816"/>
                    <a:pt x="342" y="4912"/>
                  </a:cubicBezTo>
                  <a:cubicBezTo>
                    <a:pt x="424" y="5007"/>
                    <a:pt x="560" y="5061"/>
                    <a:pt x="682" y="5103"/>
                  </a:cubicBezTo>
                  <a:cubicBezTo>
                    <a:pt x="1108" y="5225"/>
                    <a:pt x="1547" y="5289"/>
                    <a:pt x="1986" y="5289"/>
                  </a:cubicBezTo>
                  <a:cubicBezTo>
                    <a:pt x="2178" y="5289"/>
                    <a:pt x="2370" y="5277"/>
                    <a:pt x="2561" y="5252"/>
                  </a:cubicBezTo>
                  <a:cubicBezTo>
                    <a:pt x="2180" y="4353"/>
                    <a:pt x="2071" y="3318"/>
                    <a:pt x="2221" y="2365"/>
                  </a:cubicBezTo>
                  <a:cubicBezTo>
                    <a:pt x="2289" y="1943"/>
                    <a:pt x="2398" y="1466"/>
                    <a:pt x="2576" y="1084"/>
                  </a:cubicBezTo>
                  <a:cubicBezTo>
                    <a:pt x="2656" y="897"/>
                    <a:pt x="3118" y="117"/>
                    <a:pt x="3380" y="117"/>
                  </a:cubicBezTo>
                  <a:cubicBezTo>
                    <a:pt x="3384" y="117"/>
                    <a:pt x="3388" y="118"/>
                    <a:pt x="3393" y="118"/>
                  </a:cubicBezTo>
                  <a:cubicBezTo>
                    <a:pt x="2765" y="42"/>
                    <a:pt x="2128" y="1"/>
                    <a:pt x="1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01"/>
            <p:cNvSpPr/>
            <p:nvPr/>
          </p:nvSpPr>
          <p:spPr>
            <a:xfrm>
              <a:off x="7384034" y="1344235"/>
              <a:ext cx="14643" cy="10659"/>
            </a:xfrm>
            <a:custGeom>
              <a:avLst/>
              <a:gdLst/>
              <a:ahLst/>
              <a:cxnLst/>
              <a:rect l="l" t="t" r="r" b="b"/>
              <a:pathLst>
                <a:path w="805" h="586" extrusionOk="0">
                  <a:moveTo>
                    <a:pt x="804" y="0"/>
                  </a:moveTo>
                  <a:cubicBezTo>
                    <a:pt x="586" y="259"/>
                    <a:pt x="314" y="463"/>
                    <a:pt x="0" y="585"/>
                  </a:cubicBezTo>
                  <a:lnTo>
                    <a:pt x="27" y="585"/>
                  </a:lnTo>
                  <a:cubicBezTo>
                    <a:pt x="314" y="585"/>
                    <a:pt x="586" y="340"/>
                    <a:pt x="80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01"/>
            <p:cNvSpPr/>
            <p:nvPr/>
          </p:nvSpPr>
          <p:spPr>
            <a:xfrm>
              <a:off x="7367172" y="1280807"/>
              <a:ext cx="43383" cy="74088"/>
            </a:xfrm>
            <a:custGeom>
              <a:avLst/>
              <a:gdLst/>
              <a:ahLst/>
              <a:cxnLst/>
              <a:rect l="l" t="t" r="r" b="b"/>
              <a:pathLst>
                <a:path w="2385" h="4073" extrusionOk="0">
                  <a:moveTo>
                    <a:pt x="1308" y="1"/>
                  </a:moveTo>
                  <a:cubicBezTo>
                    <a:pt x="1227" y="1"/>
                    <a:pt x="1145" y="28"/>
                    <a:pt x="1063" y="68"/>
                  </a:cubicBezTo>
                  <a:cubicBezTo>
                    <a:pt x="982" y="123"/>
                    <a:pt x="900" y="177"/>
                    <a:pt x="832" y="246"/>
                  </a:cubicBezTo>
                  <a:lnTo>
                    <a:pt x="627" y="491"/>
                  </a:lnTo>
                  <a:lnTo>
                    <a:pt x="546" y="613"/>
                  </a:lnTo>
                  <a:cubicBezTo>
                    <a:pt x="533" y="640"/>
                    <a:pt x="519" y="668"/>
                    <a:pt x="519" y="682"/>
                  </a:cubicBezTo>
                  <a:lnTo>
                    <a:pt x="505" y="722"/>
                  </a:lnTo>
                  <a:lnTo>
                    <a:pt x="491" y="722"/>
                  </a:lnTo>
                  <a:lnTo>
                    <a:pt x="491" y="749"/>
                  </a:lnTo>
                  <a:cubicBezTo>
                    <a:pt x="478" y="791"/>
                    <a:pt x="464" y="845"/>
                    <a:pt x="451" y="900"/>
                  </a:cubicBezTo>
                  <a:cubicBezTo>
                    <a:pt x="437" y="940"/>
                    <a:pt x="424" y="994"/>
                    <a:pt x="410" y="1049"/>
                  </a:cubicBezTo>
                  <a:lnTo>
                    <a:pt x="328" y="1376"/>
                  </a:lnTo>
                  <a:cubicBezTo>
                    <a:pt x="315" y="1472"/>
                    <a:pt x="288" y="1581"/>
                    <a:pt x="273" y="1690"/>
                  </a:cubicBezTo>
                  <a:cubicBezTo>
                    <a:pt x="260" y="1744"/>
                    <a:pt x="260" y="1798"/>
                    <a:pt x="260" y="1839"/>
                  </a:cubicBezTo>
                  <a:lnTo>
                    <a:pt x="260" y="1907"/>
                  </a:lnTo>
                  <a:lnTo>
                    <a:pt x="246" y="1907"/>
                  </a:lnTo>
                  <a:lnTo>
                    <a:pt x="246" y="1893"/>
                  </a:lnTo>
                  <a:lnTo>
                    <a:pt x="246" y="1880"/>
                  </a:lnTo>
                  <a:lnTo>
                    <a:pt x="233" y="1880"/>
                  </a:lnTo>
                  <a:lnTo>
                    <a:pt x="233" y="1866"/>
                  </a:lnTo>
                  <a:cubicBezTo>
                    <a:pt x="219" y="1866"/>
                    <a:pt x="219" y="1853"/>
                    <a:pt x="206" y="1853"/>
                  </a:cubicBezTo>
                  <a:cubicBezTo>
                    <a:pt x="206" y="1839"/>
                    <a:pt x="192" y="1839"/>
                    <a:pt x="179" y="1839"/>
                  </a:cubicBezTo>
                  <a:cubicBezTo>
                    <a:pt x="164" y="1826"/>
                    <a:pt x="151" y="1826"/>
                    <a:pt x="137" y="1826"/>
                  </a:cubicBezTo>
                  <a:lnTo>
                    <a:pt x="110" y="2138"/>
                  </a:lnTo>
                  <a:lnTo>
                    <a:pt x="15" y="2138"/>
                  </a:lnTo>
                  <a:cubicBezTo>
                    <a:pt x="1" y="2670"/>
                    <a:pt x="124" y="3215"/>
                    <a:pt x="410" y="3691"/>
                  </a:cubicBezTo>
                  <a:cubicBezTo>
                    <a:pt x="491" y="3814"/>
                    <a:pt x="573" y="3936"/>
                    <a:pt x="709" y="4005"/>
                  </a:cubicBezTo>
                  <a:cubicBezTo>
                    <a:pt x="778" y="4045"/>
                    <a:pt x="860" y="4072"/>
                    <a:pt x="927" y="4072"/>
                  </a:cubicBezTo>
                  <a:cubicBezTo>
                    <a:pt x="1241" y="3950"/>
                    <a:pt x="1513" y="3746"/>
                    <a:pt x="1731" y="3487"/>
                  </a:cubicBezTo>
                  <a:cubicBezTo>
                    <a:pt x="2044" y="3037"/>
                    <a:pt x="2262" y="2438"/>
                    <a:pt x="2303" y="2180"/>
                  </a:cubicBezTo>
                  <a:cubicBezTo>
                    <a:pt x="2385" y="1648"/>
                    <a:pt x="2330" y="1145"/>
                    <a:pt x="2126" y="668"/>
                  </a:cubicBezTo>
                  <a:lnTo>
                    <a:pt x="2126" y="668"/>
                  </a:lnTo>
                  <a:cubicBezTo>
                    <a:pt x="2140" y="722"/>
                    <a:pt x="2153" y="776"/>
                    <a:pt x="2153" y="831"/>
                  </a:cubicBezTo>
                  <a:cubicBezTo>
                    <a:pt x="2180" y="954"/>
                    <a:pt x="2180" y="1076"/>
                    <a:pt x="2180" y="1185"/>
                  </a:cubicBezTo>
                  <a:cubicBezTo>
                    <a:pt x="2180" y="1254"/>
                    <a:pt x="2167" y="1308"/>
                    <a:pt x="2167" y="1363"/>
                  </a:cubicBezTo>
                  <a:cubicBezTo>
                    <a:pt x="2153" y="1430"/>
                    <a:pt x="2140" y="1485"/>
                    <a:pt x="2126" y="1539"/>
                  </a:cubicBezTo>
                  <a:cubicBezTo>
                    <a:pt x="2085" y="1757"/>
                    <a:pt x="2004" y="1975"/>
                    <a:pt x="1908" y="2193"/>
                  </a:cubicBezTo>
                  <a:cubicBezTo>
                    <a:pt x="1867" y="2289"/>
                    <a:pt x="1813" y="2398"/>
                    <a:pt x="1744" y="2493"/>
                  </a:cubicBezTo>
                  <a:cubicBezTo>
                    <a:pt x="1690" y="2588"/>
                    <a:pt x="1622" y="2683"/>
                    <a:pt x="1541" y="2779"/>
                  </a:cubicBezTo>
                  <a:cubicBezTo>
                    <a:pt x="1486" y="2819"/>
                    <a:pt x="1445" y="2861"/>
                    <a:pt x="1390" y="2888"/>
                  </a:cubicBezTo>
                  <a:cubicBezTo>
                    <a:pt x="1336" y="2928"/>
                    <a:pt x="1281" y="2956"/>
                    <a:pt x="1227" y="2970"/>
                  </a:cubicBezTo>
                  <a:cubicBezTo>
                    <a:pt x="1172" y="2983"/>
                    <a:pt x="1118" y="2997"/>
                    <a:pt x="1050" y="2997"/>
                  </a:cubicBezTo>
                  <a:lnTo>
                    <a:pt x="1023" y="2997"/>
                  </a:lnTo>
                  <a:cubicBezTo>
                    <a:pt x="968" y="2997"/>
                    <a:pt x="900" y="2983"/>
                    <a:pt x="845" y="2956"/>
                  </a:cubicBezTo>
                  <a:cubicBezTo>
                    <a:pt x="832" y="2943"/>
                    <a:pt x="805" y="2943"/>
                    <a:pt x="791" y="2928"/>
                  </a:cubicBezTo>
                  <a:cubicBezTo>
                    <a:pt x="778" y="2928"/>
                    <a:pt x="764" y="2915"/>
                    <a:pt x="751" y="2915"/>
                  </a:cubicBezTo>
                  <a:cubicBezTo>
                    <a:pt x="736" y="2901"/>
                    <a:pt x="723" y="2901"/>
                    <a:pt x="709" y="2888"/>
                  </a:cubicBezTo>
                  <a:lnTo>
                    <a:pt x="682" y="2861"/>
                  </a:lnTo>
                  <a:cubicBezTo>
                    <a:pt x="627" y="2806"/>
                    <a:pt x="587" y="2765"/>
                    <a:pt x="560" y="2710"/>
                  </a:cubicBezTo>
                  <a:cubicBezTo>
                    <a:pt x="491" y="2601"/>
                    <a:pt x="464" y="2493"/>
                    <a:pt x="437" y="2384"/>
                  </a:cubicBezTo>
                  <a:cubicBezTo>
                    <a:pt x="382" y="2153"/>
                    <a:pt x="355" y="1921"/>
                    <a:pt x="382" y="1690"/>
                  </a:cubicBezTo>
                  <a:cubicBezTo>
                    <a:pt x="410" y="1472"/>
                    <a:pt x="491" y="1240"/>
                    <a:pt x="642" y="1063"/>
                  </a:cubicBezTo>
                  <a:cubicBezTo>
                    <a:pt x="709" y="967"/>
                    <a:pt x="805" y="885"/>
                    <a:pt x="927" y="858"/>
                  </a:cubicBezTo>
                  <a:cubicBezTo>
                    <a:pt x="968" y="845"/>
                    <a:pt x="1009" y="831"/>
                    <a:pt x="1063" y="831"/>
                  </a:cubicBezTo>
                  <a:lnTo>
                    <a:pt x="1105" y="831"/>
                  </a:lnTo>
                  <a:cubicBezTo>
                    <a:pt x="1132" y="845"/>
                    <a:pt x="1159" y="845"/>
                    <a:pt x="1186" y="858"/>
                  </a:cubicBezTo>
                  <a:cubicBezTo>
                    <a:pt x="1214" y="858"/>
                    <a:pt x="1241" y="872"/>
                    <a:pt x="1268" y="885"/>
                  </a:cubicBezTo>
                  <a:cubicBezTo>
                    <a:pt x="1295" y="913"/>
                    <a:pt x="1323" y="927"/>
                    <a:pt x="1336" y="954"/>
                  </a:cubicBezTo>
                  <a:cubicBezTo>
                    <a:pt x="1363" y="967"/>
                    <a:pt x="1377" y="994"/>
                    <a:pt x="1390" y="1022"/>
                  </a:cubicBezTo>
                  <a:cubicBezTo>
                    <a:pt x="1417" y="1076"/>
                    <a:pt x="1445" y="1131"/>
                    <a:pt x="1459" y="1185"/>
                  </a:cubicBezTo>
                  <a:cubicBezTo>
                    <a:pt x="1486" y="1294"/>
                    <a:pt x="1499" y="1403"/>
                    <a:pt x="1499" y="1512"/>
                  </a:cubicBezTo>
                  <a:cubicBezTo>
                    <a:pt x="1486" y="1744"/>
                    <a:pt x="1417" y="1962"/>
                    <a:pt x="1295" y="2153"/>
                  </a:cubicBezTo>
                  <a:cubicBezTo>
                    <a:pt x="1350" y="2057"/>
                    <a:pt x="1390" y="1948"/>
                    <a:pt x="1417" y="1839"/>
                  </a:cubicBezTo>
                  <a:lnTo>
                    <a:pt x="1432" y="1798"/>
                  </a:lnTo>
                  <a:cubicBezTo>
                    <a:pt x="1432" y="1784"/>
                    <a:pt x="1445" y="1771"/>
                    <a:pt x="1445" y="1757"/>
                  </a:cubicBezTo>
                  <a:cubicBezTo>
                    <a:pt x="1445" y="1744"/>
                    <a:pt x="1445" y="1717"/>
                    <a:pt x="1459" y="1690"/>
                  </a:cubicBezTo>
                  <a:cubicBezTo>
                    <a:pt x="1459" y="1635"/>
                    <a:pt x="1472" y="1566"/>
                    <a:pt x="1459" y="1512"/>
                  </a:cubicBezTo>
                  <a:cubicBezTo>
                    <a:pt x="1459" y="1403"/>
                    <a:pt x="1445" y="1294"/>
                    <a:pt x="1404" y="1199"/>
                  </a:cubicBezTo>
                  <a:cubicBezTo>
                    <a:pt x="1390" y="1145"/>
                    <a:pt x="1377" y="1090"/>
                    <a:pt x="1350" y="1049"/>
                  </a:cubicBezTo>
                  <a:cubicBezTo>
                    <a:pt x="1323" y="1009"/>
                    <a:pt x="1281" y="967"/>
                    <a:pt x="1241" y="940"/>
                  </a:cubicBezTo>
                  <a:cubicBezTo>
                    <a:pt x="1186" y="913"/>
                    <a:pt x="1132" y="900"/>
                    <a:pt x="1077" y="900"/>
                  </a:cubicBezTo>
                  <a:cubicBezTo>
                    <a:pt x="1036" y="900"/>
                    <a:pt x="982" y="913"/>
                    <a:pt x="941" y="927"/>
                  </a:cubicBezTo>
                  <a:cubicBezTo>
                    <a:pt x="845" y="954"/>
                    <a:pt x="764" y="1036"/>
                    <a:pt x="709" y="1117"/>
                  </a:cubicBezTo>
                  <a:cubicBezTo>
                    <a:pt x="669" y="1158"/>
                    <a:pt x="642" y="1199"/>
                    <a:pt x="627" y="1254"/>
                  </a:cubicBezTo>
                  <a:lnTo>
                    <a:pt x="600" y="1281"/>
                  </a:lnTo>
                  <a:lnTo>
                    <a:pt x="587" y="1321"/>
                  </a:lnTo>
                  <a:cubicBezTo>
                    <a:pt x="587" y="1335"/>
                    <a:pt x="573" y="1348"/>
                    <a:pt x="573" y="1363"/>
                  </a:cubicBezTo>
                  <a:lnTo>
                    <a:pt x="560" y="1390"/>
                  </a:lnTo>
                  <a:cubicBezTo>
                    <a:pt x="533" y="1499"/>
                    <a:pt x="505" y="1594"/>
                    <a:pt x="491" y="1703"/>
                  </a:cubicBezTo>
                  <a:cubicBezTo>
                    <a:pt x="478" y="1921"/>
                    <a:pt x="505" y="2138"/>
                    <a:pt x="573" y="2343"/>
                  </a:cubicBezTo>
                  <a:cubicBezTo>
                    <a:pt x="600" y="2452"/>
                    <a:pt x="627" y="2547"/>
                    <a:pt x="682" y="2629"/>
                  </a:cubicBezTo>
                  <a:cubicBezTo>
                    <a:pt x="709" y="2670"/>
                    <a:pt x="736" y="2710"/>
                    <a:pt x="778" y="2738"/>
                  </a:cubicBezTo>
                  <a:lnTo>
                    <a:pt x="805" y="2765"/>
                  </a:lnTo>
                  <a:cubicBezTo>
                    <a:pt x="818" y="2765"/>
                    <a:pt x="818" y="2765"/>
                    <a:pt x="832" y="2779"/>
                  </a:cubicBezTo>
                  <a:cubicBezTo>
                    <a:pt x="845" y="2779"/>
                    <a:pt x="860" y="2792"/>
                    <a:pt x="860" y="2792"/>
                  </a:cubicBezTo>
                  <a:cubicBezTo>
                    <a:pt x="873" y="2792"/>
                    <a:pt x="887" y="2806"/>
                    <a:pt x="900" y="2806"/>
                  </a:cubicBezTo>
                  <a:cubicBezTo>
                    <a:pt x="941" y="2819"/>
                    <a:pt x="996" y="2834"/>
                    <a:pt x="1036" y="2834"/>
                  </a:cubicBezTo>
                  <a:cubicBezTo>
                    <a:pt x="1091" y="2834"/>
                    <a:pt x="1132" y="2819"/>
                    <a:pt x="1172" y="2806"/>
                  </a:cubicBezTo>
                  <a:cubicBezTo>
                    <a:pt x="1254" y="2779"/>
                    <a:pt x="1336" y="2725"/>
                    <a:pt x="1404" y="2643"/>
                  </a:cubicBezTo>
                  <a:cubicBezTo>
                    <a:pt x="1472" y="2574"/>
                    <a:pt x="1541" y="2493"/>
                    <a:pt x="1595" y="2398"/>
                  </a:cubicBezTo>
                  <a:cubicBezTo>
                    <a:pt x="1635" y="2302"/>
                    <a:pt x="1690" y="2207"/>
                    <a:pt x="1731" y="2111"/>
                  </a:cubicBezTo>
                  <a:cubicBezTo>
                    <a:pt x="1813" y="1907"/>
                    <a:pt x="1880" y="1703"/>
                    <a:pt x="1922" y="1499"/>
                  </a:cubicBezTo>
                  <a:cubicBezTo>
                    <a:pt x="1935" y="1444"/>
                    <a:pt x="1935" y="1390"/>
                    <a:pt x="1949" y="1335"/>
                  </a:cubicBezTo>
                  <a:lnTo>
                    <a:pt x="1949" y="1185"/>
                  </a:lnTo>
                  <a:cubicBezTo>
                    <a:pt x="1949" y="1076"/>
                    <a:pt x="1949" y="981"/>
                    <a:pt x="1922" y="872"/>
                  </a:cubicBezTo>
                  <a:cubicBezTo>
                    <a:pt x="1908" y="763"/>
                    <a:pt x="1880" y="668"/>
                    <a:pt x="1853" y="573"/>
                  </a:cubicBezTo>
                  <a:cubicBezTo>
                    <a:pt x="1840" y="518"/>
                    <a:pt x="1813" y="477"/>
                    <a:pt x="1799" y="422"/>
                  </a:cubicBezTo>
                  <a:cubicBezTo>
                    <a:pt x="1772" y="382"/>
                    <a:pt x="1744" y="341"/>
                    <a:pt x="1731" y="286"/>
                  </a:cubicBezTo>
                  <a:cubicBezTo>
                    <a:pt x="1677" y="204"/>
                    <a:pt x="1608" y="137"/>
                    <a:pt x="1541" y="82"/>
                  </a:cubicBezTo>
                  <a:lnTo>
                    <a:pt x="1513" y="55"/>
                  </a:lnTo>
                  <a:cubicBezTo>
                    <a:pt x="1499" y="55"/>
                    <a:pt x="1486" y="55"/>
                    <a:pt x="1486" y="41"/>
                  </a:cubicBezTo>
                  <a:cubicBezTo>
                    <a:pt x="1472" y="41"/>
                    <a:pt x="1459" y="28"/>
                    <a:pt x="1459" y="28"/>
                  </a:cubicBezTo>
                  <a:lnTo>
                    <a:pt x="1445" y="28"/>
                  </a:lnTo>
                  <a:lnTo>
                    <a:pt x="1417" y="14"/>
                  </a:lnTo>
                  <a:cubicBezTo>
                    <a:pt x="1390" y="1"/>
                    <a:pt x="1350" y="1"/>
                    <a:pt x="1308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01"/>
            <p:cNvSpPr/>
            <p:nvPr/>
          </p:nvSpPr>
          <p:spPr>
            <a:xfrm>
              <a:off x="7367445" y="1277587"/>
              <a:ext cx="39400" cy="57753"/>
            </a:xfrm>
            <a:custGeom>
              <a:avLst/>
              <a:gdLst/>
              <a:ahLst/>
              <a:cxnLst/>
              <a:rect l="l" t="t" r="r" b="b"/>
              <a:pathLst>
                <a:path w="2166" h="3175" extrusionOk="0">
                  <a:moveTo>
                    <a:pt x="1308" y="0"/>
                  </a:moveTo>
                  <a:cubicBezTo>
                    <a:pt x="1226" y="0"/>
                    <a:pt x="1144" y="27"/>
                    <a:pt x="1035" y="69"/>
                  </a:cubicBezTo>
                  <a:cubicBezTo>
                    <a:pt x="749" y="191"/>
                    <a:pt x="558" y="463"/>
                    <a:pt x="409" y="736"/>
                  </a:cubicBezTo>
                  <a:cubicBezTo>
                    <a:pt x="164" y="1213"/>
                    <a:pt x="13" y="1771"/>
                    <a:pt x="0" y="2315"/>
                  </a:cubicBezTo>
                  <a:lnTo>
                    <a:pt x="95" y="2315"/>
                  </a:lnTo>
                  <a:lnTo>
                    <a:pt x="122" y="2003"/>
                  </a:lnTo>
                  <a:cubicBezTo>
                    <a:pt x="136" y="2003"/>
                    <a:pt x="149" y="2003"/>
                    <a:pt x="164" y="2016"/>
                  </a:cubicBezTo>
                  <a:cubicBezTo>
                    <a:pt x="177" y="2016"/>
                    <a:pt x="191" y="2016"/>
                    <a:pt x="191" y="2030"/>
                  </a:cubicBezTo>
                  <a:cubicBezTo>
                    <a:pt x="204" y="2030"/>
                    <a:pt x="204" y="2043"/>
                    <a:pt x="218" y="2043"/>
                  </a:cubicBezTo>
                  <a:lnTo>
                    <a:pt x="218" y="2057"/>
                  </a:lnTo>
                  <a:lnTo>
                    <a:pt x="231" y="2057"/>
                  </a:lnTo>
                  <a:lnTo>
                    <a:pt x="231" y="2070"/>
                  </a:lnTo>
                  <a:lnTo>
                    <a:pt x="231" y="2084"/>
                  </a:lnTo>
                  <a:lnTo>
                    <a:pt x="245" y="2084"/>
                  </a:lnTo>
                  <a:lnTo>
                    <a:pt x="245" y="2016"/>
                  </a:lnTo>
                  <a:cubicBezTo>
                    <a:pt x="245" y="1975"/>
                    <a:pt x="245" y="1921"/>
                    <a:pt x="258" y="1867"/>
                  </a:cubicBezTo>
                  <a:cubicBezTo>
                    <a:pt x="273" y="1758"/>
                    <a:pt x="300" y="1649"/>
                    <a:pt x="313" y="1553"/>
                  </a:cubicBezTo>
                  <a:lnTo>
                    <a:pt x="395" y="1226"/>
                  </a:lnTo>
                  <a:cubicBezTo>
                    <a:pt x="409" y="1171"/>
                    <a:pt x="422" y="1117"/>
                    <a:pt x="436" y="1077"/>
                  </a:cubicBezTo>
                  <a:cubicBezTo>
                    <a:pt x="449" y="1022"/>
                    <a:pt x="463" y="968"/>
                    <a:pt x="476" y="926"/>
                  </a:cubicBezTo>
                  <a:lnTo>
                    <a:pt x="476" y="899"/>
                  </a:lnTo>
                  <a:lnTo>
                    <a:pt x="490" y="899"/>
                  </a:lnTo>
                  <a:lnTo>
                    <a:pt x="504" y="859"/>
                  </a:lnTo>
                  <a:cubicBezTo>
                    <a:pt x="504" y="845"/>
                    <a:pt x="518" y="817"/>
                    <a:pt x="531" y="790"/>
                  </a:cubicBezTo>
                  <a:lnTo>
                    <a:pt x="612" y="668"/>
                  </a:lnTo>
                  <a:lnTo>
                    <a:pt x="817" y="423"/>
                  </a:lnTo>
                  <a:cubicBezTo>
                    <a:pt x="885" y="354"/>
                    <a:pt x="967" y="300"/>
                    <a:pt x="1048" y="245"/>
                  </a:cubicBezTo>
                  <a:cubicBezTo>
                    <a:pt x="1130" y="205"/>
                    <a:pt x="1212" y="178"/>
                    <a:pt x="1293" y="178"/>
                  </a:cubicBezTo>
                  <a:cubicBezTo>
                    <a:pt x="1335" y="178"/>
                    <a:pt x="1375" y="178"/>
                    <a:pt x="1402" y="191"/>
                  </a:cubicBezTo>
                  <a:lnTo>
                    <a:pt x="1430" y="205"/>
                  </a:lnTo>
                  <a:lnTo>
                    <a:pt x="1444" y="205"/>
                  </a:lnTo>
                  <a:cubicBezTo>
                    <a:pt x="1444" y="205"/>
                    <a:pt x="1457" y="218"/>
                    <a:pt x="1471" y="218"/>
                  </a:cubicBezTo>
                  <a:cubicBezTo>
                    <a:pt x="1471" y="232"/>
                    <a:pt x="1484" y="232"/>
                    <a:pt x="1498" y="232"/>
                  </a:cubicBezTo>
                  <a:lnTo>
                    <a:pt x="1526" y="259"/>
                  </a:lnTo>
                  <a:cubicBezTo>
                    <a:pt x="1593" y="314"/>
                    <a:pt x="1662" y="381"/>
                    <a:pt x="1716" y="463"/>
                  </a:cubicBezTo>
                  <a:cubicBezTo>
                    <a:pt x="1729" y="518"/>
                    <a:pt x="1757" y="559"/>
                    <a:pt x="1784" y="599"/>
                  </a:cubicBezTo>
                  <a:cubicBezTo>
                    <a:pt x="1798" y="654"/>
                    <a:pt x="1825" y="695"/>
                    <a:pt x="1838" y="750"/>
                  </a:cubicBezTo>
                  <a:cubicBezTo>
                    <a:pt x="1865" y="845"/>
                    <a:pt x="1893" y="940"/>
                    <a:pt x="1907" y="1049"/>
                  </a:cubicBezTo>
                  <a:cubicBezTo>
                    <a:pt x="1934" y="1158"/>
                    <a:pt x="1934" y="1253"/>
                    <a:pt x="1934" y="1362"/>
                  </a:cubicBezTo>
                  <a:lnTo>
                    <a:pt x="1934" y="1512"/>
                  </a:lnTo>
                  <a:cubicBezTo>
                    <a:pt x="1920" y="1567"/>
                    <a:pt x="1920" y="1621"/>
                    <a:pt x="1907" y="1676"/>
                  </a:cubicBezTo>
                  <a:cubicBezTo>
                    <a:pt x="1865" y="1880"/>
                    <a:pt x="1798" y="2084"/>
                    <a:pt x="1716" y="2288"/>
                  </a:cubicBezTo>
                  <a:cubicBezTo>
                    <a:pt x="1675" y="2384"/>
                    <a:pt x="1620" y="2479"/>
                    <a:pt x="1580" y="2575"/>
                  </a:cubicBezTo>
                  <a:cubicBezTo>
                    <a:pt x="1526" y="2670"/>
                    <a:pt x="1457" y="2751"/>
                    <a:pt x="1389" y="2820"/>
                  </a:cubicBezTo>
                  <a:cubicBezTo>
                    <a:pt x="1321" y="2902"/>
                    <a:pt x="1239" y="2956"/>
                    <a:pt x="1157" y="2983"/>
                  </a:cubicBezTo>
                  <a:cubicBezTo>
                    <a:pt x="1117" y="2996"/>
                    <a:pt x="1076" y="3011"/>
                    <a:pt x="1021" y="3011"/>
                  </a:cubicBezTo>
                  <a:cubicBezTo>
                    <a:pt x="981" y="3011"/>
                    <a:pt x="926" y="2996"/>
                    <a:pt x="885" y="2983"/>
                  </a:cubicBezTo>
                  <a:cubicBezTo>
                    <a:pt x="872" y="2983"/>
                    <a:pt x="858" y="2969"/>
                    <a:pt x="845" y="2969"/>
                  </a:cubicBezTo>
                  <a:cubicBezTo>
                    <a:pt x="845" y="2969"/>
                    <a:pt x="830" y="2956"/>
                    <a:pt x="817" y="2956"/>
                  </a:cubicBezTo>
                  <a:cubicBezTo>
                    <a:pt x="803" y="2942"/>
                    <a:pt x="803" y="2942"/>
                    <a:pt x="790" y="2942"/>
                  </a:cubicBezTo>
                  <a:lnTo>
                    <a:pt x="763" y="2915"/>
                  </a:lnTo>
                  <a:cubicBezTo>
                    <a:pt x="721" y="2887"/>
                    <a:pt x="694" y="2847"/>
                    <a:pt x="667" y="2806"/>
                  </a:cubicBezTo>
                  <a:cubicBezTo>
                    <a:pt x="612" y="2724"/>
                    <a:pt x="585" y="2629"/>
                    <a:pt x="558" y="2520"/>
                  </a:cubicBezTo>
                  <a:cubicBezTo>
                    <a:pt x="490" y="2315"/>
                    <a:pt x="463" y="2098"/>
                    <a:pt x="476" y="1880"/>
                  </a:cubicBezTo>
                  <a:cubicBezTo>
                    <a:pt x="490" y="1771"/>
                    <a:pt x="518" y="1676"/>
                    <a:pt x="545" y="1567"/>
                  </a:cubicBezTo>
                  <a:lnTo>
                    <a:pt x="558" y="1540"/>
                  </a:lnTo>
                  <a:cubicBezTo>
                    <a:pt x="558" y="1525"/>
                    <a:pt x="572" y="1512"/>
                    <a:pt x="572" y="1498"/>
                  </a:cubicBezTo>
                  <a:lnTo>
                    <a:pt x="585" y="1458"/>
                  </a:lnTo>
                  <a:lnTo>
                    <a:pt x="612" y="1431"/>
                  </a:lnTo>
                  <a:cubicBezTo>
                    <a:pt x="627" y="1376"/>
                    <a:pt x="654" y="1335"/>
                    <a:pt x="694" y="1294"/>
                  </a:cubicBezTo>
                  <a:cubicBezTo>
                    <a:pt x="749" y="1213"/>
                    <a:pt x="830" y="1131"/>
                    <a:pt x="926" y="1104"/>
                  </a:cubicBezTo>
                  <a:cubicBezTo>
                    <a:pt x="967" y="1090"/>
                    <a:pt x="1021" y="1077"/>
                    <a:pt x="1062" y="1077"/>
                  </a:cubicBezTo>
                  <a:cubicBezTo>
                    <a:pt x="1117" y="1077"/>
                    <a:pt x="1171" y="1090"/>
                    <a:pt x="1226" y="1117"/>
                  </a:cubicBezTo>
                  <a:cubicBezTo>
                    <a:pt x="1266" y="1144"/>
                    <a:pt x="1308" y="1186"/>
                    <a:pt x="1335" y="1226"/>
                  </a:cubicBezTo>
                  <a:cubicBezTo>
                    <a:pt x="1362" y="1267"/>
                    <a:pt x="1375" y="1322"/>
                    <a:pt x="1389" y="1376"/>
                  </a:cubicBezTo>
                  <a:cubicBezTo>
                    <a:pt x="1430" y="1471"/>
                    <a:pt x="1444" y="1580"/>
                    <a:pt x="1444" y="1689"/>
                  </a:cubicBezTo>
                  <a:cubicBezTo>
                    <a:pt x="1457" y="1743"/>
                    <a:pt x="1444" y="1812"/>
                    <a:pt x="1444" y="1867"/>
                  </a:cubicBezTo>
                  <a:cubicBezTo>
                    <a:pt x="1430" y="1894"/>
                    <a:pt x="1430" y="1921"/>
                    <a:pt x="1430" y="1934"/>
                  </a:cubicBezTo>
                  <a:cubicBezTo>
                    <a:pt x="1430" y="1948"/>
                    <a:pt x="1417" y="1961"/>
                    <a:pt x="1417" y="1975"/>
                  </a:cubicBezTo>
                  <a:lnTo>
                    <a:pt x="1402" y="2016"/>
                  </a:lnTo>
                  <a:cubicBezTo>
                    <a:pt x="1375" y="2125"/>
                    <a:pt x="1335" y="2234"/>
                    <a:pt x="1280" y="2330"/>
                  </a:cubicBezTo>
                  <a:cubicBezTo>
                    <a:pt x="1402" y="2139"/>
                    <a:pt x="1471" y="1921"/>
                    <a:pt x="1484" y="1689"/>
                  </a:cubicBezTo>
                  <a:cubicBezTo>
                    <a:pt x="1484" y="1580"/>
                    <a:pt x="1471" y="1471"/>
                    <a:pt x="1444" y="1362"/>
                  </a:cubicBezTo>
                  <a:cubicBezTo>
                    <a:pt x="1430" y="1308"/>
                    <a:pt x="1402" y="1253"/>
                    <a:pt x="1375" y="1199"/>
                  </a:cubicBezTo>
                  <a:cubicBezTo>
                    <a:pt x="1362" y="1171"/>
                    <a:pt x="1348" y="1144"/>
                    <a:pt x="1321" y="1131"/>
                  </a:cubicBezTo>
                  <a:cubicBezTo>
                    <a:pt x="1308" y="1104"/>
                    <a:pt x="1280" y="1090"/>
                    <a:pt x="1253" y="1062"/>
                  </a:cubicBezTo>
                  <a:cubicBezTo>
                    <a:pt x="1226" y="1049"/>
                    <a:pt x="1199" y="1035"/>
                    <a:pt x="1171" y="1035"/>
                  </a:cubicBezTo>
                  <a:cubicBezTo>
                    <a:pt x="1144" y="1022"/>
                    <a:pt x="1117" y="1022"/>
                    <a:pt x="1090" y="1008"/>
                  </a:cubicBezTo>
                  <a:lnTo>
                    <a:pt x="1048" y="1008"/>
                  </a:lnTo>
                  <a:cubicBezTo>
                    <a:pt x="994" y="1008"/>
                    <a:pt x="953" y="1022"/>
                    <a:pt x="912" y="1035"/>
                  </a:cubicBezTo>
                  <a:cubicBezTo>
                    <a:pt x="790" y="1062"/>
                    <a:pt x="694" y="1144"/>
                    <a:pt x="627" y="1240"/>
                  </a:cubicBezTo>
                  <a:cubicBezTo>
                    <a:pt x="476" y="1417"/>
                    <a:pt x="395" y="1649"/>
                    <a:pt x="367" y="1867"/>
                  </a:cubicBezTo>
                  <a:cubicBezTo>
                    <a:pt x="340" y="2098"/>
                    <a:pt x="367" y="2330"/>
                    <a:pt x="422" y="2561"/>
                  </a:cubicBezTo>
                  <a:cubicBezTo>
                    <a:pt x="449" y="2670"/>
                    <a:pt x="476" y="2778"/>
                    <a:pt x="545" y="2887"/>
                  </a:cubicBezTo>
                  <a:cubicBezTo>
                    <a:pt x="572" y="2942"/>
                    <a:pt x="612" y="2983"/>
                    <a:pt x="667" y="3038"/>
                  </a:cubicBezTo>
                  <a:lnTo>
                    <a:pt x="694" y="3065"/>
                  </a:lnTo>
                  <a:cubicBezTo>
                    <a:pt x="708" y="3078"/>
                    <a:pt x="721" y="3078"/>
                    <a:pt x="736" y="3092"/>
                  </a:cubicBezTo>
                  <a:cubicBezTo>
                    <a:pt x="749" y="3092"/>
                    <a:pt x="763" y="3105"/>
                    <a:pt x="776" y="3105"/>
                  </a:cubicBezTo>
                  <a:cubicBezTo>
                    <a:pt x="790" y="3120"/>
                    <a:pt x="817" y="3120"/>
                    <a:pt x="830" y="3133"/>
                  </a:cubicBezTo>
                  <a:cubicBezTo>
                    <a:pt x="885" y="3160"/>
                    <a:pt x="953" y="3174"/>
                    <a:pt x="1008" y="3174"/>
                  </a:cubicBezTo>
                  <a:lnTo>
                    <a:pt x="1035" y="3174"/>
                  </a:lnTo>
                  <a:cubicBezTo>
                    <a:pt x="1103" y="3174"/>
                    <a:pt x="1157" y="3160"/>
                    <a:pt x="1212" y="3147"/>
                  </a:cubicBezTo>
                  <a:cubicBezTo>
                    <a:pt x="1266" y="3133"/>
                    <a:pt x="1321" y="3105"/>
                    <a:pt x="1375" y="3065"/>
                  </a:cubicBezTo>
                  <a:cubicBezTo>
                    <a:pt x="1430" y="3038"/>
                    <a:pt x="1471" y="2996"/>
                    <a:pt x="1526" y="2956"/>
                  </a:cubicBezTo>
                  <a:cubicBezTo>
                    <a:pt x="1607" y="2860"/>
                    <a:pt x="1675" y="2765"/>
                    <a:pt x="1729" y="2670"/>
                  </a:cubicBezTo>
                  <a:cubicBezTo>
                    <a:pt x="1798" y="2575"/>
                    <a:pt x="1852" y="2466"/>
                    <a:pt x="1893" y="2370"/>
                  </a:cubicBezTo>
                  <a:cubicBezTo>
                    <a:pt x="1989" y="2152"/>
                    <a:pt x="2070" y="1934"/>
                    <a:pt x="2111" y="1716"/>
                  </a:cubicBezTo>
                  <a:cubicBezTo>
                    <a:pt x="2125" y="1662"/>
                    <a:pt x="2138" y="1607"/>
                    <a:pt x="2152" y="1540"/>
                  </a:cubicBezTo>
                  <a:cubicBezTo>
                    <a:pt x="2152" y="1485"/>
                    <a:pt x="2165" y="1431"/>
                    <a:pt x="2165" y="1362"/>
                  </a:cubicBezTo>
                  <a:cubicBezTo>
                    <a:pt x="2165" y="1253"/>
                    <a:pt x="2165" y="1131"/>
                    <a:pt x="2138" y="1008"/>
                  </a:cubicBezTo>
                  <a:cubicBezTo>
                    <a:pt x="2138" y="953"/>
                    <a:pt x="2125" y="899"/>
                    <a:pt x="2111" y="845"/>
                  </a:cubicBezTo>
                  <a:cubicBezTo>
                    <a:pt x="2070" y="736"/>
                    <a:pt x="2016" y="641"/>
                    <a:pt x="1947" y="532"/>
                  </a:cubicBezTo>
                  <a:cubicBezTo>
                    <a:pt x="1838" y="354"/>
                    <a:pt x="1729" y="178"/>
                    <a:pt x="1566" y="82"/>
                  </a:cubicBezTo>
                  <a:cubicBezTo>
                    <a:pt x="1498" y="27"/>
                    <a:pt x="1417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01"/>
            <p:cNvSpPr/>
            <p:nvPr/>
          </p:nvSpPr>
          <p:spPr>
            <a:xfrm>
              <a:off x="7126864" y="1236605"/>
              <a:ext cx="139517" cy="91587"/>
            </a:xfrm>
            <a:custGeom>
              <a:avLst/>
              <a:gdLst/>
              <a:ahLst/>
              <a:cxnLst/>
              <a:rect l="l" t="t" r="r" b="b"/>
              <a:pathLst>
                <a:path w="7670" h="5035" extrusionOk="0">
                  <a:moveTo>
                    <a:pt x="2152" y="0"/>
                  </a:moveTo>
                  <a:cubicBezTo>
                    <a:pt x="2116" y="0"/>
                    <a:pt x="2080" y="2"/>
                    <a:pt x="2044" y="6"/>
                  </a:cubicBezTo>
                  <a:cubicBezTo>
                    <a:pt x="1649" y="47"/>
                    <a:pt x="1308" y="319"/>
                    <a:pt x="914" y="388"/>
                  </a:cubicBezTo>
                  <a:cubicBezTo>
                    <a:pt x="560" y="455"/>
                    <a:pt x="151" y="346"/>
                    <a:pt x="28" y="809"/>
                  </a:cubicBezTo>
                  <a:cubicBezTo>
                    <a:pt x="1" y="946"/>
                    <a:pt x="15" y="1082"/>
                    <a:pt x="42" y="1232"/>
                  </a:cubicBezTo>
                  <a:cubicBezTo>
                    <a:pt x="151" y="2008"/>
                    <a:pt x="246" y="2798"/>
                    <a:pt x="355" y="3575"/>
                  </a:cubicBezTo>
                  <a:cubicBezTo>
                    <a:pt x="409" y="3929"/>
                    <a:pt x="464" y="4296"/>
                    <a:pt x="682" y="4568"/>
                  </a:cubicBezTo>
                  <a:cubicBezTo>
                    <a:pt x="825" y="4757"/>
                    <a:pt x="1064" y="4881"/>
                    <a:pt x="1291" y="4881"/>
                  </a:cubicBezTo>
                  <a:cubicBezTo>
                    <a:pt x="1409" y="4881"/>
                    <a:pt x="1524" y="4848"/>
                    <a:pt x="1622" y="4773"/>
                  </a:cubicBezTo>
                  <a:cubicBezTo>
                    <a:pt x="1813" y="4637"/>
                    <a:pt x="1867" y="4365"/>
                    <a:pt x="1908" y="4133"/>
                  </a:cubicBezTo>
                  <a:cubicBezTo>
                    <a:pt x="2071" y="3112"/>
                    <a:pt x="2126" y="2090"/>
                    <a:pt x="2058" y="1055"/>
                  </a:cubicBezTo>
                  <a:lnTo>
                    <a:pt x="2058" y="1055"/>
                  </a:lnTo>
                  <a:cubicBezTo>
                    <a:pt x="2126" y="1844"/>
                    <a:pt x="2140" y="2634"/>
                    <a:pt x="2098" y="3424"/>
                  </a:cubicBezTo>
                  <a:cubicBezTo>
                    <a:pt x="2085" y="3793"/>
                    <a:pt x="2058" y="4174"/>
                    <a:pt x="2207" y="4514"/>
                  </a:cubicBezTo>
                  <a:cubicBezTo>
                    <a:pt x="2332" y="4798"/>
                    <a:pt x="2627" y="5034"/>
                    <a:pt x="2919" y="5034"/>
                  </a:cubicBezTo>
                  <a:cubicBezTo>
                    <a:pt x="2978" y="5034"/>
                    <a:pt x="3036" y="5025"/>
                    <a:pt x="3093" y="5004"/>
                  </a:cubicBezTo>
                  <a:cubicBezTo>
                    <a:pt x="3433" y="4882"/>
                    <a:pt x="3569" y="4501"/>
                    <a:pt x="3651" y="4147"/>
                  </a:cubicBezTo>
                  <a:cubicBezTo>
                    <a:pt x="3752" y="3698"/>
                    <a:pt x="3830" y="3246"/>
                    <a:pt x="3884" y="2792"/>
                  </a:cubicBezTo>
                  <a:lnTo>
                    <a:pt x="3884" y="2792"/>
                  </a:lnTo>
                  <a:cubicBezTo>
                    <a:pt x="3866" y="3097"/>
                    <a:pt x="3848" y="3403"/>
                    <a:pt x="3829" y="3711"/>
                  </a:cubicBezTo>
                  <a:cubicBezTo>
                    <a:pt x="3829" y="3929"/>
                    <a:pt x="3814" y="4174"/>
                    <a:pt x="3883" y="4392"/>
                  </a:cubicBezTo>
                  <a:cubicBezTo>
                    <a:pt x="3951" y="4610"/>
                    <a:pt x="4141" y="4801"/>
                    <a:pt x="4359" y="4828"/>
                  </a:cubicBezTo>
                  <a:cubicBezTo>
                    <a:pt x="4384" y="4832"/>
                    <a:pt x="4409" y="4834"/>
                    <a:pt x="4434" y="4834"/>
                  </a:cubicBezTo>
                  <a:cubicBezTo>
                    <a:pt x="4662" y="4834"/>
                    <a:pt x="4860" y="4670"/>
                    <a:pt x="4958" y="4474"/>
                  </a:cubicBezTo>
                  <a:cubicBezTo>
                    <a:pt x="5082" y="4256"/>
                    <a:pt x="5095" y="3996"/>
                    <a:pt x="5122" y="3751"/>
                  </a:cubicBezTo>
                  <a:cubicBezTo>
                    <a:pt x="5163" y="3098"/>
                    <a:pt x="5327" y="2417"/>
                    <a:pt x="5436" y="1763"/>
                  </a:cubicBezTo>
                  <a:cubicBezTo>
                    <a:pt x="5476" y="2349"/>
                    <a:pt x="5530" y="2921"/>
                    <a:pt x="5585" y="3506"/>
                  </a:cubicBezTo>
                  <a:cubicBezTo>
                    <a:pt x="5585" y="3588"/>
                    <a:pt x="5599" y="3670"/>
                    <a:pt x="5639" y="3738"/>
                  </a:cubicBezTo>
                  <a:cubicBezTo>
                    <a:pt x="5696" y="3835"/>
                    <a:pt x="5810" y="3879"/>
                    <a:pt x="5928" y="3879"/>
                  </a:cubicBezTo>
                  <a:cubicBezTo>
                    <a:pt x="6008" y="3879"/>
                    <a:pt x="6090" y="3858"/>
                    <a:pt x="6157" y="3820"/>
                  </a:cubicBezTo>
                  <a:cubicBezTo>
                    <a:pt x="7669" y="2894"/>
                    <a:pt x="6211" y="1136"/>
                    <a:pt x="5082" y="809"/>
                  </a:cubicBezTo>
                  <a:cubicBezTo>
                    <a:pt x="4795" y="715"/>
                    <a:pt x="4510" y="633"/>
                    <a:pt x="4223" y="551"/>
                  </a:cubicBezTo>
                  <a:cubicBezTo>
                    <a:pt x="3733" y="401"/>
                    <a:pt x="3229" y="265"/>
                    <a:pt x="2725" y="115"/>
                  </a:cubicBezTo>
                  <a:cubicBezTo>
                    <a:pt x="2541" y="57"/>
                    <a:pt x="2347" y="0"/>
                    <a:pt x="215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01"/>
            <p:cNvSpPr/>
            <p:nvPr/>
          </p:nvSpPr>
          <p:spPr>
            <a:xfrm>
              <a:off x="7150166" y="1238606"/>
              <a:ext cx="18608" cy="86421"/>
            </a:xfrm>
            <a:custGeom>
              <a:avLst/>
              <a:gdLst/>
              <a:ahLst/>
              <a:cxnLst/>
              <a:rect l="l" t="t" r="r" b="b"/>
              <a:pathLst>
                <a:path w="1023" h="4751" extrusionOk="0">
                  <a:moveTo>
                    <a:pt x="278" y="0"/>
                  </a:moveTo>
                  <a:cubicBezTo>
                    <a:pt x="232" y="0"/>
                    <a:pt x="191" y="16"/>
                    <a:pt x="150" y="46"/>
                  </a:cubicBezTo>
                  <a:cubicBezTo>
                    <a:pt x="205" y="46"/>
                    <a:pt x="259" y="60"/>
                    <a:pt x="300" y="87"/>
                  </a:cubicBezTo>
                  <a:cubicBezTo>
                    <a:pt x="354" y="114"/>
                    <a:pt x="381" y="142"/>
                    <a:pt x="423" y="182"/>
                  </a:cubicBezTo>
                  <a:cubicBezTo>
                    <a:pt x="450" y="223"/>
                    <a:pt x="477" y="264"/>
                    <a:pt x="490" y="305"/>
                  </a:cubicBezTo>
                  <a:cubicBezTo>
                    <a:pt x="505" y="345"/>
                    <a:pt x="518" y="387"/>
                    <a:pt x="518" y="441"/>
                  </a:cubicBezTo>
                  <a:cubicBezTo>
                    <a:pt x="532" y="523"/>
                    <a:pt x="532" y="632"/>
                    <a:pt x="518" y="741"/>
                  </a:cubicBezTo>
                  <a:lnTo>
                    <a:pt x="505" y="904"/>
                  </a:lnTo>
                  <a:lnTo>
                    <a:pt x="490" y="1068"/>
                  </a:lnTo>
                  <a:cubicBezTo>
                    <a:pt x="463" y="1517"/>
                    <a:pt x="450" y="1967"/>
                    <a:pt x="450" y="2415"/>
                  </a:cubicBezTo>
                  <a:cubicBezTo>
                    <a:pt x="450" y="2865"/>
                    <a:pt x="450" y="3301"/>
                    <a:pt x="477" y="3750"/>
                  </a:cubicBezTo>
                  <a:cubicBezTo>
                    <a:pt x="490" y="3982"/>
                    <a:pt x="505" y="4186"/>
                    <a:pt x="450" y="4364"/>
                  </a:cubicBezTo>
                  <a:lnTo>
                    <a:pt x="450" y="4377"/>
                  </a:lnTo>
                  <a:cubicBezTo>
                    <a:pt x="436" y="4377"/>
                    <a:pt x="436" y="4391"/>
                    <a:pt x="436" y="4391"/>
                  </a:cubicBezTo>
                  <a:lnTo>
                    <a:pt x="436" y="4404"/>
                  </a:lnTo>
                  <a:lnTo>
                    <a:pt x="423" y="4418"/>
                  </a:lnTo>
                  <a:lnTo>
                    <a:pt x="423" y="4431"/>
                  </a:lnTo>
                  <a:lnTo>
                    <a:pt x="409" y="4445"/>
                  </a:lnTo>
                  <a:lnTo>
                    <a:pt x="396" y="4458"/>
                  </a:lnTo>
                  <a:lnTo>
                    <a:pt x="396" y="4473"/>
                  </a:lnTo>
                  <a:cubicBezTo>
                    <a:pt x="368" y="4513"/>
                    <a:pt x="327" y="4554"/>
                    <a:pt x="300" y="4582"/>
                  </a:cubicBezTo>
                  <a:cubicBezTo>
                    <a:pt x="259" y="4622"/>
                    <a:pt x="218" y="4649"/>
                    <a:pt x="164" y="4663"/>
                  </a:cubicBezTo>
                  <a:cubicBezTo>
                    <a:pt x="135" y="4672"/>
                    <a:pt x="100" y="4682"/>
                    <a:pt x="57" y="4682"/>
                  </a:cubicBezTo>
                  <a:cubicBezTo>
                    <a:pt x="39" y="4682"/>
                    <a:pt x="20" y="4681"/>
                    <a:pt x="0" y="4676"/>
                  </a:cubicBezTo>
                  <a:lnTo>
                    <a:pt x="0" y="4676"/>
                  </a:lnTo>
                  <a:cubicBezTo>
                    <a:pt x="55" y="4718"/>
                    <a:pt x="109" y="4745"/>
                    <a:pt x="178" y="4745"/>
                  </a:cubicBezTo>
                  <a:cubicBezTo>
                    <a:pt x="197" y="4749"/>
                    <a:pt x="216" y="4750"/>
                    <a:pt x="234" y="4750"/>
                  </a:cubicBezTo>
                  <a:cubicBezTo>
                    <a:pt x="278" y="4750"/>
                    <a:pt x="320" y="4741"/>
                    <a:pt x="368" y="4731"/>
                  </a:cubicBezTo>
                  <a:cubicBezTo>
                    <a:pt x="436" y="4704"/>
                    <a:pt x="490" y="4676"/>
                    <a:pt x="545" y="4636"/>
                  </a:cubicBezTo>
                  <a:lnTo>
                    <a:pt x="572" y="4622"/>
                  </a:lnTo>
                  <a:lnTo>
                    <a:pt x="586" y="4609"/>
                  </a:lnTo>
                  <a:lnTo>
                    <a:pt x="599" y="4595"/>
                  </a:lnTo>
                  <a:lnTo>
                    <a:pt x="627" y="4567"/>
                  </a:lnTo>
                  <a:lnTo>
                    <a:pt x="641" y="4554"/>
                  </a:lnTo>
                  <a:lnTo>
                    <a:pt x="654" y="4527"/>
                  </a:lnTo>
                  <a:cubicBezTo>
                    <a:pt x="668" y="4527"/>
                    <a:pt x="668" y="4513"/>
                    <a:pt x="681" y="4513"/>
                  </a:cubicBezTo>
                  <a:lnTo>
                    <a:pt x="695" y="4486"/>
                  </a:lnTo>
                  <a:cubicBezTo>
                    <a:pt x="777" y="4377"/>
                    <a:pt x="817" y="4255"/>
                    <a:pt x="859" y="4132"/>
                  </a:cubicBezTo>
                  <a:cubicBezTo>
                    <a:pt x="886" y="4010"/>
                    <a:pt x="899" y="3886"/>
                    <a:pt x="913" y="3777"/>
                  </a:cubicBezTo>
                  <a:cubicBezTo>
                    <a:pt x="981" y="3329"/>
                    <a:pt x="1008" y="2865"/>
                    <a:pt x="1022" y="2415"/>
                  </a:cubicBezTo>
                  <a:cubicBezTo>
                    <a:pt x="1022" y="1967"/>
                    <a:pt x="995" y="1504"/>
                    <a:pt x="940" y="1054"/>
                  </a:cubicBezTo>
                  <a:cubicBezTo>
                    <a:pt x="940" y="999"/>
                    <a:pt x="926" y="945"/>
                    <a:pt x="926" y="890"/>
                  </a:cubicBezTo>
                  <a:cubicBezTo>
                    <a:pt x="913" y="836"/>
                    <a:pt x="899" y="768"/>
                    <a:pt x="899" y="714"/>
                  </a:cubicBezTo>
                  <a:cubicBezTo>
                    <a:pt x="872" y="590"/>
                    <a:pt x="845" y="468"/>
                    <a:pt x="790" y="345"/>
                  </a:cubicBezTo>
                  <a:cubicBezTo>
                    <a:pt x="763" y="291"/>
                    <a:pt x="722" y="223"/>
                    <a:pt x="668" y="182"/>
                  </a:cubicBezTo>
                  <a:cubicBezTo>
                    <a:pt x="627" y="127"/>
                    <a:pt x="572" y="87"/>
                    <a:pt x="518" y="60"/>
                  </a:cubicBezTo>
                  <a:cubicBezTo>
                    <a:pt x="450" y="18"/>
                    <a:pt x="396" y="5"/>
                    <a:pt x="327" y="5"/>
                  </a:cubicBezTo>
                  <a:cubicBezTo>
                    <a:pt x="310" y="2"/>
                    <a:pt x="294" y="0"/>
                    <a:pt x="27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01"/>
            <p:cNvSpPr/>
            <p:nvPr/>
          </p:nvSpPr>
          <p:spPr>
            <a:xfrm>
              <a:off x="7181143" y="1243390"/>
              <a:ext cx="23047" cy="84693"/>
            </a:xfrm>
            <a:custGeom>
              <a:avLst/>
              <a:gdLst/>
              <a:ahLst/>
              <a:cxnLst/>
              <a:rect l="l" t="t" r="r" b="b"/>
              <a:pathLst>
                <a:path w="1267" h="4656" extrusionOk="0">
                  <a:moveTo>
                    <a:pt x="518" y="1"/>
                  </a:moveTo>
                  <a:lnTo>
                    <a:pt x="518" y="1"/>
                  </a:lnTo>
                  <a:cubicBezTo>
                    <a:pt x="612" y="82"/>
                    <a:pt x="694" y="151"/>
                    <a:pt x="763" y="233"/>
                  </a:cubicBezTo>
                  <a:cubicBezTo>
                    <a:pt x="830" y="300"/>
                    <a:pt x="885" y="382"/>
                    <a:pt x="899" y="464"/>
                  </a:cubicBezTo>
                  <a:cubicBezTo>
                    <a:pt x="912" y="545"/>
                    <a:pt x="899" y="627"/>
                    <a:pt x="872" y="736"/>
                  </a:cubicBezTo>
                  <a:lnTo>
                    <a:pt x="845" y="886"/>
                  </a:lnTo>
                  <a:lnTo>
                    <a:pt x="817" y="1063"/>
                  </a:lnTo>
                  <a:cubicBezTo>
                    <a:pt x="736" y="1499"/>
                    <a:pt x="681" y="1935"/>
                    <a:pt x="627" y="2370"/>
                  </a:cubicBezTo>
                  <a:cubicBezTo>
                    <a:pt x="585" y="2806"/>
                    <a:pt x="545" y="3242"/>
                    <a:pt x="518" y="3692"/>
                  </a:cubicBezTo>
                  <a:cubicBezTo>
                    <a:pt x="518" y="3747"/>
                    <a:pt x="503" y="3801"/>
                    <a:pt x="503" y="3855"/>
                  </a:cubicBezTo>
                  <a:lnTo>
                    <a:pt x="503" y="4005"/>
                  </a:lnTo>
                  <a:cubicBezTo>
                    <a:pt x="490" y="4114"/>
                    <a:pt x="476" y="4210"/>
                    <a:pt x="449" y="4291"/>
                  </a:cubicBezTo>
                  <a:cubicBezTo>
                    <a:pt x="449" y="4304"/>
                    <a:pt x="449" y="4304"/>
                    <a:pt x="436" y="4319"/>
                  </a:cubicBezTo>
                  <a:cubicBezTo>
                    <a:pt x="436" y="4332"/>
                    <a:pt x="436" y="4346"/>
                    <a:pt x="422" y="4346"/>
                  </a:cubicBezTo>
                  <a:cubicBezTo>
                    <a:pt x="422" y="4373"/>
                    <a:pt x="409" y="4386"/>
                    <a:pt x="395" y="4400"/>
                  </a:cubicBezTo>
                  <a:cubicBezTo>
                    <a:pt x="367" y="4441"/>
                    <a:pt x="340" y="4482"/>
                    <a:pt x="300" y="4509"/>
                  </a:cubicBezTo>
                  <a:cubicBezTo>
                    <a:pt x="258" y="4536"/>
                    <a:pt x="218" y="4550"/>
                    <a:pt x="164" y="4564"/>
                  </a:cubicBezTo>
                  <a:cubicBezTo>
                    <a:pt x="136" y="4570"/>
                    <a:pt x="109" y="4574"/>
                    <a:pt x="82" y="4574"/>
                  </a:cubicBezTo>
                  <a:cubicBezTo>
                    <a:pt x="55" y="4574"/>
                    <a:pt x="27" y="4570"/>
                    <a:pt x="0" y="4564"/>
                  </a:cubicBezTo>
                  <a:lnTo>
                    <a:pt x="0" y="4564"/>
                  </a:lnTo>
                  <a:cubicBezTo>
                    <a:pt x="40" y="4604"/>
                    <a:pt x="95" y="4631"/>
                    <a:pt x="164" y="4645"/>
                  </a:cubicBezTo>
                  <a:cubicBezTo>
                    <a:pt x="191" y="4652"/>
                    <a:pt x="221" y="4655"/>
                    <a:pt x="254" y="4655"/>
                  </a:cubicBezTo>
                  <a:cubicBezTo>
                    <a:pt x="286" y="4655"/>
                    <a:pt x="320" y="4652"/>
                    <a:pt x="354" y="4645"/>
                  </a:cubicBezTo>
                  <a:cubicBezTo>
                    <a:pt x="422" y="4631"/>
                    <a:pt x="476" y="4604"/>
                    <a:pt x="545" y="4577"/>
                  </a:cubicBezTo>
                  <a:cubicBezTo>
                    <a:pt x="572" y="4550"/>
                    <a:pt x="599" y="4536"/>
                    <a:pt x="627" y="4509"/>
                  </a:cubicBezTo>
                  <a:cubicBezTo>
                    <a:pt x="640" y="4495"/>
                    <a:pt x="640" y="4482"/>
                    <a:pt x="654" y="4468"/>
                  </a:cubicBezTo>
                  <a:lnTo>
                    <a:pt x="694" y="4428"/>
                  </a:lnTo>
                  <a:cubicBezTo>
                    <a:pt x="776" y="4332"/>
                    <a:pt x="830" y="4195"/>
                    <a:pt x="872" y="4086"/>
                  </a:cubicBezTo>
                  <a:lnTo>
                    <a:pt x="912" y="3923"/>
                  </a:lnTo>
                  <a:lnTo>
                    <a:pt x="953" y="3760"/>
                  </a:lnTo>
                  <a:cubicBezTo>
                    <a:pt x="1062" y="3324"/>
                    <a:pt x="1144" y="2875"/>
                    <a:pt x="1199" y="2425"/>
                  </a:cubicBezTo>
                  <a:cubicBezTo>
                    <a:pt x="1239" y="1989"/>
                    <a:pt x="1266" y="1540"/>
                    <a:pt x="1266" y="1090"/>
                  </a:cubicBezTo>
                  <a:cubicBezTo>
                    <a:pt x="1253" y="1036"/>
                    <a:pt x="1253" y="981"/>
                    <a:pt x="1253" y="927"/>
                  </a:cubicBezTo>
                  <a:lnTo>
                    <a:pt x="1253" y="832"/>
                  </a:lnTo>
                  <a:lnTo>
                    <a:pt x="1253" y="750"/>
                  </a:lnTo>
                  <a:cubicBezTo>
                    <a:pt x="1239" y="696"/>
                    <a:pt x="1239" y="627"/>
                    <a:pt x="1226" y="560"/>
                  </a:cubicBezTo>
                  <a:cubicBezTo>
                    <a:pt x="1212" y="491"/>
                    <a:pt x="1184" y="423"/>
                    <a:pt x="1157" y="355"/>
                  </a:cubicBezTo>
                  <a:cubicBezTo>
                    <a:pt x="1117" y="300"/>
                    <a:pt x="1076" y="246"/>
                    <a:pt x="1021" y="205"/>
                  </a:cubicBezTo>
                  <a:cubicBezTo>
                    <a:pt x="967" y="151"/>
                    <a:pt x="912" y="124"/>
                    <a:pt x="858" y="96"/>
                  </a:cubicBezTo>
                  <a:cubicBezTo>
                    <a:pt x="749" y="42"/>
                    <a:pt x="640" y="15"/>
                    <a:pt x="518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01"/>
            <p:cNvSpPr/>
            <p:nvPr/>
          </p:nvSpPr>
          <p:spPr>
            <a:xfrm>
              <a:off x="7211848" y="1250320"/>
              <a:ext cx="15625" cy="71869"/>
            </a:xfrm>
            <a:custGeom>
              <a:avLst/>
              <a:gdLst/>
              <a:ahLst/>
              <a:cxnLst/>
              <a:rect l="l" t="t" r="r" b="b"/>
              <a:pathLst>
                <a:path w="859" h="3951" extrusionOk="0">
                  <a:moveTo>
                    <a:pt x="423" y="1"/>
                  </a:moveTo>
                  <a:cubicBezTo>
                    <a:pt x="504" y="164"/>
                    <a:pt x="491" y="328"/>
                    <a:pt x="464" y="491"/>
                  </a:cubicBezTo>
                  <a:cubicBezTo>
                    <a:pt x="464" y="560"/>
                    <a:pt x="437" y="642"/>
                    <a:pt x="423" y="736"/>
                  </a:cubicBezTo>
                  <a:cubicBezTo>
                    <a:pt x="410" y="818"/>
                    <a:pt x="395" y="900"/>
                    <a:pt x="382" y="996"/>
                  </a:cubicBezTo>
                  <a:cubicBezTo>
                    <a:pt x="355" y="1159"/>
                    <a:pt x="328" y="1336"/>
                    <a:pt x="314" y="1499"/>
                  </a:cubicBezTo>
                  <a:cubicBezTo>
                    <a:pt x="286" y="1677"/>
                    <a:pt x="273" y="1840"/>
                    <a:pt x="259" y="2017"/>
                  </a:cubicBezTo>
                  <a:cubicBezTo>
                    <a:pt x="232" y="2358"/>
                    <a:pt x="219" y="2712"/>
                    <a:pt x="219" y="3052"/>
                  </a:cubicBezTo>
                  <a:lnTo>
                    <a:pt x="219" y="3188"/>
                  </a:lnTo>
                  <a:lnTo>
                    <a:pt x="219" y="3242"/>
                  </a:lnTo>
                  <a:lnTo>
                    <a:pt x="219" y="3311"/>
                  </a:lnTo>
                  <a:lnTo>
                    <a:pt x="219" y="3542"/>
                  </a:lnTo>
                  <a:cubicBezTo>
                    <a:pt x="205" y="3624"/>
                    <a:pt x="192" y="3692"/>
                    <a:pt x="150" y="3760"/>
                  </a:cubicBezTo>
                  <a:cubicBezTo>
                    <a:pt x="123" y="3829"/>
                    <a:pt x="69" y="3896"/>
                    <a:pt x="1" y="3951"/>
                  </a:cubicBezTo>
                  <a:cubicBezTo>
                    <a:pt x="41" y="3951"/>
                    <a:pt x="96" y="3951"/>
                    <a:pt x="137" y="3938"/>
                  </a:cubicBezTo>
                  <a:cubicBezTo>
                    <a:pt x="192" y="3923"/>
                    <a:pt x="232" y="3896"/>
                    <a:pt x="273" y="3869"/>
                  </a:cubicBezTo>
                  <a:cubicBezTo>
                    <a:pt x="355" y="3801"/>
                    <a:pt x="423" y="3720"/>
                    <a:pt x="477" y="3638"/>
                  </a:cubicBezTo>
                  <a:cubicBezTo>
                    <a:pt x="518" y="3556"/>
                    <a:pt x="559" y="3460"/>
                    <a:pt x="586" y="3366"/>
                  </a:cubicBezTo>
                  <a:cubicBezTo>
                    <a:pt x="627" y="3270"/>
                    <a:pt x="641" y="3188"/>
                    <a:pt x="668" y="3106"/>
                  </a:cubicBezTo>
                  <a:cubicBezTo>
                    <a:pt x="749" y="2766"/>
                    <a:pt x="804" y="2412"/>
                    <a:pt x="831" y="2058"/>
                  </a:cubicBezTo>
                  <a:cubicBezTo>
                    <a:pt x="858" y="1717"/>
                    <a:pt x="858" y="1363"/>
                    <a:pt x="831" y="1009"/>
                  </a:cubicBezTo>
                  <a:cubicBezTo>
                    <a:pt x="818" y="914"/>
                    <a:pt x="818" y="832"/>
                    <a:pt x="804" y="736"/>
                  </a:cubicBezTo>
                  <a:cubicBezTo>
                    <a:pt x="791" y="655"/>
                    <a:pt x="777" y="560"/>
                    <a:pt x="749" y="464"/>
                  </a:cubicBezTo>
                  <a:cubicBezTo>
                    <a:pt x="722" y="369"/>
                    <a:pt x="682" y="273"/>
                    <a:pt x="641" y="192"/>
                  </a:cubicBezTo>
                  <a:cubicBezTo>
                    <a:pt x="586" y="110"/>
                    <a:pt x="504" y="42"/>
                    <a:pt x="42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01"/>
            <p:cNvSpPr/>
            <p:nvPr/>
          </p:nvSpPr>
          <p:spPr>
            <a:xfrm>
              <a:off x="7236131" y="1257269"/>
              <a:ext cx="17863" cy="49113"/>
            </a:xfrm>
            <a:custGeom>
              <a:avLst/>
              <a:gdLst/>
              <a:ahLst/>
              <a:cxnLst/>
              <a:rect l="l" t="t" r="r" b="b"/>
              <a:pathLst>
                <a:path w="982" h="2700" extrusionOk="0">
                  <a:moveTo>
                    <a:pt x="55" y="0"/>
                  </a:moveTo>
                  <a:lnTo>
                    <a:pt x="95" y="205"/>
                  </a:lnTo>
                  <a:lnTo>
                    <a:pt x="137" y="409"/>
                  </a:lnTo>
                  <a:lnTo>
                    <a:pt x="259" y="777"/>
                  </a:lnTo>
                  <a:cubicBezTo>
                    <a:pt x="286" y="899"/>
                    <a:pt x="328" y="1008"/>
                    <a:pt x="355" y="1117"/>
                  </a:cubicBezTo>
                  <a:cubicBezTo>
                    <a:pt x="368" y="1172"/>
                    <a:pt x="382" y="1226"/>
                    <a:pt x="382" y="1281"/>
                  </a:cubicBezTo>
                  <a:cubicBezTo>
                    <a:pt x="395" y="1308"/>
                    <a:pt x="395" y="1322"/>
                    <a:pt x="395" y="1349"/>
                  </a:cubicBezTo>
                  <a:cubicBezTo>
                    <a:pt x="395" y="1376"/>
                    <a:pt x="395" y="1404"/>
                    <a:pt x="409" y="1431"/>
                  </a:cubicBezTo>
                  <a:lnTo>
                    <a:pt x="409" y="1513"/>
                  </a:lnTo>
                  <a:lnTo>
                    <a:pt x="409" y="1580"/>
                  </a:lnTo>
                  <a:cubicBezTo>
                    <a:pt x="409" y="1635"/>
                    <a:pt x="409" y="1689"/>
                    <a:pt x="395" y="1744"/>
                  </a:cubicBezTo>
                  <a:cubicBezTo>
                    <a:pt x="395" y="1771"/>
                    <a:pt x="395" y="1798"/>
                    <a:pt x="382" y="1825"/>
                  </a:cubicBezTo>
                  <a:lnTo>
                    <a:pt x="382" y="1907"/>
                  </a:lnTo>
                  <a:cubicBezTo>
                    <a:pt x="368" y="1934"/>
                    <a:pt x="368" y="1976"/>
                    <a:pt x="355" y="2003"/>
                  </a:cubicBezTo>
                  <a:lnTo>
                    <a:pt x="355" y="2043"/>
                  </a:lnTo>
                  <a:cubicBezTo>
                    <a:pt x="341" y="2057"/>
                    <a:pt x="341" y="2070"/>
                    <a:pt x="341" y="2085"/>
                  </a:cubicBezTo>
                  <a:cubicBezTo>
                    <a:pt x="313" y="2194"/>
                    <a:pt x="286" y="2303"/>
                    <a:pt x="232" y="2397"/>
                  </a:cubicBezTo>
                  <a:cubicBezTo>
                    <a:pt x="191" y="2506"/>
                    <a:pt x="123" y="2602"/>
                    <a:pt x="1" y="2684"/>
                  </a:cubicBezTo>
                  <a:cubicBezTo>
                    <a:pt x="40" y="2691"/>
                    <a:pt x="84" y="2699"/>
                    <a:pt x="127" y="2699"/>
                  </a:cubicBezTo>
                  <a:cubicBezTo>
                    <a:pt x="159" y="2699"/>
                    <a:pt x="190" y="2695"/>
                    <a:pt x="219" y="2684"/>
                  </a:cubicBezTo>
                  <a:cubicBezTo>
                    <a:pt x="300" y="2670"/>
                    <a:pt x="368" y="2642"/>
                    <a:pt x="437" y="2602"/>
                  </a:cubicBezTo>
                  <a:cubicBezTo>
                    <a:pt x="504" y="2548"/>
                    <a:pt x="559" y="2506"/>
                    <a:pt x="613" y="2439"/>
                  </a:cubicBezTo>
                  <a:cubicBezTo>
                    <a:pt x="667" y="2384"/>
                    <a:pt x="709" y="2330"/>
                    <a:pt x="749" y="2261"/>
                  </a:cubicBezTo>
                  <a:cubicBezTo>
                    <a:pt x="776" y="2221"/>
                    <a:pt x="791" y="2194"/>
                    <a:pt x="804" y="2166"/>
                  </a:cubicBezTo>
                  <a:cubicBezTo>
                    <a:pt x="818" y="2152"/>
                    <a:pt x="818" y="2125"/>
                    <a:pt x="831" y="2112"/>
                  </a:cubicBezTo>
                  <a:lnTo>
                    <a:pt x="858" y="2057"/>
                  </a:lnTo>
                  <a:cubicBezTo>
                    <a:pt x="885" y="1989"/>
                    <a:pt x="913" y="1921"/>
                    <a:pt x="927" y="1853"/>
                  </a:cubicBezTo>
                  <a:cubicBezTo>
                    <a:pt x="954" y="1771"/>
                    <a:pt x="954" y="1703"/>
                    <a:pt x="967" y="1622"/>
                  </a:cubicBezTo>
                  <a:cubicBezTo>
                    <a:pt x="981" y="1540"/>
                    <a:pt x="981" y="1471"/>
                    <a:pt x="967" y="1389"/>
                  </a:cubicBezTo>
                  <a:cubicBezTo>
                    <a:pt x="967" y="1349"/>
                    <a:pt x="967" y="1308"/>
                    <a:pt x="954" y="1267"/>
                  </a:cubicBezTo>
                  <a:cubicBezTo>
                    <a:pt x="954" y="1240"/>
                    <a:pt x="940" y="1199"/>
                    <a:pt x="940" y="1158"/>
                  </a:cubicBezTo>
                  <a:cubicBezTo>
                    <a:pt x="913" y="1090"/>
                    <a:pt x="900" y="1008"/>
                    <a:pt x="858" y="941"/>
                  </a:cubicBezTo>
                  <a:cubicBezTo>
                    <a:pt x="804" y="804"/>
                    <a:pt x="736" y="681"/>
                    <a:pt x="654" y="572"/>
                  </a:cubicBezTo>
                  <a:cubicBezTo>
                    <a:pt x="573" y="450"/>
                    <a:pt x="477" y="354"/>
                    <a:pt x="382" y="260"/>
                  </a:cubicBezTo>
                  <a:cubicBezTo>
                    <a:pt x="328" y="218"/>
                    <a:pt x="273" y="164"/>
                    <a:pt x="232" y="123"/>
                  </a:cubicBezTo>
                  <a:cubicBezTo>
                    <a:pt x="177" y="82"/>
                    <a:pt x="123" y="42"/>
                    <a:pt x="5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01"/>
            <p:cNvSpPr/>
            <p:nvPr/>
          </p:nvSpPr>
          <p:spPr>
            <a:xfrm>
              <a:off x="7078570" y="1261725"/>
              <a:ext cx="98372" cy="130586"/>
            </a:xfrm>
            <a:custGeom>
              <a:avLst/>
              <a:gdLst/>
              <a:ahLst/>
              <a:cxnLst/>
              <a:rect l="l" t="t" r="r" b="b"/>
              <a:pathLst>
                <a:path w="5408" h="7179" extrusionOk="0">
                  <a:moveTo>
                    <a:pt x="3882" y="0"/>
                  </a:moveTo>
                  <a:cubicBezTo>
                    <a:pt x="3146" y="614"/>
                    <a:pt x="2316" y="777"/>
                    <a:pt x="1390" y="832"/>
                  </a:cubicBezTo>
                  <a:cubicBezTo>
                    <a:pt x="776" y="872"/>
                    <a:pt x="763" y="872"/>
                    <a:pt x="640" y="1471"/>
                  </a:cubicBezTo>
                  <a:cubicBezTo>
                    <a:pt x="518" y="2016"/>
                    <a:pt x="300" y="2534"/>
                    <a:pt x="1" y="2997"/>
                  </a:cubicBezTo>
                  <a:cubicBezTo>
                    <a:pt x="218" y="3950"/>
                    <a:pt x="722" y="4836"/>
                    <a:pt x="1390" y="5544"/>
                  </a:cubicBezTo>
                  <a:cubicBezTo>
                    <a:pt x="2098" y="6307"/>
                    <a:pt x="3133" y="6865"/>
                    <a:pt x="4114" y="7179"/>
                  </a:cubicBezTo>
                  <a:lnTo>
                    <a:pt x="5298" y="5775"/>
                  </a:lnTo>
                  <a:cubicBezTo>
                    <a:pt x="5407" y="5326"/>
                    <a:pt x="5353" y="4822"/>
                    <a:pt x="5080" y="4440"/>
                  </a:cubicBezTo>
                  <a:cubicBezTo>
                    <a:pt x="4740" y="3992"/>
                    <a:pt x="4154" y="3814"/>
                    <a:pt x="3609" y="3665"/>
                  </a:cubicBezTo>
                  <a:cubicBezTo>
                    <a:pt x="3133" y="3542"/>
                    <a:pt x="2643" y="3405"/>
                    <a:pt x="2152" y="3269"/>
                  </a:cubicBezTo>
                  <a:cubicBezTo>
                    <a:pt x="2343" y="3011"/>
                    <a:pt x="2438" y="2684"/>
                    <a:pt x="2425" y="2370"/>
                  </a:cubicBezTo>
                  <a:cubicBezTo>
                    <a:pt x="3651" y="2166"/>
                    <a:pt x="4740" y="1268"/>
                    <a:pt x="388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01"/>
            <p:cNvSpPr/>
            <p:nvPr/>
          </p:nvSpPr>
          <p:spPr>
            <a:xfrm>
              <a:off x="7073858" y="1254286"/>
              <a:ext cx="102828" cy="138026"/>
            </a:xfrm>
            <a:custGeom>
              <a:avLst/>
              <a:gdLst/>
              <a:ahLst/>
              <a:cxnLst/>
              <a:rect l="l" t="t" r="r" b="b"/>
              <a:pathLst>
                <a:path w="5653" h="7588" extrusionOk="0">
                  <a:moveTo>
                    <a:pt x="4209" y="1"/>
                  </a:moveTo>
                  <a:lnTo>
                    <a:pt x="3964" y="192"/>
                  </a:lnTo>
                  <a:cubicBezTo>
                    <a:pt x="3801" y="328"/>
                    <a:pt x="3623" y="451"/>
                    <a:pt x="3447" y="546"/>
                  </a:cubicBezTo>
                  <a:cubicBezTo>
                    <a:pt x="3256" y="642"/>
                    <a:pt x="3065" y="709"/>
                    <a:pt x="2860" y="778"/>
                  </a:cubicBezTo>
                  <a:cubicBezTo>
                    <a:pt x="2657" y="832"/>
                    <a:pt x="2439" y="872"/>
                    <a:pt x="2221" y="900"/>
                  </a:cubicBezTo>
                  <a:cubicBezTo>
                    <a:pt x="2166" y="914"/>
                    <a:pt x="2112" y="914"/>
                    <a:pt x="2057" y="927"/>
                  </a:cubicBezTo>
                  <a:cubicBezTo>
                    <a:pt x="2003" y="927"/>
                    <a:pt x="1948" y="941"/>
                    <a:pt x="1894" y="941"/>
                  </a:cubicBezTo>
                  <a:cubicBezTo>
                    <a:pt x="1839" y="941"/>
                    <a:pt x="1785" y="954"/>
                    <a:pt x="1730" y="954"/>
                  </a:cubicBezTo>
                  <a:lnTo>
                    <a:pt x="1567" y="968"/>
                  </a:lnTo>
                  <a:cubicBezTo>
                    <a:pt x="1513" y="968"/>
                    <a:pt x="1444" y="968"/>
                    <a:pt x="1389" y="981"/>
                  </a:cubicBezTo>
                  <a:cubicBezTo>
                    <a:pt x="1322" y="981"/>
                    <a:pt x="1253" y="996"/>
                    <a:pt x="1172" y="1009"/>
                  </a:cubicBezTo>
                  <a:cubicBezTo>
                    <a:pt x="1158" y="1009"/>
                    <a:pt x="1131" y="1023"/>
                    <a:pt x="1117" y="1023"/>
                  </a:cubicBezTo>
                  <a:lnTo>
                    <a:pt x="1077" y="1036"/>
                  </a:lnTo>
                  <a:cubicBezTo>
                    <a:pt x="1077" y="1036"/>
                    <a:pt x="1063" y="1050"/>
                    <a:pt x="1049" y="1050"/>
                  </a:cubicBezTo>
                  <a:cubicBezTo>
                    <a:pt x="995" y="1077"/>
                    <a:pt x="954" y="1105"/>
                    <a:pt x="899" y="1145"/>
                  </a:cubicBezTo>
                  <a:cubicBezTo>
                    <a:pt x="859" y="1186"/>
                    <a:pt x="817" y="1227"/>
                    <a:pt x="790" y="1268"/>
                  </a:cubicBezTo>
                  <a:cubicBezTo>
                    <a:pt x="777" y="1322"/>
                    <a:pt x="750" y="1363"/>
                    <a:pt x="736" y="1390"/>
                  </a:cubicBezTo>
                  <a:cubicBezTo>
                    <a:pt x="708" y="1472"/>
                    <a:pt x="695" y="1526"/>
                    <a:pt x="681" y="1595"/>
                  </a:cubicBezTo>
                  <a:cubicBezTo>
                    <a:pt x="668" y="1649"/>
                    <a:pt x="654" y="1717"/>
                    <a:pt x="641" y="1771"/>
                  </a:cubicBezTo>
                  <a:lnTo>
                    <a:pt x="599" y="1935"/>
                  </a:lnTo>
                  <a:lnTo>
                    <a:pt x="586" y="2003"/>
                  </a:lnTo>
                  <a:lnTo>
                    <a:pt x="572" y="2085"/>
                  </a:lnTo>
                  <a:cubicBezTo>
                    <a:pt x="545" y="2194"/>
                    <a:pt x="505" y="2289"/>
                    <a:pt x="477" y="2398"/>
                  </a:cubicBezTo>
                  <a:cubicBezTo>
                    <a:pt x="436" y="2494"/>
                    <a:pt x="396" y="2603"/>
                    <a:pt x="354" y="2698"/>
                  </a:cubicBezTo>
                  <a:cubicBezTo>
                    <a:pt x="273" y="2888"/>
                    <a:pt x="164" y="3079"/>
                    <a:pt x="55" y="3270"/>
                  </a:cubicBezTo>
                  <a:lnTo>
                    <a:pt x="0" y="3365"/>
                  </a:lnTo>
                  <a:lnTo>
                    <a:pt x="14" y="3460"/>
                  </a:lnTo>
                  <a:cubicBezTo>
                    <a:pt x="82" y="3720"/>
                    <a:pt x="178" y="3978"/>
                    <a:pt x="273" y="4223"/>
                  </a:cubicBezTo>
                  <a:cubicBezTo>
                    <a:pt x="327" y="4346"/>
                    <a:pt x="382" y="4468"/>
                    <a:pt x="436" y="4577"/>
                  </a:cubicBezTo>
                  <a:cubicBezTo>
                    <a:pt x="477" y="4646"/>
                    <a:pt x="505" y="4700"/>
                    <a:pt x="532" y="4755"/>
                  </a:cubicBezTo>
                  <a:cubicBezTo>
                    <a:pt x="572" y="4822"/>
                    <a:pt x="599" y="4877"/>
                    <a:pt x="641" y="4931"/>
                  </a:cubicBezTo>
                  <a:cubicBezTo>
                    <a:pt x="777" y="5163"/>
                    <a:pt x="926" y="5381"/>
                    <a:pt x="1090" y="5585"/>
                  </a:cubicBezTo>
                  <a:cubicBezTo>
                    <a:pt x="1117" y="5612"/>
                    <a:pt x="1131" y="5639"/>
                    <a:pt x="1158" y="5654"/>
                  </a:cubicBezTo>
                  <a:lnTo>
                    <a:pt x="1213" y="5735"/>
                  </a:lnTo>
                  <a:cubicBezTo>
                    <a:pt x="1253" y="5790"/>
                    <a:pt x="1308" y="5830"/>
                    <a:pt x="1349" y="5885"/>
                  </a:cubicBezTo>
                  <a:lnTo>
                    <a:pt x="1485" y="6021"/>
                  </a:lnTo>
                  <a:cubicBezTo>
                    <a:pt x="1526" y="6075"/>
                    <a:pt x="1580" y="6117"/>
                    <a:pt x="1622" y="6171"/>
                  </a:cubicBezTo>
                  <a:cubicBezTo>
                    <a:pt x="1676" y="6211"/>
                    <a:pt x="1730" y="6253"/>
                    <a:pt x="1771" y="6293"/>
                  </a:cubicBezTo>
                  <a:cubicBezTo>
                    <a:pt x="1825" y="6348"/>
                    <a:pt x="1880" y="6375"/>
                    <a:pt x="1934" y="6429"/>
                  </a:cubicBezTo>
                  <a:cubicBezTo>
                    <a:pt x="1976" y="6471"/>
                    <a:pt x="2030" y="6498"/>
                    <a:pt x="2085" y="6538"/>
                  </a:cubicBezTo>
                  <a:cubicBezTo>
                    <a:pt x="2112" y="6566"/>
                    <a:pt x="2139" y="6580"/>
                    <a:pt x="2166" y="6607"/>
                  </a:cubicBezTo>
                  <a:lnTo>
                    <a:pt x="2248" y="6661"/>
                  </a:lnTo>
                  <a:cubicBezTo>
                    <a:pt x="2466" y="6798"/>
                    <a:pt x="2684" y="6934"/>
                    <a:pt x="2915" y="7056"/>
                  </a:cubicBezTo>
                  <a:cubicBezTo>
                    <a:pt x="3378" y="7288"/>
                    <a:pt x="3868" y="7464"/>
                    <a:pt x="4373" y="7588"/>
                  </a:cubicBezTo>
                  <a:lnTo>
                    <a:pt x="4195" y="7506"/>
                  </a:lnTo>
                  <a:lnTo>
                    <a:pt x="4019" y="7437"/>
                  </a:lnTo>
                  <a:lnTo>
                    <a:pt x="3841" y="7355"/>
                  </a:lnTo>
                  <a:lnTo>
                    <a:pt x="3678" y="7274"/>
                  </a:lnTo>
                  <a:cubicBezTo>
                    <a:pt x="3447" y="7152"/>
                    <a:pt x="3229" y="7029"/>
                    <a:pt x="3011" y="6892"/>
                  </a:cubicBezTo>
                  <a:cubicBezTo>
                    <a:pt x="2793" y="6756"/>
                    <a:pt x="2588" y="6607"/>
                    <a:pt x="2397" y="6457"/>
                  </a:cubicBezTo>
                  <a:lnTo>
                    <a:pt x="2330" y="6389"/>
                  </a:lnTo>
                  <a:cubicBezTo>
                    <a:pt x="2303" y="6375"/>
                    <a:pt x="2275" y="6348"/>
                    <a:pt x="2248" y="6335"/>
                  </a:cubicBezTo>
                  <a:lnTo>
                    <a:pt x="2179" y="6266"/>
                  </a:lnTo>
                  <a:cubicBezTo>
                    <a:pt x="2166" y="6253"/>
                    <a:pt x="2139" y="6226"/>
                    <a:pt x="2112" y="6211"/>
                  </a:cubicBezTo>
                  <a:cubicBezTo>
                    <a:pt x="2070" y="6157"/>
                    <a:pt x="2030" y="6117"/>
                    <a:pt x="1976" y="6075"/>
                  </a:cubicBezTo>
                  <a:cubicBezTo>
                    <a:pt x="1934" y="6035"/>
                    <a:pt x="1894" y="5993"/>
                    <a:pt x="1853" y="5939"/>
                  </a:cubicBezTo>
                  <a:cubicBezTo>
                    <a:pt x="1812" y="5899"/>
                    <a:pt x="1771" y="5857"/>
                    <a:pt x="1730" y="5803"/>
                  </a:cubicBezTo>
                  <a:cubicBezTo>
                    <a:pt x="1689" y="5748"/>
                    <a:pt x="1649" y="5708"/>
                    <a:pt x="1607" y="5654"/>
                  </a:cubicBezTo>
                  <a:cubicBezTo>
                    <a:pt x="1567" y="5612"/>
                    <a:pt x="1526" y="5558"/>
                    <a:pt x="1498" y="5517"/>
                  </a:cubicBezTo>
                  <a:lnTo>
                    <a:pt x="1444" y="5436"/>
                  </a:lnTo>
                  <a:cubicBezTo>
                    <a:pt x="1417" y="5408"/>
                    <a:pt x="1404" y="5381"/>
                    <a:pt x="1389" y="5354"/>
                  </a:cubicBezTo>
                  <a:cubicBezTo>
                    <a:pt x="1240" y="5149"/>
                    <a:pt x="1117" y="4945"/>
                    <a:pt x="995" y="4727"/>
                  </a:cubicBezTo>
                  <a:lnTo>
                    <a:pt x="913" y="4564"/>
                  </a:lnTo>
                  <a:cubicBezTo>
                    <a:pt x="886" y="4509"/>
                    <a:pt x="859" y="4455"/>
                    <a:pt x="832" y="4386"/>
                  </a:cubicBezTo>
                  <a:cubicBezTo>
                    <a:pt x="790" y="4277"/>
                    <a:pt x="736" y="4168"/>
                    <a:pt x="695" y="4046"/>
                  </a:cubicBezTo>
                  <a:cubicBezTo>
                    <a:pt x="626" y="3851"/>
                    <a:pt x="567" y="3656"/>
                    <a:pt x="517" y="3460"/>
                  </a:cubicBezTo>
                  <a:lnTo>
                    <a:pt x="517" y="3460"/>
                  </a:lnTo>
                  <a:cubicBezTo>
                    <a:pt x="632" y="3283"/>
                    <a:pt x="735" y="3102"/>
                    <a:pt x="817" y="2902"/>
                  </a:cubicBezTo>
                  <a:cubicBezTo>
                    <a:pt x="926" y="2684"/>
                    <a:pt x="1008" y="2467"/>
                    <a:pt x="1077" y="2234"/>
                  </a:cubicBezTo>
                  <a:lnTo>
                    <a:pt x="1104" y="2140"/>
                  </a:lnTo>
                  <a:lnTo>
                    <a:pt x="1131" y="2058"/>
                  </a:lnTo>
                  <a:cubicBezTo>
                    <a:pt x="1144" y="2003"/>
                    <a:pt x="1158" y="1935"/>
                    <a:pt x="1172" y="1880"/>
                  </a:cubicBezTo>
                  <a:cubicBezTo>
                    <a:pt x="1186" y="1826"/>
                    <a:pt x="1199" y="1771"/>
                    <a:pt x="1213" y="1731"/>
                  </a:cubicBezTo>
                  <a:cubicBezTo>
                    <a:pt x="1226" y="1677"/>
                    <a:pt x="1240" y="1622"/>
                    <a:pt x="1253" y="1595"/>
                  </a:cubicBezTo>
                  <a:cubicBezTo>
                    <a:pt x="1253" y="1581"/>
                    <a:pt x="1267" y="1568"/>
                    <a:pt x="1267" y="1553"/>
                  </a:cubicBezTo>
                  <a:lnTo>
                    <a:pt x="1295" y="1553"/>
                  </a:lnTo>
                  <a:cubicBezTo>
                    <a:pt x="1335" y="1540"/>
                    <a:pt x="1376" y="1540"/>
                    <a:pt x="1431" y="1540"/>
                  </a:cubicBezTo>
                  <a:cubicBezTo>
                    <a:pt x="1485" y="1526"/>
                    <a:pt x="1540" y="1526"/>
                    <a:pt x="1594" y="1526"/>
                  </a:cubicBezTo>
                  <a:cubicBezTo>
                    <a:pt x="2057" y="1499"/>
                    <a:pt x="2548" y="1459"/>
                    <a:pt x="3011" y="1322"/>
                  </a:cubicBezTo>
                  <a:cubicBezTo>
                    <a:pt x="3256" y="1254"/>
                    <a:pt x="3487" y="1159"/>
                    <a:pt x="3705" y="1036"/>
                  </a:cubicBezTo>
                  <a:cubicBezTo>
                    <a:pt x="3828" y="974"/>
                    <a:pt x="3946" y="904"/>
                    <a:pt x="4061" y="826"/>
                  </a:cubicBezTo>
                  <a:lnTo>
                    <a:pt x="4061" y="826"/>
                  </a:lnTo>
                  <a:cubicBezTo>
                    <a:pt x="4070" y="846"/>
                    <a:pt x="4079" y="866"/>
                    <a:pt x="4086" y="887"/>
                  </a:cubicBezTo>
                  <a:cubicBezTo>
                    <a:pt x="4128" y="1009"/>
                    <a:pt x="4155" y="1118"/>
                    <a:pt x="4168" y="1227"/>
                  </a:cubicBezTo>
                  <a:cubicBezTo>
                    <a:pt x="4182" y="1336"/>
                    <a:pt x="4168" y="1445"/>
                    <a:pt x="4128" y="1540"/>
                  </a:cubicBezTo>
                  <a:cubicBezTo>
                    <a:pt x="4100" y="1649"/>
                    <a:pt x="4046" y="1744"/>
                    <a:pt x="3977" y="1840"/>
                  </a:cubicBezTo>
                  <a:cubicBezTo>
                    <a:pt x="3910" y="1935"/>
                    <a:pt x="3814" y="2017"/>
                    <a:pt x="3719" y="2098"/>
                  </a:cubicBezTo>
                  <a:cubicBezTo>
                    <a:pt x="3623" y="2167"/>
                    <a:pt x="3514" y="2234"/>
                    <a:pt x="3392" y="2303"/>
                  </a:cubicBezTo>
                  <a:cubicBezTo>
                    <a:pt x="3160" y="2412"/>
                    <a:pt x="2915" y="2494"/>
                    <a:pt x="2642" y="2548"/>
                  </a:cubicBezTo>
                  <a:lnTo>
                    <a:pt x="2439" y="2589"/>
                  </a:lnTo>
                  <a:lnTo>
                    <a:pt x="2452" y="2779"/>
                  </a:lnTo>
                  <a:cubicBezTo>
                    <a:pt x="2466" y="2915"/>
                    <a:pt x="2452" y="3052"/>
                    <a:pt x="2411" y="3188"/>
                  </a:cubicBezTo>
                  <a:cubicBezTo>
                    <a:pt x="2384" y="3324"/>
                    <a:pt x="2316" y="3447"/>
                    <a:pt x="2248" y="3569"/>
                  </a:cubicBezTo>
                  <a:lnTo>
                    <a:pt x="2085" y="3814"/>
                  </a:lnTo>
                  <a:lnTo>
                    <a:pt x="2357" y="3883"/>
                  </a:lnTo>
                  <a:lnTo>
                    <a:pt x="2915" y="4019"/>
                  </a:lnTo>
                  <a:lnTo>
                    <a:pt x="3474" y="4155"/>
                  </a:lnTo>
                  <a:cubicBezTo>
                    <a:pt x="3664" y="4196"/>
                    <a:pt x="3855" y="4237"/>
                    <a:pt x="4032" y="4277"/>
                  </a:cubicBezTo>
                  <a:cubicBezTo>
                    <a:pt x="4128" y="4305"/>
                    <a:pt x="4222" y="4332"/>
                    <a:pt x="4304" y="4359"/>
                  </a:cubicBezTo>
                  <a:cubicBezTo>
                    <a:pt x="4345" y="4373"/>
                    <a:pt x="4400" y="4386"/>
                    <a:pt x="4440" y="4401"/>
                  </a:cubicBezTo>
                  <a:lnTo>
                    <a:pt x="4563" y="4441"/>
                  </a:lnTo>
                  <a:cubicBezTo>
                    <a:pt x="4658" y="4468"/>
                    <a:pt x="4740" y="4509"/>
                    <a:pt x="4822" y="4550"/>
                  </a:cubicBezTo>
                  <a:cubicBezTo>
                    <a:pt x="4863" y="4577"/>
                    <a:pt x="4903" y="4591"/>
                    <a:pt x="4931" y="4618"/>
                  </a:cubicBezTo>
                  <a:cubicBezTo>
                    <a:pt x="4958" y="4632"/>
                    <a:pt x="4972" y="4646"/>
                    <a:pt x="4985" y="4659"/>
                  </a:cubicBezTo>
                  <a:lnTo>
                    <a:pt x="5040" y="4700"/>
                  </a:lnTo>
                  <a:cubicBezTo>
                    <a:pt x="5121" y="4755"/>
                    <a:pt x="5190" y="4809"/>
                    <a:pt x="5244" y="4877"/>
                  </a:cubicBezTo>
                  <a:cubicBezTo>
                    <a:pt x="5299" y="4945"/>
                    <a:pt x="5353" y="5013"/>
                    <a:pt x="5394" y="5095"/>
                  </a:cubicBezTo>
                  <a:cubicBezTo>
                    <a:pt x="5448" y="5176"/>
                    <a:pt x="5475" y="5258"/>
                    <a:pt x="5503" y="5340"/>
                  </a:cubicBezTo>
                  <a:cubicBezTo>
                    <a:pt x="5530" y="5436"/>
                    <a:pt x="5557" y="5530"/>
                    <a:pt x="5571" y="5612"/>
                  </a:cubicBezTo>
                  <a:cubicBezTo>
                    <a:pt x="5598" y="5803"/>
                    <a:pt x="5584" y="5993"/>
                    <a:pt x="5557" y="6184"/>
                  </a:cubicBezTo>
                  <a:cubicBezTo>
                    <a:pt x="5584" y="6089"/>
                    <a:pt x="5612" y="5993"/>
                    <a:pt x="5626" y="5899"/>
                  </a:cubicBezTo>
                  <a:cubicBezTo>
                    <a:pt x="5639" y="5803"/>
                    <a:pt x="5653" y="5708"/>
                    <a:pt x="5639" y="5612"/>
                  </a:cubicBezTo>
                  <a:cubicBezTo>
                    <a:pt x="5639" y="5421"/>
                    <a:pt x="5612" y="5218"/>
                    <a:pt x="5530" y="5027"/>
                  </a:cubicBezTo>
                  <a:cubicBezTo>
                    <a:pt x="5490" y="4945"/>
                    <a:pt x="5435" y="4849"/>
                    <a:pt x="5381" y="4768"/>
                  </a:cubicBezTo>
                  <a:cubicBezTo>
                    <a:pt x="5326" y="4686"/>
                    <a:pt x="5244" y="4604"/>
                    <a:pt x="5176" y="4537"/>
                  </a:cubicBezTo>
                  <a:lnTo>
                    <a:pt x="5121" y="4495"/>
                  </a:lnTo>
                  <a:cubicBezTo>
                    <a:pt x="5094" y="4468"/>
                    <a:pt x="5081" y="4455"/>
                    <a:pt x="5054" y="4441"/>
                  </a:cubicBezTo>
                  <a:lnTo>
                    <a:pt x="4931" y="4359"/>
                  </a:lnTo>
                  <a:cubicBezTo>
                    <a:pt x="4849" y="4305"/>
                    <a:pt x="4754" y="4250"/>
                    <a:pt x="4672" y="4210"/>
                  </a:cubicBezTo>
                  <a:cubicBezTo>
                    <a:pt x="4495" y="4128"/>
                    <a:pt x="4304" y="4059"/>
                    <a:pt x="4113" y="3992"/>
                  </a:cubicBezTo>
                  <a:cubicBezTo>
                    <a:pt x="4032" y="3965"/>
                    <a:pt x="3937" y="3937"/>
                    <a:pt x="3841" y="3910"/>
                  </a:cubicBezTo>
                  <a:lnTo>
                    <a:pt x="3569" y="3814"/>
                  </a:lnTo>
                  <a:lnTo>
                    <a:pt x="3024" y="3651"/>
                  </a:lnTo>
                  <a:lnTo>
                    <a:pt x="2731" y="3565"/>
                  </a:lnTo>
                  <a:lnTo>
                    <a:pt x="2731" y="3565"/>
                  </a:lnTo>
                  <a:cubicBezTo>
                    <a:pt x="2772" y="3484"/>
                    <a:pt x="2806" y="3399"/>
                    <a:pt x="2833" y="3311"/>
                  </a:cubicBezTo>
                  <a:cubicBezTo>
                    <a:pt x="2868" y="3207"/>
                    <a:pt x="2897" y="3093"/>
                    <a:pt x="2910" y="2974"/>
                  </a:cubicBezTo>
                  <a:lnTo>
                    <a:pt x="2910" y="2974"/>
                  </a:lnTo>
                  <a:cubicBezTo>
                    <a:pt x="3147" y="2921"/>
                    <a:pt x="3383" y="2850"/>
                    <a:pt x="3610" y="2752"/>
                  </a:cubicBezTo>
                  <a:cubicBezTo>
                    <a:pt x="3759" y="2684"/>
                    <a:pt x="3895" y="2603"/>
                    <a:pt x="4032" y="2507"/>
                  </a:cubicBezTo>
                  <a:cubicBezTo>
                    <a:pt x="4155" y="2412"/>
                    <a:pt x="4277" y="2303"/>
                    <a:pt x="4386" y="2167"/>
                  </a:cubicBezTo>
                  <a:cubicBezTo>
                    <a:pt x="4495" y="2044"/>
                    <a:pt x="4591" y="1880"/>
                    <a:pt x="4645" y="1717"/>
                  </a:cubicBezTo>
                  <a:lnTo>
                    <a:pt x="4658" y="1649"/>
                  </a:lnTo>
                  <a:cubicBezTo>
                    <a:pt x="4672" y="1635"/>
                    <a:pt x="4672" y="1608"/>
                    <a:pt x="4685" y="1581"/>
                  </a:cubicBezTo>
                  <a:cubicBezTo>
                    <a:pt x="4685" y="1568"/>
                    <a:pt x="4685" y="1540"/>
                    <a:pt x="4700" y="1526"/>
                  </a:cubicBezTo>
                  <a:lnTo>
                    <a:pt x="4700" y="1459"/>
                  </a:lnTo>
                  <a:cubicBezTo>
                    <a:pt x="4713" y="1404"/>
                    <a:pt x="4713" y="1363"/>
                    <a:pt x="4713" y="1322"/>
                  </a:cubicBezTo>
                  <a:lnTo>
                    <a:pt x="4713" y="1281"/>
                  </a:lnTo>
                  <a:lnTo>
                    <a:pt x="4713" y="1254"/>
                  </a:lnTo>
                  <a:lnTo>
                    <a:pt x="4713" y="1186"/>
                  </a:lnTo>
                  <a:cubicBezTo>
                    <a:pt x="4700" y="1009"/>
                    <a:pt x="4658" y="845"/>
                    <a:pt x="4604" y="682"/>
                  </a:cubicBezTo>
                  <a:cubicBezTo>
                    <a:pt x="4536" y="533"/>
                    <a:pt x="4454" y="382"/>
                    <a:pt x="4373" y="260"/>
                  </a:cubicBezTo>
                  <a:lnTo>
                    <a:pt x="4209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01"/>
            <p:cNvSpPr/>
            <p:nvPr/>
          </p:nvSpPr>
          <p:spPr>
            <a:xfrm>
              <a:off x="7147674" y="1390802"/>
              <a:ext cx="6967" cy="25539"/>
            </a:xfrm>
            <a:custGeom>
              <a:avLst/>
              <a:gdLst/>
              <a:ahLst/>
              <a:cxnLst/>
              <a:rect l="l" t="t" r="r" b="b"/>
              <a:pathLst>
                <a:path w="383" h="1404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164"/>
                    <a:pt x="287" y="368"/>
                    <a:pt x="315" y="655"/>
                  </a:cubicBezTo>
                  <a:cubicBezTo>
                    <a:pt x="342" y="913"/>
                    <a:pt x="342" y="1158"/>
                    <a:pt x="342" y="1403"/>
                  </a:cubicBezTo>
                  <a:lnTo>
                    <a:pt x="382" y="1403"/>
                  </a:lnTo>
                  <a:cubicBezTo>
                    <a:pt x="382" y="1145"/>
                    <a:pt x="382" y="886"/>
                    <a:pt x="355" y="613"/>
                  </a:cubicBezTo>
                  <a:cubicBezTo>
                    <a:pt x="342" y="368"/>
                    <a:pt x="246" y="177"/>
                    <a:pt x="110" y="28"/>
                  </a:cubicBezTo>
                  <a:cubicBezTo>
                    <a:pt x="83" y="14"/>
                    <a:pt x="42" y="14"/>
                    <a:pt x="1" y="1"/>
                  </a:cubicBezTo>
                  <a:close/>
                </a:path>
              </a:pathLst>
            </a:custGeom>
            <a:solidFill>
              <a:srgbClr val="F6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01"/>
            <p:cNvSpPr/>
            <p:nvPr/>
          </p:nvSpPr>
          <p:spPr>
            <a:xfrm>
              <a:off x="7223744" y="1300379"/>
              <a:ext cx="25793" cy="9422"/>
            </a:xfrm>
            <a:custGeom>
              <a:avLst/>
              <a:gdLst/>
              <a:ahLst/>
              <a:cxnLst/>
              <a:rect l="l" t="t" r="r" b="b"/>
              <a:pathLst>
                <a:path w="1418" h="518" extrusionOk="0">
                  <a:moveTo>
                    <a:pt x="82" y="0"/>
                  </a:moveTo>
                  <a:cubicBezTo>
                    <a:pt x="68" y="123"/>
                    <a:pt x="41" y="232"/>
                    <a:pt x="14" y="354"/>
                  </a:cubicBezTo>
                  <a:lnTo>
                    <a:pt x="1" y="368"/>
                  </a:lnTo>
                  <a:cubicBezTo>
                    <a:pt x="300" y="409"/>
                    <a:pt x="600" y="436"/>
                    <a:pt x="885" y="463"/>
                  </a:cubicBezTo>
                  <a:cubicBezTo>
                    <a:pt x="1036" y="490"/>
                    <a:pt x="1185" y="505"/>
                    <a:pt x="1348" y="518"/>
                  </a:cubicBezTo>
                  <a:cubicBezTo>
                    <a:pt x="1348" y="490"/>
                    <a:pt x="1348" y="463"/>
                    <a:pt x="1363" y="450"/>
                  </a:cubicBezTo>
                  <a:cubicBezTo>
                    <a:pt x="1390" y="341"/>
                    <a:pt x="1403" y="245"/>
                    <a:pt x="1417" y="150"/>
                  </a:cubicBezTo>
                  <a:cubicBezTo>
                    <a:pt x="1363" y="136"/>
                    <a:pt x="1294" y="136"/>
                    <a:pt x="1240" y="123"/>
                  </a:cubicBezTo>
                  <a:cubicBezTo>
                    <a:pt x="1199" y="164"/>
                    <a:pt x="1158" y="191"/>
                    <a:pt x="1118" y="232"/>
                  </a:cubicBezTo>
                  <a:cubicBezTo>
                    <a:pt x="1049" y="272"/>
                    <a:pt x="981" y="300"/>
                    <a:pt x="900" y="314"/>
                  </a:cubicBezTo>
                  <a:cubicBezTo>
                    <a:pt x="872" y="327"/>
                    <a:pt x="831" y="327"/>
                    <a:pt x="804" y="327"/>
                  </a:cubicBezTo>
                  <a:cubicBezTo>
                    <a:pt x="736" y="354"/>
                    <a:pt x="668" y="381"/>
                    <a:pt x="600" y="381"/>
                  </a:cubicBezTo>
                  <a:cubicBezTo>
                    <a:pt x="477" y="381"/>
                    <a:pt x="368" y="327"/>
                    <a:pt x="313" y="232"/>
                  </a:cubicBezTo>
                  <a:cubicBezTo>
                    <a:pt x="273" y="164"/>
                    <a:pt x="259" y="96"/>
                    <a:pt x="259" y="14"/>
                  </a:cubicBezTo>
                  <a:cubicBezTo>
                    <a:pt x="204" y="14"/>
                    <a:pt x="137" y="0"/>
                    <a:pt x="82" y="0"/>
                  </a:cubicBezTo>
                  <a:close/>
                </a:path>
              </a:pathLst>
            </a:custGeom>
            <a:solidFill>
              <a:srgbClr val="AD9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1"/>
            <p:cNvSpPr/>
            <p:nvPr/>
          </p:nvSpPr>
          <p:spPr>
            <a:xfrm>
              <a:off x="7123663" y="1306309"/>
              <a:ext cx="20828" cy="17626"/>
            </a:xfrm>
            <a:custGeom>
              <a:avLst/>
              <a:gdLst/>
              <a:ahLst/>
              <a:cxnLst/>
              <a:rect l="l" t="t" r="r" b="b"/>
              <a:pathLst>
                <a:path w="1145" h="969" extrusionOk="0">
                  <a:moveTo>
                    <a:pt x="572" y="1"/>
                  </a:moveTo>
                  <a:cubicBezTo>
                    <a:pt x="436" y="55"/>
                    <a:pt x="313" y="83"/>
                    <a:pt x="177" y="110"/>
                  </a:cubicBezTo>
                  <a:cubicBezTo>
                    <a:pt x="164" y="233"/>
                    <a:pt x="137" y="342"/>
                    <a:pt x="95" y="451"/>
                  </a:cubicBezTo>
                  <a:cubicBezTo>
                    <a:pt x="68" y="546"/>
                    <a:pt x="41" y="627"/>
                    <a:pt x="0" y="709"/>
                  </a:cubicBezTo>
                  <a:lnTo>
                    <a:pt x="286" y="791"/>
                  </a:lnTo>
                  <a:lnTo>
                    <a:pt x="600" y="887"/>
                  </a:lnTo>
                  <a:cubicBezTo>
                    <a:pt x="776" y="914"/>
                    <a:pt x="967" y="941"/>
                    <a:pt x="1144" y="969"/>
                  </a:cubicBezTo>
                  <a:cubicBezTo>
                    <a:pt x="1035" y="914"/>
                    <a:pt x="926" y="832"/>
                    <a:pt x="858" y="736"/>
                  </a:cubicBezTo>
                  <a:cubicBezTo>
                    <a:pt x="694" y="533"/>
                    <a:pt x="627" y="273"/>
                    <a:pt x="572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1"/>
            <p:cNvSpPr/>
            <p:nvPr/>
          </p:nvSpPr>
          <p:spPr>
            <a:xfrm>
              <a:off x="5639431" y="1795020"/>
              <a:ext cx="846563" cy="512194"/>
            </a:xfrm>
            <a:custGeom>
              <a:avLst/>
              <a:gdLst/>
              <a:ahLst/>
              <a:cxnLst/>
              <a:rect l="l" t="t" r="r" b="b"/>
              <a:pathLst>
                <a:path w="46540" h="28158" extrusionOk="0">
                  <a:moveTo>
                    <a:pt x="4147" y="0"/>
                  </a:moveTo>
                  <a:cubicBezTo>
                    <a:pt x="4091" y="0"/>
                    <a:pt x="4034" y="11"/>
                    <a:pt x="3977" y="33"/>
                  </a:cubicBezTo>
                  <a:cubicBezTo>
                    <a:pt x="3583" y="197"/>
                    <a:pt x="3637" y="809"/>
                    <a:pt x="3882" y="1163"/>
                  </a:cubicBezTo>
                  <a:cubicBezTo>
                    <a:pt x="4658" y="2267"/>
                    <a:pt x="5544" y="3302"/>
                    <a:pt x="6374" y="4364"/>
                  </a:cubicBezTo>
                  <a:cubicBezTo>
                    <a:pt x="6715" y="4704"/>
                    <a:pt x="6946" y="5181"/>
                    <a:pt x="7233" y="5549"/>
                  </a:cubicBezTo>
                  <a:cubicBezTo>
                    <a:pt x="7260" y="5590"/>
                    <a:pt x="7287" y="5630"/>
                    <a:pt x="7287" y="5672"/>
                  </a:cubicBezTo>
                  <a:cubicBezTo>
                    <a:pt x="7287" y="5726"/>
                    <a:pt x="7246" y="5767"/>
                    <a:pt x="7206" y="5794"/>
                  </a:cubicBezTo>
                  <a:cubicBezTo>
                    <a:pt x="7110" y="5890"/>
                    <a:pt x="7015" y="5971"/>
                    <a:pt x="6919" y="6053"/>
                  </a:cubicBezTo>
                  <a:cubicBezTo>
                    <a:pt x="6892" y="6066"/>
                    <a:pt x="6864" y="6093"/>
                    <a:pt x="6837" y="6093"/>
                  </a:cubicBezTo>
                  <a:cubicBezTo>
                    <a:pt x="6797" y="6093"/>
                    <a:pt x="6770" y="6066"/>
                    <a:pt x="6742" y="6039"/>
                  </a:cubicBezTo>
                  <a:cubicBezTo>
                    <a:pt x="5584" y="4964"/>
                    <a:pt x="4482" y="3847"/>
                    <a:pt x="3351" y="2730"/>
                  </a:cubicBezTo>
                  <a:cubicBezTo>
                    <a:pt x="2983" y="2349"/>
                    <a:pt x="2602" y="1980"/>
                    <a:pt x="2234" y="1613"/>
                  </a:cubicBezTo>
                  <a:cubicBezTo>
                    <a:pt x="2013" y="1393"/>
                    <a:pt x="1804" y="1040"/>
                    <a:pt x="1477" y="1040"/>
                  </a:cubicBezTo>
                  <a:cubicBezTo>
                    <a:pt x="1440" y="1040"/>
                    <a:pt x="1402" y="1045"/>
                    <a:pt x="1362" y="1054"/>
                  </a:cubicBezTo>
                  <a:cubicBezTo>
                    <a:pt x="1035" y="1136"/>
                    <a:pt x="899" y="1545"/>
                    <a:pt x="981" y="1858"/>
                  </a:cubicBezTo>
                  <a:cubicBezTo>
                    <a:pt x="1063" y="2171"/>
                    <a:pt x="1308" y="2416"/>
                    <a:pt x="1540" y="2648"/>
                  </a:cubicBezTo>
                  <a:cubicBezTo>
                    <a:pt x="3038" y="4146"/>
                    <a:pt x="4645" y="5576"/>
                    <a:pt x="6047" y="7156"/>
                  </a:cubicBezTo>
                  <a:cubicBezTo>
                    <a:pt x="6020" y="7265"/>
                    <a:pt x="5993" y="7374"/>
                    <a:pt x="5953" y="7483"/>
                  </a:cubicBezTo>
                  <a:cubicBezTo>
                    <a:pt x="5944" y="7483"/>
                    <a:pt x="5935" y="7483"/>
                    <a:pt x="5926" y="7483"/>
                  </a:cubicBezTo>
                  <a:cubicBezTo>
                    <a:pt x="5477" y="7483"/>
                    <a:pt x="5156" y="7138"/>
                    <a:pt x="4808" y="6883"/>
                  </a:cubicBezTo>
                  <a:cubicBezTo>
                    <a:pt x="4413" y="6598"/>
                    <a:pt x="4019" y="6311"/>
                    <a:pt x="3610" y="6026"/>
                  </a:cubicBezTo>
                  <a:cubicBezTo>
                    <a:pt x="2779" y="5440"/>
                    <a:pt x="1921" y="4895"/>
                    <a:pt x="1035" y="4377"/>
                  </a:cubicBezTo>
                  <a:cubicBezTo>
                    <a:pt x="872" y="4283"/>
                    <a:pt x="695" y="4174"/>
                    <a:pt x="505" y="4174"/>
                  </a:cubicBezTo>
                  <a:cubicBezTo>
                    <a:pt x="494" y="4173"/>
                    <a:pt x="482" y="4172"/>
                    <a:pt x="471" y="4172"/>
                  </a:cubicBezTo>
                  <a:cubicBezTo>
                    <a:pt x="289" y="4172"/>
                    <a:pt x="94" y="4280"/>
                    <a:pt x="55" y="4459"/>
                  </a:cubicBezTo>
                  <a:cubicBezTo>
                    <a:pt x="0" y="4637"/>
                    <a:pt x="123" y="4827"/>
                    <a:pt x="245" y="4964"/>
                  </a:cubicBezTo>
                  <a:cubicBezTo>
                    <a:pt x="1553" y="6543"/>
                    <a:pt x="3555" y="7224"/>
                    <a:pt x="5026" y="8599"/>
                  </a:cubicBezTo>
                  <a:cubicBezTo>
                    <a:pt x="5054" y="8614"/>
                    <a:pt x="5081" y="8641"/>
                    <a:pt x="5081" y="8668"/>
                  </a:cubicBezTo>
                  <a:cubicBezTo>
                    <a:pt x="5081" y="8695"/>
                    <a:pt x="5067" y="8723"/>
                    <a:pt x="5067" y="8750"/>
                  </a:cubicBezTo>
                  <a:cubicBezTo>
                    <a:pt x="5012" y="8845"/>
                    <a:pt x="4972" y="8941"/>
                    <a:pt x="4917" y="9049"/>
                  </a:cubicBezTo>
                  <a:cubicBezTo>
                    <a:pt x="3773" y="8641"/>
                    <a:pt x="2642" y="8191"/>
                    <a:pt x="1485" y="7837"/>
                  </a:cubicBezTo>
                  <a:cubicBezTo>
                    <a:pt x="1302" y="7783"/>
                    <a:pt x="1119" y="7729"/>
                    <a:pt x="930" y="7729"/>
                  </a:cubicBezTo>
                  <a:cubicBezTo>
                    <a:pt x="880" y="7729"/>
                    <a:pt x="829" y="7733"/>
                    <a:pt x="777" y="7742"/>
                  </a:cubicBezTo>
                  <a:cubicBezTo>
                    <a:pt x="545" y="7782"/>
                    <a:pt x="314" y="7973"/>
                    <a:pt x="300" y="8218"/>
                  </a:cubicBezTo>
                  <a:cubicBezTo>
                    <a:pt x="300" y="8586"/>
                    <a:pt x="736" y="8750"/>
                    <a:pt x="1077" y="8845"/>
                  </a:cubicBezTo>
                  <a:cubicBezTo>
                    <a:pt x="2439" y="9226"/>
                    <a:pt x="3637" y="9880"/>
                    <a:pt x="4794" y="10670"/>
                  </a:cubicBezTo>
                  <a:cubicBezTo>
                    <a:pt x="5871" y="11392"/>
                    <a:pt x="6688" y="12482"/>
                    <a:pt x="7818" y="13108"/>
                  </a:cubicBezTo>
                  <a:cubicBezTo>
                    <a:pt x="8323" y="13390"/>
                    <a:pt x="8922" y="13558"/>
                    <a:pt x="9500" y="13558"/>
                  </a:cubicBezTo>
                  <a:cubicBezTo>
                    <a:pt x="10121" y="13558"/>
                    <a:pt x="10717" y="13363"/>
                    <a:pt x="11141" y="12903"/>
                  </a:cubicBezTo>
                  <a:cubicBezTo>
                    <a:pt x="17461" y="19128"/>
                    <a:pt x="25006" y="24167"/>
                    <a:pt x="32892" y="28157"/>
                  </a:cubicBezTo>
                  <a:cubicBezTo>
                    <a:pt x="37332" y="23731"/>
                    <a:pt x="41881" y="19413"/>
                    <a:pt x="46539" y="15233"/>
                  </a:cubicBezTo>
                  <a:cubicBezTo>
                    <a:pt x="45708" y="13244"/>
                    <a:pt x="45027" y="11338"/>
                    <a:pt x="44197" y="9349"/>
                  </a:cubicBezTo>
                  <a:cubicBezTo>
                    <a:pt x="40274" y="13857"/>
                    <a:pt x="36107" y="17875"/>
                    <a:pt x="31979" y="22192"/>
                  </a:cubicBezTo>
                  <a:cubicBezTo>
                    <a:pt x="31898" y="22288"/>
                    <a:pt x="31803" y="22369"/>
                    <a:pt x="31680" y="22397"/>
                  </a:cubicBezTo>
                  <a:cubicBezTo>
                    <a:pt x="31658" y="22400"/>
                    <a:pt x="31635" y="22402"/>
                    <a:pt x="31612" y="22402"/>
                  </a:cubicBezTo>
                  <a:cubicBezTo>
                    <a:pt x="31548" y="22402"/>
                    <a:pt x="31481" y="22389"/>
                    <a:pt x="31421" y="22369"/>
                  </a:cubicBezTo>
                  <a:cubicBezTo>
                    <a:pt x="28153" y="21416"/>
                    <a:pt x="24788" y="19359"/>
                    <a:pt x="21901" y="17548"/>
                  </a:cubicBezTo>
                  <a:cubicBezTo>
                    <a:pt x="20076" y="16404"/>
                    <a:pt x="18305" y="15178"/>
                    <a:pt x="16562" y="13898"/>
                  </a:cubicBezTo>
                  <a:cubicBezTo>
                    <a:pt x="15690" y="13272"/>
                    <a:pt x="14833" y="12618"/>
                    <a:pt x="13974" y="11977"/>
                  </a:cubicBezTo>
                  <a:cubicBezTo>
                    <a:pt x="13511" y="11623"/>
                    <a:pt x="13062" y="11323"/>
                    <a:pt x="12612" y="10956"/>
                  </a:cubicBezTo>
                  <a:cubicBezTo>
                    <a:pt x="12544" y="10888"/>
                    <a:pt x="12476" y="10833"/>
                    <a:pt x="12449" y="10738"/>
                  </a:cubicBezTo>
                  <a:cubicBezTo>
                    <a:pt x="12421" y="10657"/>
                    <a:pt x="12449" y="10575"/>
                    <a:pt x="12476" y="10493"/>
                  </a:cubicBezTo>
                  <a:cubicBezTo>
                    <a:pt x="12544" y="10234"/>
                    <a:pt x="12599" y="9976"/>
                    <a:pt x="12626" y="9703"/>
                  </a:cubicBezTo>
                  <a:cubicBezTo>
                    <a:pt x="12748" y="8913"/>
                    <a:pt x="12708" y="8082"/>
                    <a:pt x="12517" y="7292"/>
                  </a:cubicBezTo>
                  <a:cubicBezTo>
                    <a:pt x="12381" y="6774"/>
                    <a:pt x="12190" y="6257"/>
                    <a:pt x="12000" y="5754"/>
                  </a:cubicBezTo>
                  <a:cubicBezTo>
                    <a:pt x="11727" y="5073"/>
                    <a:pt x="11495" y="4432"/>
                    <a:pt x="11359" y="3724"/>
                  </a:cubicBezTo>
                  <a:cubicBezTo>
                    <a:pt x="11210" y="3015"/>
                    <a:pt x="11237" y="2158"/>
                    <a:pt x="10910" y="1504"/>
                  </a:cubicBezTo>
                  <a:cubicBezTo>
                    <a:pt x="10351" y="2022"/>
                    <a:pt x="10011" y="2770"/>
                    <a:pt x="9984" y="3520"/>
                  </a:cubicBezTo>
                  <a:cubicBezTo>
                    <a:pt x="9929" y="4568"/>
                    <a:pt x="10433" y="5672"/>
                    <a:pt x="10011" y="6611"/>
                  </a:cubicBezTo>
                  <a:cubicBezTo>
                    <a:pt x="8390" y="4514"/>
                    <a:pt x="6647" y="2512"/>
                    <a:pt x="4903" y="482"/>
                  </a:cubicBezTo>
                  <a:cubicBezTo>
                    <a:pt x="4699" y="255"/>
                    <a:pt x="4429" y="0"/>
                    <a:pt x="4147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1"/>
            <p:cNvSpPr/>
            <p:nvPr/>
          </p:nvSpPr>
          <p:spPr>
            <a:xfrm>
              <a:off x="5811363" y="1931881"/>
              <a:ext cx="21573" cy="70614"/>
            </a:xfrm>
            <a:custGeom>
              <a:avLst/>
              <a:gdLst/>
              <a:ahLst/>
              <a:cxnLst/>
              <a:rect l="l" t="t" r="r" b="b"/>
              <a:pathLst>
                <a:path w="1186" h="3882" extrusionOk="0">
                  <a:moveTo>
                    <a:pt x="668" y="0"/>
                  </a:moveTo>
                  <a:cubicBezTo>
                    <a:pt x="641" y="27"/>
                    <a:pt x="600" y="55"/>
                    <a:pt x="572" y="82"/>
                  </a:cubicBezTo>
                  <a:cubicBezTo>
                    <a:pt x="532" y="109"/>
                    <a:pt x="505" y="149"/>
                    <a:pt x="477" y="177"/>
                  </a:cubicBezTo>
                  <a:cubicBezTo>
                    <a:pt x="450" y="218"/>
                    <a:pt x="423" y="258"/>
                    <a:pt x="382" y="300"/>
                  </a:cubicBezTo>
                  <a:cubicBezTo>
                    <a:pt x="369" y="327"/>
                    <a:pt x="341" y="367"/>
                    <a:pt x="314" y="409"/>
                  </a:cubicBezTo>
                  <a:cubicBezTo>
                    <a:pt x="218" y="572"/>
                    <a:pt x="151" y="749"/>
                    <a:pt x="96" y="926"/>
                  </a:cubicBezTo>
                  <a:cubicBezTo>
                    <a:pt x="0" y="1293"/>
                    <a:pt x="0" y="1675"/>
                    <a:pt x="69" y="2043"/>
                  </a:cubicBezTo>
                  <a:cubicBezTo>
                    <a:pt x="136" y="2410"/>
                    <a:pt x="287" y="2764"/>
                    <a:pt x="477" y="3064"/>
                  </a:cubicBezTo>
                  <a:cubicBezTo>
                    <a:pt x="572" y="3227"/>
                    <a:pt x="668" y="3364"/>
                    <a:pt x="790" y="3500"/>
                  </a:cubicBezTo>
                  <a:cubicBezTo>
                    <a:pt x="817" y="3541"/>
                    <a:pt x="845" y="3568"/>
                    <a:pt x="886" y="3609"/>
                  </a:cubicBezTo>
                  <a:lnTo>
                    <a:pt x="981" y="3705"/>
                  </a:lnTo>
                  <a:cubicBezTo>
                    <a:pt x="1008" y="3732"/>
                    <a:pt x="1050" y="3759"/>
                    <a:pt x="1077" y="3786"/>
                  </a:cubicBezTo>
                  <a:cubicBezTo>
                    <a:pt x="1117" y="3814"/>
                    <a:pt x="1144" y="3854"/>
                    <a:pt x="1186" y="3881"/>
                  </a:cubicBezTo>
                  <a:cubicBezTo>
                    <a:pt x="1172" y="3827"/>
                    <a:pt x="1158" y="3786"/>
                    <a:pt x="1144" y="3745"/>
                  </a:cubicBezTo>
                  <a:cubicBezTo>
                    <a:pt x="1131" y="3705"/>
                    <a:pt x="1131" y="3663"/>
                    <a:pt x="1117" y="3623"/>
                  </a:cubicBezTo>
                  <a:cubicBezTo>
                    <a:pt x="1104" y="3568"/>
                    <a:pt x="1090" y="3527"/>
                    <a:pt x="1077" y="3487"/>
                  </a:cubicBezTo>
                  <a:lnTo>
                    <a:pt x="1035" y="3364"/>
                  </a:lnTo>
                  <a:lnTo>
                    <a:pt x="872" y="2873"/>
                  </a:lnTo>
                  <a:cubicBezTo>
                    <a:pt x="777" y="2561"/>
                    <a:pt x="695" y="2247"/>
                    <a:pt x="627" y="1934"/>
                  </a:cubicBezTo>
                  <a:cubicBezTo>
                    <a:pt x="572" y="1620"/>
                    <a:pt x="532" y="1308"/>
                    <a:pt x="545" y="994"/>
                  </a:cubicBezTo>
                  <a:cubicBezTo>
                    <a:pt x="545" y="830"/>
                    <a:pt x="559" y="667"/>
                    <a:pt x="572" y="503"/>
                  </a:cubicBezTo>
                  <a:cubicBezTo>
                    <a:pt x="586" y="463"/>
                    <a:pt x="586" y="422"/>
                    <a:pt x="586" y="381"/>
                  </a:cubicBezTo>
                  <a:cubicBezTo>
                    <a:pt x="600" y="340"/>
                    <a:pt x="614" y="300"/>
                    <a:pt x="614" y="258"/>
                  </a:cubicBezTo>
                  <a:cubicBezTo>
                    <a:pt x="627" y="218"/>
                    <a:pt x="627" y="164"/>
                    <a:pt x="641" y="122"/>
                  </a:cubicBezTo>
                  <a:cubicBezTo>
                    <a:pt x="654" y="82"/>
                    <a:pt x="668" y="40"/>
                    <a:pt x="668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01"/>
            <p:cNvSpPr/>
            <p:nvPr/>
          </p:nvSpPr>
          <p:spPr>
            <a:xfrm>
              <a:off x="5759103" y="1920713"/>
              <a:ext cx="35925" cy="57499"/>
            </a:xfrm>
            <a:custGeom>
              <a:avLst/>
              <a:gdLst/>
              <a:ahLst/>
              <a:cxnLst/>
              <a:rect l="l" t="t" r="r" b="b"/>
              <a:pathLst>
                <a:path w="1975" h="3161" extrusionOk="0">
                  <a:moveTo>
                    <a:pt x="1974" y="1"/>
                  </a:moveTo>
                  <a:cubicBezTo>
                    <a:pt x="1893" y="28"/>
                    <a:pt x="1825" y="69"/>
                    <a:pt x="1756" y="110"/>
                  </a:cubicBezTo>
                  <a:cubicBezTo>
                    <a:pt x="1689" y="151"/>
                    <a:pt x="1620" y="191"/>
                    <a:pt x="1553" y="246"/>
                  </a:cubicBezTo>
                  <a:cubicBezTo>
                    <a:pt x="1484" y="287"/>
                    <a:pt x="1416" y="342"/>
                    <a:pt x="1348" y="396"/>
                  </a:cubicBezTo>
                  <a:cubicBezTo>
                    <a:pt x="1293" y="451"/>
                    <a:pt x="1239" y="505"/>
                    <a:pt x="1171" y="560"/>
                  </a:cubicBezTo>
                  <a:cubicBezTo>
                    <a:pt x="939" y="778"/>
                    <a:pt x="735" y="1036"/>
                    <a:pt x="572" y="1308"/>
                  </a:cubicBezTo>
                  <a:cubicBezTo>
                    <a:pt x="394" y="1595"/>
                    <a:pt x="258" y="1880"/>
                    <a:pt x="163" y="2194"/>
                  </a:cubicBezTo>
                  <a:cubicBezTo>
                    <a:pt x="136" y="2276"/>
                    <a:pt x="109" y="2343"/>
                    <a:pt x="95" y="2425"/>
                  </a:cubicBezTo>
                  <a:cubicBezTo>
                    <a:pt x="68" y="2507"/>
                    <a:pt x="55" y="2588"/>
                    <a:pt x="40" y="2670"/>
                  </a:cubicBezTo>
                  <a:cubicBezTo>
                    <a:pt x="27" y="2752"/>
                    <a:pt x="13" y="2834"/>
                    <a:pt x="13" y="2915"/>
                  </a:cubicBezTo>
                  <a:cubicBezTo>
                    <a:pt x="0" y="2997"/>
                    <a:pt x="0" y="3079"/>
                    <a:pt x="0" y="3160"/>
                  </a:cubicBezTo>
                  <a:cubicBezTo>
                    <a:pt x="68" y="3093"/>
                    <a:pt x="109" y="3024"/>
                    <a:pt x="163" y="2970"/>
                  </a:cubicBezTo>
                  <a:cubicBezTo>
                    <a:pt x="204" y="2902"/>
                    <a:pt x="258" y="2834"/>
                    <a:pt x="300" y="2766"/>
                  </a:cubicBezTo>
                  <a:cubicBezTo>
                    <a:pt x="340" y="2711"/>
                    <a:pt x="394" y="2643"/>
                    <a:pt x="436" y="2575"/>
                  </a:cubicBezTo>
                  <a:cubicBezTo>
                    <a:pt x="476" y="2507"/>
                    <a:pt x="518" y="2452"/>
                    <a:pt x="558" y="2385"/>
                  </a:cubicBezTo>
                  <a:cubicBezTo>
                    <a:pt x="735" y="2125"/>
                    <a:pt x="885" y="1867"/>
                    <a:pt x="1048" y="1608"/>
                  </a:cubicBezTo>
                  <a:cubicBezTo>
                    <a:pt x="1212" y="1363"/>
                    <a:pt x="1375" y="1104"/>
                    <a:pt x="1525" y="832"/>
                  </a:cubicBezTo>
                  <a:lnTo>
                    <a:pt x="1647" y="627"/>
                  </a:lnTo>
                  <a:cubicBezTo>
                    <a:pt x="1675" y="573"/>
                    <a:pt x="1716" y="505"/>
                    <a:pt x="1756" y="423"/>
                  </a:cubicBezTo>
                  <a:cubicBezTo>
                    <a:pt x="1798" y="355"/>
                    <a:pt x="1838" y="287"/>
                    <a:pt x="1865" y="219"/>
                  </a:cubicBezTo>
                  <a:cubicBezTo>
                    <a:pt x="1907" y="151"/>
                    <a:pt x="1947" y="69"/>
                    <a:pt x="1974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01"/>
            <p:cNvSpPr/>
            <p:nvPr/>
          </p:nvSpPr>
          <p:spPr>
            <a:xfrm>
              <a:off x="5872791" y="1416359"/>
              <a:ext cx="1473863" cy="1956444"/>
            </a:xfrm>
            <a:custGeom>
              <a:avLst/>
              <a:gdLst/>
              <a:ahLst/>
              <a:cxnLst/>
              <a:rect l="l" t="t" r="r" b="b"/>
              <a:pathLst>
                <a:path w="81026" h="107556" extrusionOk="0">
                  <a:moveTo>
                    <a:pt x="70110" y="0"/>
                  </a:moveTo>
                  <a:cubicBezTo>
                    <a:pt x="69437" y="0"/>
                    <a:pt x="68765" y="49"/>
                    <a:pt x="68099" y="148"/>
                  </a:cubicBezTo>
                  <a:lnTo>
                    <a:pt x="66180" y="22376"/>
                  </a:lnTo>
                  <a:cubicBezTo>
                    <a:pt x="66003" y="22293"/>
                    <a:pt x="65808" y="22252"/>
                    <a:pt x="65615" y="22252"/>
                  </a:cubicBezTo>
                  <a:cubicBezTo>
                    <a:pt x="65392" y="22252"/>
                    <a:pt x="65171" y="22307"/>
                    <a:pt x="64981" y="22416"/>
                  </a:cubicBezTo>
                  <a:cubicBezTo>
                    <a:pt x="65090" y="22920"/>
                    <a:pt x="65212" y="23424"/>
                    <a:pt x="65335" y="23928"/>
                  </a:cubicBezTo>
                  <a:cubicBezTo>
                    <a:pt x="64923" y="23679"/>
                    <a:pt x="64431" y="23544"/>
                    <a:pt x="63944" y="23544"/>
                  </a:cubicBezTo>
                  <a:cubicBezTo>
                    <a:pt x="63899" y="23544"/>
                    <a:pt x="63854" y="23545"/>
                    <a:pt x="63810" y="23547"/>
                  </a:cubicBezTo>
                  <a:cubicBezTo>
                    <a:pt x="63646" y="23847"/>
                    <a:pt x="63632" y="24241"/>
                    <a:pt x="63796" y="24541"/>
                  </a:cubicBezTo>
                  <a:cubicBezTo>
                    <a:pt x="59934" y="24800"/>
                    <a:pt x="56123" y="25047"/>
                    <a:pt x="52255" y="25047"/>
                  </a:cubicBezTo>
                  <a:cubicBezTo>
                    <a:pt x="52057" y="25047"/>
                    <a:pt x="51859" y="25046"/>
                    <a:pt x="51661" y="25045"/>
                  </a:cubicBezTo>
                  <a:cubicBezTo>
                    <a:pt x="51359" y="25043"/>
                    <a:pt x="51057" y="25041"/>
                    <a:pt x="50755" y="25041"/>
                  </a:cubicBezTo>
                  <a:cubicBezTo>
                    <a:pt x="49365" y="25041"/>
                    <a:pt x="47972" y="25084"/>
                    <a:pt x="46608" y="25331"/>
                  </a:cubicBezTo>
                  <a:cubicBezTo>
                    <a:pt x="44742" y="25685"/>
                    <a:pt x="43339" y="26571"/>
                    <a:pt x="41664" y="27388"/>
                  </a:cubicBezTo>
                  <a:cubicBezTo>
                    <a:pt x="40166" y="28109"/>
                    <a:pt x="38341" y="28354"/>
                    <a:pt x="36707" y="28681"/>
                  </a:cubicBezTo>
                  <a:cubicBezTo>
                    <a:pt x="35018" y="29035"/>
                    <a:pt x="33097" y="29077"/>
                    <a:pt x="31544" y="29839"/>
                  </a:cubicBezTo>
                  <a:cubicBezTo>
                    <a:pt x="30741" y="30221"/>
                    <a:pt x="30087" y="30847"/>
                    <a:pt x="29434" y="31446"/>
                  </a:cubicBezTo>
                  <a:cubicBezTo>
                    <a:pt x="26574" y="34156"/>
                    <a:pt x="23713" y="36853"/>
                    <a:pt x="20853" y="39564"/>
                  </a:cubicBezTo>
                  <a:cubicBezTo>
                    <a:pt x="20669" y="39736"/>
                    <a:pt x="20446" y="39909"/>
                    <a:pt x="20217" y="39909"/>
                  </a:cubicBezTo>
                  <a:cubicBezTo>
                    <a:pt x="20175" y="39909"/>
                    <a:pt x="20133" y="39903"/>
                    <a:pt x="20091" y="39891"/>
                  </a:cubicBezTo>
                  <a:cubicBezTo>
                    <a:pt x="19845" y="39809"/>
                    <a:pt x="19736" y="39536"/>
                    <a:pt x="19518" y="39400"/>
                  </a:cubicBezTo>
                  <a:cubicBezTo>
                    <a:pt x="19436" y="39351"/>
                    <a:pt x="19344" y="39329"/>
                    <a:pt x="19251" y="39329"/>
                  </a:cubicBezTo>
                  <a:cubicBezTo>
                    <a:pt x="19008" y="39329"/>
                    <a:pt x="18754" y="39479"/>
                    <a:pt x="18605" y="39686"/>
                  </a:cubicBezTo>
                  <a:cubicBezTo>
                    <a:pt x="18402" y="39985"/>
                    <a:pt x="18360" y="40354"/>
                    <a:pt x="18306" y="40708"/>
                  </a:cubicBezTo>
                  <a:cubicBezTo>
                    <a:pt x="18306" y="39997"/>
                    <a:pt x="17515" y="39479"/>
                    <a:pt x="16842" y="39479"/>
                  </a:cubicBezTo>
                  <a:cubicBezTo>
                    <a:pt x="16715" y="39479"/>
                    <a:pt x="16593" y="39498"/>
                    <a:pt x="16481" y="39536"/>
                  </a:cubicBezTo>
                  <a:cubicBezTo>
                    <a:pt x="16277" y="39618"/>
                    <a:pt x="16072" y="39740"/>
                    <a:pt x="15841" y="39740"/>
                  </a:cubicBezTo>
                  <a:cubicBezTo>
                    <a:pt x="15651" y="39740"/>
                    <a:pt x="15473" y="39658"/>
                    <a:pt x="15309" y="39564"/>
                  </a:cubicBezTo>
                  <a:cubicBezTo>
                    <a:pt x="10775" y="37221"/>
                    <a:pt x="5667" y="35314"/>
                    <a:pt x="1459" y="32440"/>
                  </a:cubicBezTo>
                  <a:cubicBezTo>
                    <a:pt x="410" y="34211"/>
                    <a:pt x="355" y="36907"/>
                    <a:pt x="192" y="38937"/>
                  </a:cubicBezTo>
                  <a:cubicBezTo>
                    <a:pt x="1" y="41552"/>
                    <a:pt x="70" y="44194"/>
                    <a:pt x="396" y="46795"/>
                  </a:cubicBezTo>
                  <a:cubicBezTo>
                    <a:pt x="744" y="46738"/>
                    <a:pt x="1093" y="46713"/>
                    <a:pt x="1442" y="46713"/>
                  </a:cubicBezTo>
                  <a:cubicBezTo>
                    <a:pt x="2680" y="46713"/>
                    <a:pt x="3922" y="47030"/>
                    <a:pt x="5122" y="47381"/>
                  </a:cubicBezTo>
                  <a:cubicBezTo>
                    <a:pt x="9317" y="48593"/>
                    <a:pt x="13403" y="50214"/>
                    <a:pt x="17312" y="52189"/>
                  </a:cubicBezTo>
                  <a:cubicBezTo>
                    <a:pt x="17839" y="52463"/>
                    <a:pt x="18409" y="52747"/>
                    <a:pt x="18989" y="52747"/>
                  </a:cubicBezTo>
                  <a:cubicBezTo>
                    <a:pt x="19129" y="52747"/>
                    <a:pt x="19269" y="52730"/>
                    <a:pt x="19410" y="52693"/>
                  </a:cubicBezTo>
                  <a:cubicBezTo>
                    <a:pt x="19804" y="52597"/>
                    <a:pt x="20131" y="52339"/>
                    <a:pt x="20458" y="52080"/>
                  </a:cubicBezTo>
                  <a:cubicBezTo>
                    <a:pt x="23250" y="49915"/>
                    <a:pt x="26029" y="47735"/>
                    <a:pt x="28807" y="45569"/>
                  </a:cubicBezTo>
                  <a:cubicBezTo>
                    <a:pt x="29474" y="48484"/>
                    <a:pt x="29011" y="51821"/>
                    <a:pt x="28916" y="54790"/>
                  </a:cubicBezTo>
                  <a:cubicBezTo>
                    <a:pt x="28807" y="58849"/>
                    <a:pt x="28466" y="62894"/>
                    <a:pt x="27881" y="66912"/>
                  </a:cubicBezTo>
                  <a:cubicBezTo>
                    <a:pt x="26601" y="75656"/>
                    <a:pt x="24516" y="85693"/>
                    <a:pt x="18565" y="92503"/>
                  </a:cubicBezTo>
                  <a:cubicBezTo>
                    <a:pt x="18320" y="92789"/>
                    <a:pt x="18048" y="93089"/>
                    <a:pt x="17966" y="93456"/>
                  </a:cubicBezTo>
                  <a:cubicBezTo>
                    <a:pt x="17884" y="93851"/>
                    <a:pt x="18006" y="94246"/>
                    <a:pt x="18142" y="94627"/>
                  </a:cubicBezTo>
                  <a:cubicBezTo>
                    <a:pt x="18769" y="96343"/>
                    <a:pt x="19586" y="98005"/>
                    <a:pt x="20581" y="99545"/>
                  </a:cubicBezTo>
                  <a:cubicBezTo>
                    <a:pt x="21207" y="100538"/>
                    <a:pt x="21943" y="101506"/>
                    <a:pt x="22964" y="102078"/>
                  </a:cubicBezTo>
                  <a:cubicBezTo>
                    <a:pt x="23897" y="102617"/>
                    <a:pt x="24985" y="102775"/>
                    <a:pt x="26077" y="102775"/>
                  </a:cubicBezTo>
                  <a:cubicBezTo>
                    <a:pt x="26499" y="102775"/>
                    <a:pt x="26922" y="102752"/>
                    <a:pt x="27336" y="102717"/>
                  </a:cubicBezTo>
                  <a:cubicBezTo>
                    <a:pt x="29297" y="102541"/>
                    <a:pt x="31245" y="102132"/>
                    <a:pt x="33111" y="101519"/>
                  </a:cubicBezTo>
                  <a:cubicBezTo>
                    <a:pt x="33543" y="101382"/>
                    <a:pt x="33984" y="101227"/>
                    <a:pt x="34428" y="101227"/>
                  </a:cubicBezTo>
                  <a:cubicBezTo>
                    <a:pt x="34515" y="101227"/>
                    <a:pt x="34603" y="101233"/>
                    <a:pt x="34691" y="101246"/>
                  </a:cubicBezTo>
                  <a:cubicBezTo>
                    <a:pt x="35753" y="101424"/>
                    <a:pt x="36325" y="102568"/>
                    <a:pt x="36897" y="103480"/>
                  </a:cubicBezTo>
                  <a:cubicBezTo>
                    <a:pt x="38069" y="105332"/>
                    <a:pt x="39907" y="106749"/>
                    <a:pt x="41977" y="107402"/>
                  </a:cubicBezTo>
                  <a:cubicBezTo>
                    <a:pt x="42240" y="107488"/>
                    <a:pt x="42521" y="107555"/>
                    <a:pt x="42791" y="107555"/>
                  </a:cubicBezTo>
                  <a:cubicBezTo>
                    <a:pt x="42997" y="107555"/>
                    <a:pt x="43198" y="107516"/>
                    <a:pt x="43380" y="107417"/>
                  </a:cubicBezTo>
                  <a:cubicBezTo>
                    <a:pt x="44552" y="106749"/>
                    <a:pt x="44225" y="104638"/>
                    <a:pt x="44292" y="103521"/>
                  </a:cubicBezTo>
                  <a:cubicBezTo>
                    <a:pt x="44401" y="101846"/>
                    <a:pt x="44510" y="100157"/>
                    <a:pt x="44606" y="98482"/>
                  </a:cubicBezTo>
                  <a:cubicBezTo>
                    <a:pt x="45423" y="100307"/>
                    <a:pt x="46104" y="102200"/>
                    <a:pt x="46649" y="104134"/>
                  </a:cubicBezTo>
                  <a:cubicBezTo>
                    <a:pt x="47089" y="105677"/>
                    <a:pt x="48501" y="106196"/>
                    <a:pt x="50167" y="106196"/>
                  </a:cubicBezTo>
                  <a:cubicBezTo>
                    <a:pt x="52469" y="106196"/>
                    <a:pt x="55257" y="105205"/>
                    <a:pt x="56632" y="104557"/>
                  </a:cubicBezTo>
                  <a:cubicBezTo>
                    <a:pt x="60160" y="102908"/>
                    <a:pt x="63360" y="100062"/>
                    <a:pt x="65117" y="96507"/>
                  </a:cubicBezTo>
                  <a:cubicBezTo>
                    <a:pt x="65757" y="95241"/>
                    <a:pt x="66274" y="93824"/>
                    <a:pt x="67378" y="92938"/>
                  </a:cubicBezTo>
                  <a:cubicBezTo>
                    <a:pt x="69421" y="91304"/>
                    <a:pt x="72989" y="91794"/>
                    <a:pt x="74133" y="89439"/>
                  </a:cubicBezTo>
                  <a:lnTo>
                    <a:pt x="67555" y="81634"/>
                  </a:lnTo>
                  <a:cubicBezTo>
                    <a:pt x="65390" y="79061"/>
                    <a:pt x="63210" y="76459"/>
                    <a:pt x="61344" y="73653"/>
                  </a:cubicBezTo>
                  <a:cubicBezTo>
                    <a:pt x="60950" y="73068"/>
                    <a:pt x="60568" y="72469"/>
                    <a:pt x="60200" y="71855"/>
                  </a:cubicBezTo>
                  <a:cubicBezTo>
                    <a:pt x="57258" y="66885"/>
                    <a:pt x="55542" y="61286"/>
                    <a:pt x="54561" y="55593"/>
                  </a:cubicBezTo>
                  <a:cubicBezTo>
                    <a:pt x="54058" y="52693"/>
                    <a:pt x="53744" y="49764"/>
                    <a:pt x="53608" y="46822"/>
                  </a:cubicBezTo>
                  <a:cubicBezTo>
                    <a:pt x="53472" y="44017"/>
                    <a:pt x="54017" y="41280"/>
                    <a:pt x="54249" y="38460"/>
                  </a:cubicBezTo>
                  <a:cubicBezTo>
                    <a:pt x="54262" y="38256"/>
                    <a:pt x="54289" y="38024"/>
                    <a:pt x="54425" y="37861"/>
                  </a:cubicBezTo>
                  <a:cubicBezTo>
                    <a:pt x="54576" y="37670"/>
                    <a:pt x="54848" y="37630"/>
                    <a:pt x="55093" y="37588"/>
                  </a:cubicBezTo>
                  <a:cubicBezTo>
                    <a:pt x="60827" y="36649"/>
                    <a:pt x="66601" y="36362"/>
                    <a:pt x="72199" y="34755"/>
                  </a:cubicBezTo>
                  <a:cubicBezTo>
                    <a:pt x="72812" y="34579"/>
                    <a:pt x="73480" y="34374"/>
                    <a:pt x="73916" y="33898"/>
                  </a:cubicBezTo>
                  <a:cubicBezTo>
                    <a:pt x="74337" y="33421"/>
                    <a:pt x="74473" y="32740"/>
                    <a:pt x="74597" y="32113"/>
                  </a:cubicBezTo>
                  <a:cubicBezTo>
                    <a:pt x="74651" y="31800"/>
                    <a:pt x="74706" y="31501"/>
                    <a:pt x="74760" y="31201"/>
                  </a:cubicBezTo>
                  <a:cubicBezTo>
                    <a:pt x="75617" y="26489"/>
                    <a:pt x="76449" y="21776"/>
                    <a:pt x="77252" y="17050"/>
                  </a:cubicBezTo>
                  <a:cubicBezTo>
                    <a:pt x="77974" y="12842"/>
                    <a:pt x="78886" y="8456"/>
                    <a:pt x="81025" y="4683"/>
                  </a:cubicBezTo>
                  <a:cubicBezTo>
                    <a:pt x="79513" y="3376"/>
                    <a:pt x="77797" y="2028"/>
                    <a:pt x="75944" y="1224"/>
                  </a:cubicBezTo>
                  <a:cubicBezTo>
                    <a:pt x="74110" y="429"/>
                    <a:pt x="72108" y="0"/>
                    <a:pt x="70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01"/>
            <p:cNvSpPr/>
            <p:nvPr/>
          </p:nvSpPr>
          <p:spPr>
            <a:xfrm>
              <a:off x="7217305" y="1425490"/>
              <a:ext cx="2001" cy="746"/>
            </a:xfrm>
            <a:custGeom>
              <a:avLst/>
              <a:gdLst/>
              <a:ahLst/>
              <a:cxnLst/>
              <a:rect l="l" t="t" r="r" b="b"/>
              <a:pathLst>
                <a:path w="110" h="41" extrusionOk="0">
                  <a:moveTo>
                    <a:pt x="1" y="1"/>
                  </a:moveTo>
                  <a:lnTo>
                    <a:pt x="1" y="14"/>
                  </a:lnTo>
                  <a:cubicBezTo>
                    <a:pt x="41" y="14"/>
                    <a:pt x="82" y="28"/>
                    <a:pt x="110" y="41"/>
                  </a:cubicBezTo>
                  <a:lnTo>
                    <a:pt x="110" y="28"/>
                  </a:lnTo>
                  <a:cubicBezTo>
                    <a:pt x="82" y="28"/>
                    <a:pt x="41" y="14"/>
                    <a:pt x="1" y="1"/>
                  </a:cubicBezTo>
                  <a:close/>
                </a:path>
              </a:pathLst>
            </a:custGeom>
            <a:solidFill>
              <a:srgbClr val="BB8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1"/>
            <p:cNvSpPr/>
            <p:nvPr/>
          </p:nvSpPr>
          <p:spPr>
            <a:xfrm>
              <a:off x="7178360" y="1418087"/>
              <a:ext cx="38963" cy="7658"/>
            </a:xfrm>
            <a:custGeom>
              <a:avLst/>
              <a:gdLst/>
              <a:ahLst/>
              <a:cxnLst/>
              <a:rect l="l" t="t" r="r" b="b"/>
              <a:pathLst>
                <a:path w="2142" h="421" extrusionOk="0">
                  <a:moveTo>
                    <a:pt x="1" y="0"/>
                  </a:moveTo>
                  <a:cubicBezTo>
                    <a:pt x="718" y="82"/>
                    <a:pt x="1437" y="218"/>
                    <a:pt x="2142" y="421"/>
                  </a:cubicBezTo>
                  <a:lnTo>
                    <a:pt x="2142" y="408"/>
                  </a:lnTo>
                  <a:cubicBezTo>
                    <a:pt x="1437" y="218"/>
                    <a:pt x="718" y="82"/>
                    <a:pt x="1" y="0"/>
                  </a:cubicBezTo>
                  <a:close/>
                </a:path>
              </a:pathLst>
            </a:custGeom>
            <a:solidFill>
              <a:srgbClr val="B46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1"/>
            <p:cNvSpPr/>
            <p:nvPr/>
          </p:nvSpPr>
          <p:spPr>
            <a:xfrm>
              <a:off x="5959757" y="1416322"/>
              <a:ext cx="1386897" cy="1813725"/>
            </a:xfrm>
            <a:custGeom>
              <a:avLst/>
              <a:gdLst/>
              <a:ahLst/>
              <a:cxnLst/>
              <a:rect l="l" t="t" r="r" b="b"/>
              <a:pathLst>
                <a:path w="76245" h="99710" extrusionOk="0">
                  <a:moveTo>
                    <a:pt x="66193" y="85872"/>
                  </a:moveTo>
                  <a:cubicBezTo>
                    <a:pt x="65866" y="86185"/>
                    <a:pt x="65579" y="86539"/>
                    <a:pt x="65361" y="86935"/>
                  </a:cubicBezTo>
                  <a:cubicBezTo>
                    <a:pt x="65770" y="86757"/>
                    <a:pt x="66165" y="86553"/>
                    <a:pt x="66533" y="86281"/>
                  </a:cubicBezTo>
                  <a:cubicBezTo>
                    <a:pt x="66411" y="86145"/>
                    <a:pt x="66302" y="86009"/>
                    <a:pt x="66193" y="85872"/>
                  </a:cubicBezTo>
                  <a:close/>
                  <a:moveTo>
                    <a:pt x="64667" y="84020"/>
                  </a:moveTo>
                  <a:cubicBezTo>
                    <a:pt x="63673" y="84987"/>
                    <a:pt x="62978" y="86363"/>
                    <a:pt x="62610" y="87656"/>
                  </a:cubicBezTo>
                  <a:cubicBezTo>
                    <a:pt x="63536" y="87465"/>
                    <a:pt x="64477" y="87289"/>
                    <a:pt x="65334" y="86948"/>
                  </a:cubicBezTo>
                  <a:cubicBezTo>
                    <a:pt x="65116" y="86376"/>
                    <a:pt x="65389" y="85763"/>
                    <a:pt x="65634" y="85191"/>
                  </a:cubicBezTo>
                  <a:cubicBezTo>
                    <a:pt x="65307" y="84810"/>
                    <a:pt x="64980" y="84415"/>
                    <a:pt x="64667" y="84020"/>
                  </a:cubicBezTo>
                  <a:close/>
                  <a:moveTo>
                    <a:pt x="62910" y="84142"/>
                  </a:moveTo>
                  <a:cubicBezTo>
                    <a:pt x="62883" y="84142"/>
                    <a:pt x="62855" y="84156"/>
                    <a:pt x="62842" y="84169"/>
                  </a:cubicBezTo>
                  <a:cubicBezTo>
                    <a:pt x="62774" y="84197"/>
                    <a:pt x="62733" y="84251"/>
                    <a:pt x="62692" y="84320"/>
                  </a:cubicBezTo>
                  <a:cubicBezTo>
                    <a:pt x="62270" y="85014"/>
                    <a:pt x="61984" y="85872"/>
                    <a:pt x="61711" y="86648"/>
                  </a:cubicBezTo>
                  <a:cubicBezTo>
                    <a:pt x="61562" y="87084"/>
                    <a:pt x="61439" y="87520"/>
                    <a:pt x="61330" y="87956"/>
                  </a:cubicBezTo>
                  <a:cubicBezTo>
                    <a:pt x="61493" y="87915"/>
                    <a:pt x="61671" y="87874"/>
                    <a:pt x="61847" y="87834"/>
                  </a:cubicBezTo>
                  <a:cubicBezTo>
                    <a:pt x="61984" y="86553"/>
                    <a:pt x="62501" y="85382"/>
                    <a:pt x="63019" y="84197"/>
                  </a:cubicBezTo>
                  <a:cubicBezTo>
                    <a:pt x="63006" y="84169"/>
                    <a:pt x="62951" y="84142"/>
                    <a:pt x="62910" y="84142"/>
                  </a:cubicBezTo>
                  <a:close/>
                  <a:moveTo>
                    <a:pt x="61698" y="83666"/>
                  </a:moveTo>
                  <a:cubicBezTo>
                    <a:pt x="61548" y="83666"/>
                    <a:pt x="60718" y="85804"/>
                    <a:pt x="60649" y="85994"/>
                  </a:cubicBezTo>
                  <a:cubicBezTo>
                    <a:pt x="60404" y="86797"/>
                    <a:pt x="60241" y="87613"/>
                    <a:pt x="60024" y="88429"/>
                  </a:cubicBezTo>
                  <a:lnTo>
                    <a:pt x="60024" y="88429"/>
                  </a:lnTo>
                  <a:cubicBezTo>
                    <a:pt x="60212" y="88340"/>
                    <a:pt x="60407" y="88261"/>
                    <a:pt x="60609" y="88188"/>
                  </a:cubicBezTo>
                  <a:cubicBezTo>
                    <a:pt x="60703" y="87520"/>
                    <a:pt x="60921" y="86893"/>
                    <a:pt x="61044" y="86227"/>
                  </a:cubicBezTo>
                  <a:cubicBezTo>
                    <a:pt x="61194" y="85368"/>
                    <a:pt x="61480" y="84551"/>
                    <a:pt x="61862" y="83775"/>
                  </a:cubicBezTo>
                  <a:cubicBezTo>
                    <a:pt x="61807" y="83734"/>
                    <a:pt x="61753" y="83706"/>
                    <a:pt x="61698" y="83666"/>
                  </a:cubicBezTo>
                  <a:close/>
                  <a:moveTo>
                    <a:pt x="44357" y="45418"/>
                  </a:moveTo>
                  <a:cubicBezTo>
                    <a:pt x="43860" y="47148"/>
                    <a:pt x="44701" y="49757"/>
                    <a:pt x="44837" y="51551"/>
                  </a:cubicBezTo>
                  <a:cubicBezTo>
                    <a:pt x="44986" y="53703"/>
                    <a:pt x="45273" y="55841"/>
                    <a:pt x="45654" y="57965"/>
                  </a:cubicBezTo>
                  <a:cubicBezTo>
                    <a:pt x="46417" y="62215"/>
                    <a:pt x="47615" y="66396"/>
                    <a:pt x="49223" y="70400"/>
                  </a:cubicBezTo>
                  <a:cubicBezTo>
                    <a:pt x="50788" y="74323"/>
                    <a:pt x="52818" y="78095"/>
                    <a:pt x="54820" y="81800"/>
                  </a:cubicBezTo>
                  <a:cubicBezTo>
                    <a:pt x="55760" y="83530"/>
                    <a:pt x="56754" y="85286"/>
                    <a:pt x="57966" y="86853"/>
                  </a:cubicBezTo>
                  <a:cubicBezTo>
                    <a:pt x="57271" y="87425"/>
                    <a:pt x="56795" y="88228"/>
                    <a:pt x="56223" y="88936"/>
                  </a:cubicBezTo>
                  <a:cubicBezTo>
                    <a:pt x="55800" y="89454"/>
                    <a:pt x="55283" y="89944"/>
                    <a:pt x="54629" y="90080"/>
                  </a:cubicBezTo>
                  <a:cubicBezTo>
                    <a:pt x="54534" y="90108"/>
                    <a:pt x="54438" y="90108"/>
                    <a:pt x="54344" y="90108"/>
                  </a:cubicBezTo>
                  <a:cubicBezTo>
                    <a:pt x="51347" y="90108"/>
                    <a:pt x="48514" y="80329"/>
                    <a:pt x="47792" y="78245"/>
                  </a:cubicBezTo>
                  <a:cubicBezTo>
                    <a:pt x="45954" y="72961"/>
                    <a:pt x="44319" y="67581"/>
                    <a:pt x="43530" y="62038"/>
                  </a:cubicBezTo>
                  <a:cubicBezTo>
                    <a:pt x="42726" y="56512"/>
                    <a:pt x="42807" y="50781"/>
                    <a:pt x="44357" y="45418"/>
                  </a:cubicBezTo>
                  <a:close/>
                  <a:moveTo>
                    <a:pt x="27268" y="62801"/>
                  </a:moveTo>
                  <a:cubicBezTo>
                    <a:pt x="27989" y="69284"/>
                    <a:pt x="28207" y="75834"/>
                    <a:pt x="27934" y="82359"/>
                  </a:cubicBezTo>
                  <a:cubicBezTo>
                    <a:pt x="28343" y="81445"/>
                    <a:pt x="28670" y="80506"/>
                    <a:pt x="28902" y="79539"/>
                  </a:cubicBezTo>
                  <a:cubicBezTo>
                    <a:pt x="29487" y="81609"/>
                    <a:pt x="29351" y="83829"/>
                    <a:pt x="29106" y="85967"/>
                  </a:cubicBezTo>
                  <a:cubicBezTo>
                    <a:pt x="28875" y="88160"/>
                    <a:pt x="28875" y="93839"/>
                    <a:pt x="26055" y="94384"/>
                  </a:cubicBezTo>
                  <a:cubicBezTo>
                    <a:pt x="25783" y="94439"/>
                    <a:pt x="25510" y="94453"/>
                    <a:pt x="25238" y="94453"/>
                  </a:cubicBezTo>
                  <a:cubicBezTo>
                    <a:pt x="23957" y="94453"/>
                    <a:pt x="22704" y="93908"/>
                    <a:pt x="21669" y="93064"/>
                  </a:cubicBezTo>
                  <a:cubicBezTo>
                    <a:pt x="23454" y="89236"/>
                    <a:pt x="24584" y="85082"/>
                    <a:pt x="25319" y="80915"/>
                  </a:cubicBezTo>
                  <a:cubicBezTo>
                    <a:pt x="26382" y="74935"/>
                    <a:pt x="26681" y="68848"/>
                    <a:pt x="27268" y="62801"/>
                  </a:cubicBezTo>
                  <a:close/>
                  <a:moveTo>
                    <a:pt x="30516" y="61592"/>
                  </a:moveTo>
                  <a:lnTo>
                    <a:pt x="30516" y="61592"/>
                  </a:lnTo>
                  <a:cubicBezTo>
                    <a:pt x="30027" y="64015"/>
                    <a:pt x="31014" y="67509"/>
                    <a:pt x="31381" y="69923"/>
                  </a:cubicBezTo>
                  <a:cubicBezTo>
                    <a:pt x="31802" y="72825"/>
                    <a:pt x="32334" y="75712"/>
                    <a:pt x="32810" y="78600"/>
                  </a:cubicBezTo>
                  <a:cubicBezTo>
                    <a:pt x="33723" y="84033"/>
                    <a:pt x="34214" y="89359"/>
                    <a:pt x="34145" y="94874"/>
                  </a:cubicBezTo>
                  <a:cubicBezTo>
                    <a:pt x="33328" y="94507"/>
                    <a:pt x="32456" y="94302"/>
                    <a:pt x="31557" y="94235"/>
                  </a:cubicBezTo>
                  <a:cubicBezTo>
                    <a:pt x="31612" y="93636"/>
                    <a:pt x="31639" y="93022"/>
                    <a:pt x="31666" y="92410"/>
                  </a:cubicBezTo>
                  <a:cubicBezTo>
                    <a:pt x="31898" y="86621"/>
                    <a:pt x="31312" y="80833"/>
                    <a:pt x="30673" y="75086"/>
                  </a:cubicBezTo>
                  <a:cubicBezTo>
                    <a:pt x="30156" y="70602"/>
                    <a:pt x="29613" y="66022"/>
                    <a:pt x="30516" y="61592"/>
                  </a:cubicBezTo>
                  <a:close/>
                  <a:moveTo>
                    <a:pt x="41568" y="77169"/>
                  </a:moveTo>
                  <a:lnTo>
                    <a:pt x="41568" y="77169"/>
                  </a:lnTo>
                  <a:cubicBezTo>
                    <a:pt x="41950" y="80452"/>
                    <a:pt x="42549" y="83720"/>
                    <a:pt x="43339" y="86935"/>
                  </a:cubicBezTo>
                  <a:cubicBezTo>
                    <a:pt x="44087" y="89986"/>
                    <a:pt x="45436" y="92913"/>
                    <a:pt x="46049" y="95978"/>
                  </a:cubicBezTo>
                  <a:cubicBezTo>
                    <a:pt x="46130" y="96318"/>
                    <a:pt x="46130" y="96768"/>
                    <a:pt x="45803" y="96890"/>
                  </a:cubicBezTo>
                  <a:cubicBezTo>
                    <a:pt x="45749" y="96917"/>
                    <a:pt x="45695" y="96932"/>
                    <a:pt x="45640" y="96932"/>
                  </a:cubicBezTo>
                  <a:cubicBezTo>
                    <a:pt x="45518" y="96932"/>
                    <a:pt x="45395" y="96890"/>
                    <a:pt x="45273" y="96836"/>
                  </a:cubicBezTo>
                  <a:cubicBezTo>
                    <a:pt x="43911" y="96278"/>
                    <a:pt x="42985" y="95052"/>
                    <a:pt x="42181" y="93785"/>
                  </a:cubicBezTo>
                  <a:cubicBezTo>
                    <a:pt x="41323" y="88283"/>
                    <a:pt x="40982" y="82698"/>
                    <a:pt x="41568" y="77169"/>
                  </a:cubicBezTo>
                  <a:close/>
                  <a:moveTo>
                    <a:pt x="65389" y="0"/>
                  </a:moveTo>
                  <a:cubicBezTo>
                    <a:pt x="64708" y="0"/>
                    <a:pt x="64027" y="55"/>
                    <a:pt x="63360" y="150"/>
                  </a:cubicBezTo>
                  <a:cubicBezTo>
                    <a:pt x="63224" y="1703"/>
                    <a:pt x="63101" y="3242"/>
                    <a:pt x="62951" y="4781"/>
                  </a:cubicBezTo>
                  <a:cubicBezTo>
                    <a:pt x="62937" y="4972"/>
                    <a:pt x="62910" y="5176"/>
                    <a:pt x="62870" y="5393"/>
                  </a:cubicBezTo>
                  <a:cubicBezTo>
                    <a:pt x="62788" y="6225"/>
                    <a:pt x="62719" y="7055"/>
                    <a:pt x="62652" y="7886"/>
                  </a:cubicBezTo>
                  <a:lnTo>
                    <a:pt x="62652" y="7899"/>
                  </a:lnTo>
                  <a:cubicBezTo>
                    <a:pt x="63400" y="7750"/>
                    <a:pt x="64136" y="7654"/>
                    <a:pt x="64885" y="7654"/>
                  </a:cubicBezTo>
                  <a:cubicBezTo>
                    <a:pt x="65307" y="7654"/>
                    <a:pt x="65730" y="7682"/>
                    <a:pt x="66151" y="7763"/>
                  </a:cubicBezTo>
                  <a:cubicBezTo>
                    <a:pt x="66751" y="7872"/>
                    <a:pt x="67364" y="8050"/>
                    <a:pt x="67800" y="8486"/>
                  </a:cubicBezTo>
                  <a:cubicBezTo>
                    <a:pt x="68236" y="8907"/>
                    <a:pt x="68439" y="9616"/>
                    <a:pt x="68127" y="10147"/>
                  </a:cubicBezTo>
                  <a:cubicBezTo>
                    <a:pt x="68058" y="10120"/>
                    <a:pt x="67991" y="10106"/>
                    <a:pt x="67922" y="10106"/>
                  </a:cubicBezTo>
                  <a:cubicBezTo>
                    <a:pt x="67350" y="10106"/>
                    <a:pt x="67010" y="11019"/>
                    <a:pt x="67092" y="11673"/>
                  </a:cubicBezTo>
                  <a:cubicBezTo>
                    <a:pt x="67295" y="13498"/>
                    <a:pt x="68276" y="15132"/>
                    <a:pt x="68998" y="16821"/>
                  </a:cubicBezTo>
                  <a:cubicBezTo>
                    <a:pt x="69734" y="18496"/>
                    <a:pt x="70237" y="20457"/>
                    <a:pt x="69489" y="22146"/>
                  </a:cubicBezTo>
                  <a:cubicBezTo>
                    <a:pt x="67936" y="21016"/>
                    <a:pt x="66560" y="19640"/>
                    <a:pt x="65443" y="18074"/>
                  </a:cubicBezTo>
                  <a:lnTo>
                    <a:pt x="65443" y="18074"/>
                  </a:lnTo>
                  <a:cubicBezTo>
                    <a:pt x="64544" y="19844"/>
                    <a:pt x="65688" y="21900"/>
                    <a:pt x="66778" y="23549"/>
                  </a:cubicBezTo>
                  <a:cubicBezTo>
                    <a:pt x="67882" y="25211"/>
                    <a:pt x="68984" y="27308"/>
                    <a:pt x="68018" y="29037"/>
                  </a:cubicBezTo>
                  <a:cubicBezTo>
                    <a:pt x="67050" y="27662"/>
                    <a:pt x="66356" y="26109"/>
                    <a:pt x="65294" y="24802"/>
                  </a:cubicBezTo>
                  <a:cubicBezTo>
                    <a:pt x="64313" y="23603"/>
                    <a:pt x="62883" y="22623"/>
                    <a:pt x="61357" y="22623"/>
                  </a:cubicBezTo>
                  <a:cubicBezTo>
                    <a:pt x="61235" y="22623"/>
                    <a:pt x="61112" y="22623"/>
                    <a:pt x="60976" y="22636"/>
                  </a:cubicBezTo>
                  <a:cubicBezTo>
                    <a:pt x="63645" y="24148"/>
                    <a:pt x="65307" y="27267"/>
                    <a:pt x="65089" y="30317"/>
                  </a:cubicBezTo>
                  <a:cubicBezTo>
                    <a:pt x="64449" y="28316"/>
                    <a:pt x="63333" y="26464"/>
                    <a:pt x="61847" y="24965"/>
                  </a:cubicBezTo>
                  <a:lnTo>
                    <a:pt x="61847" y="24965"/>
                  </a:lnTo>
                  <a:cubicBezTo>
                    <a:pt x="62392" y="26709"/>
                    <a:pt x="62474" y="28588"/>
                    <a:pt x="62093" y="30372"/>
                  </a:cubicBezTo>
                  <a:cubicBezTo>
                    <a:pt x="62147" y="28043"/>
                    <a:pt x="60745" y="25741"/>
                    <a:pt x="58660" y="24693"/>
                  </a:cubicBezTo>
                  <a:lnTo>
                    <a:pt x="58660" y="24693"/>
                  </a:lnTo>
                  <a:cubicBezTo>
                    <a:pt x="59546" y="27049"/>
                    <a:pt x="60159" y="29500"/>
                    <a:pt x="60513" y="31993"/>
                  </a:cubicBezTo>
                  <a:cubicBezTo>
                    <a:pt x="60554" y="32279"/>
                    <a:pt x="60581" y="32605"/>
                    <a:pt x="60404" y="32823"/>
                  </a:cubicBezTo>
                  <a:cubicBezTo>
                    <a:pt x="60268" y="33001"/>
                    <a:pt x="60022" y="33069"/>
                    <a:pt x="59805" y="33110"/>
                  </a:cubicBezTo>
                  <a:cubicBezTo>
                    <a:pt x="59396" y="33192"/>
                    <a:pt x="58987" y="33232"/>
                    <a:pt x="58579" y="33232"/>
                  </a:cubicBezTo>
                  <a:cubicBezTo>
                    <a:pt x="57095" y="33232"/>
                    <a:pt x="55610" y="32714"/>
                    <a:pt x="54466" y="31748"/>
                  </a:cubicBezTo>
                  <a:cubicBezTo>
                    <a:pt x="53594" y="31013"/>
                    <a:pt x="52940" y="30045"/>
                    <a:pt x="52041" y="29351"/>
                  </a:cubicBezTo>
                  <a:cubicBezTo>
                    <a:pt x="51878" y="29215"/>
                    <a:pt x="51660" y="29092"/>
                    <a:pt x="51469" y="29092"/>
                  </a:cubicBezTo>
                  <a:cubicBezTo>
                    <a:pt x="51402" y="29092"/>
                    <a:pt x="51333" y="29106"/>
                    <a:pt x="51279" y="29133"/>
                  </a:cubicBezTo>
                  <a:cubicBezTo>
                    <a:pt x="51088" y="29228"/>
                    <a:pt x="51006" y="29433"/>
                    <a:pt x="50952" y="29609"/>
                  </a:cubicBezTo>
                  <a:cubicBezTo>
                    <a:pt x="50557" y="30822"/>
                    <a:pt x="50530" y="32142"/>
                    <a:pt x="50897" y="33368"/>
                  </a:cubicBezTo>
                  <a:cubicBezTo>
                    <a:pt x="49495" y="32020"/>
                    <a:pt x="48609" y="30168"/>
                    <a:pt x="48446" y="28234"/>
                  </a:cubicBezTo>
                  <a:cubicBezTo>
                    <a:pt x="48133" y="29854"/>
                    <a:pt x="47819" y="31461"/>
                    <a:pt x="47506" y="33083"/>
                  </a:cubicBezTo>
                  <a:cubicBezTo>
                    <a:pt x="47165" y="30904"/>
                    <a:pt x="46826" y="28724"/>
                    <a:pt x="46484" y="26558"/>
                  </a:cubicBezTo>
                  <a:cubicBezTo>
                    <a:pt x="44469" y="28574"/>
                    <a:pt x="45531" y="32129"/>
                    <a:pt x="44224" y="34663"/>
                  </a:cubicBezTo>
                  <a:cubicBezTo>
                    <a:pt x="43788" y="32170"/>
                    <a:pt x="43733" y="29623"/>
                    <a:pt x="44074" y="27117"/>
                  </a:cubicBezTo>
                  <a:cubicBezTo>
                    <a:pt x="44129" y="26681"/>
                    <a:pt x="44196" y="26246"/>
                    <a:pt x="44060" y="25823"/>
                  </a:cubicBezTo>
                  <a:cubicBezTo>
                    <a:pt x="43924" y="25347"/>
                    <a:pt x="43611" y="25183"/>
                    <a:pt x="43257" y="25142"/>
                  </a:cubicBezTo>
                  <a:cubicBezTo>
                    <a:pt x="42903" y="25183"/>
                    <a:pt x="42549" y="25224"/>
                    <a:pt x="42181" y="25278"/>
                  </a:cubicBezTo>
                  <a:cubicBezTo>
                    <a:pt x="42072" y="25305"/>
                    <a:pt x="41977" y="25320"/>
                    <a:pt x="41868" y="25347"/>
                  </a:cubicBezTo>
                  <a:cubicBezTo>
                    <a:pt x="41745" y="25374"/>
                    <a:pt x="41596" y="25387"/>
                    <a:pt x="41432" y="25428"/>
                  </a:cubicBezTo>
                  <a:cubicBezTo>
                    <a:pt x="41091" y="25496"/>
                    <a:pt x="40764" y="25605"/>
                    <a:pt x="40437" y="25714"/>
                  </a:cubicBezTo>
                  <a:cubicBezTo>
                    <a:pt x="40628" y="25701"/>
                    <a:pt x="40806" y="25687"/>
                    <a:pt x="40982" y="25687"/>
                  </a:cubicBezTo>
                  <a:cubicBezTo>
                    <a:pt x="41064" y="25687"/>
                    <a:pt x="41146" y="25701"/>
                    <a:pt x="41227" y="25701"/>
                  </a:cubicBezTo>
                  <a:cubicBezTo>
                    <a:pt x="41241" y="25837"/>
                    <a:pt x="41241" y="25986"/>
                    <a:pt x="41255" y="26137"/>
                  </a:cubicBezTo>
                  <a:cubicBezTo>
                    <a:pt x="41255" y="26313"/>
                    <a:pt x="41269" y="26504"/>
                    <a:pt x="41269" y="26695"/>
                  </a:cubicBezTo>
                  <a:cubicBezTo>
                    <a:pt x="41596" y="35711"/>
                    <a:pt x="40669" y="44768"/>
                    <a:pt x="39893" y="53757"/>
                  </a:cubicBezTo>
                  <a:cubicBezTo>
                    <a:pt x="39130" y="62432"/>
                    <a:pt x="38245" y="71109"/>
                    <a:pt x="37237" y="79757"/>
                  </a:cubicBezTo>
                  <a:lnTo>
                    <a:pt x="37237" y="79934"/>
                  </a:lnTo>
                  <a:cubicBezTo>
                    <a:pt x="37237" y="79907"/>
                    <a:pt x="37223" y="79880"/>
                    <a:pt x="37223" y="79853"/>
                  </a:cubicBezTo>
                  <a:cubicBezTo>
                    <a:pt x="37183" y="80234"/>
                    <a:pt x="37128" y="80601"/>
                    <a:pt x="37087" y="80969"/>
                  </a:cubicBezTo>
                  <a:cubicBezTo>
                    <a:pt x="34268" y="73056"/>
                    <a:pt x="33369" y="64830"/>
                    <a:pt x="31748" y="56645"/>
                  </a:cubicBezTo>
                  <a:cubicBezTo>
                    <a:pt x="30086" y="48200"/>
                    <a:pt x="28221" y="39729"/>
                    <a:pt x="26614" y="31285"/>
                  </a:cubicBezTo>
                  <a:cubicBezTo>
                    <a:pt x="26572" y="31203"/>
                    <a:pt x="26518" y="31121"/>
                    <a:pt x="26464" y="31040"/>
                  </a:cubicBezTo>
                  <a:lnTo>
                    <a:pt x="26464" y="31040"/>
                  </a:lnTo>
                  <a:cubicBezTo>
                    <a:pt x="26641" y="33150"/>
                    <a:pt x="26423" y="35289"/>
                    <a:pt x="25837" y="37318"/>
                  </a:cubicBezTo>
                  <a:cubicBezTo>
                    <a:pt x="25088" y="36379"/>
                    <a:pt x="24693" y="35166"/>
                    <a:pt x="24762" y="33967"/>
                  </a:cubicBezTo>
                  <a:lnTo>
                    <a:pt x="24762" y="33967"/>
                  </a:lnTo>
                  <a:cubicBezTo>
                    <a:pt x="24571" y="35874"/>
                    <a:pt x="24380" y="37781"/>
                    <a:pt x="24175" y="39688"/>
                  </a:cubicBezTo>
                  <a:cubicBezTo>
                    <a:pt x="23944" y="37481"/>
                    <a:pt x="23699" y="35275"/>
                    <a:pt x="23454" y="33083"/>
                  </a:cubicBezTo>
                  <a:cubicBezTo>
                    <a:pt x="22786" y="35888"/>
                    <a:pt x="22119" y="38694"/>
                    <a:pt x="21466" y="41500"/>
                  </a:cubicBezTo>
                  <a:cubicBezTo>
                    <a:pt x="20907" y="40723"/>
                    <a:pt x="20349" y="39947"/>
                    <a:pt x="19804" y="39157"/>
                  </a:cubicBezTo>
                  <a:cubicBezTo>
                    <a:pt x="19123" y="40886"/>
                    <a:pt x="17952" y="42412"/>
                    <a:pt x="16467" y="43515"/>
                  </a:cubicBezTo>
                  <a:cubicBezTo>
                    <a:pt x="16058" y="43080"/>
                    <a:pt x="15664" y="42644"/>
                    <a:pt x="15255" y="42208"/>
                  </a:cubicBezTo>
                  <a:cubicBezTo>
                    <a:pt x="14901" y="43188"/>
                    <a:pt x="14669" y="44224"/>
                    <a:pt x="14560" y="45272"/>
                  </a:cubicBezTo>
                  <a:cubicBezTo>
                    <a:pt x="14029" y="44318"/>
                    <a:pt x="13648" y="43270"/>
                    <a:pt x="13416" y="42208"/>
                  </a:cubicBezTo>
                  <a:cubicBezTo>
                    <a:pt x="13034" y="43025"/>
                    <a:pt x="12858" y="43937"/>
                    <a:pt x="12898" y="44850"/>
                  </a:cubicBezTo>
                  <a:lnTo>
                    <a:pt x="11796" y="41091"/>
                  </a:lnTo>
                  <a:cubicBezTo>
                    <a:pt x="11196" y="41295"/>
                    <a:pt x="10706" y="41772"/>
                    <a:pt x="10474" y="42371"/>
                  </a:cubicBezTo>
                  <a:cubicBezTo>
                    <a:pt x="8854" y="40042"/>
                    <a:pt x="6702" y="38095"/>
                    <a:pt x="4236" y="36691"/>
                  </a:cubicBezTo>
                  <a:cubicBezTo>
                    <a:pt x="3978" y="36555"/>
                    <a:pt x="2970" y="36010"/>
                    <a:pt x="1772" y="35371"/>
                  </a:cubicBezTo>
                  <a:cubicBezTo>
                    <a:pt x="1458" y="35207"/>
                    <a:pt x="1158" y="35057"/>
                    <a:pt x="845" y="34894"/>
                  </a:cubicBezTo>
                  <a:cubicBezTo>
                    <a:pt x="532" y="35111"/>
                    <a:pt x="355" y="35547"/>
                    <a:pt x="246" y="35929"/>
                  </a:cubicBezTo>
                  <a:cubicBezTo>
                    <a:pt x="150" y="36270"/>
                    <a:pt x="69" y="36610"/>
                    <a:pt x="1" y="36937"/>
                  </a:cubicBezTo>
                  <a:cubicBezTo>
                    <a:pt x="1403" y="38026"/>
                    <a:pt x="2779" y="39157"/>
                    <a:pt x="4141" y="40301"/>
                  </a:cubicBezTo>
                  <a:cubicBezTo>
                    <a:pt x="6947" y="42684"/>
                    <a:pt x="9698" y="44373"/>
                    <a:pt x="11496" y="47792"/>
                  </a:cubicBezTo>
                  <a:cubicBezTo>
                    <a:pt x="11741" y="48268"/>
                    <a:pt x="11972" y="48758"/>
                    <a:pt x="12027" y="49290"/>
                  </a:cubicBezTo>
                  <a:cubicBezTo>
                    <a:pt x="12095" y="49917"/>
                    <a:pt x="11905" y="50543"/>
                    <a:pt x="11714" y="51142"/>
                  </a:cubicBezTo>
                  <a:cubicBezTo>
                    <a:pt x="11659" y="51333"/>
                    <a:pt x="11605" y="51510"/>
                    <a:pt x="11550" y="51687"/>
                  </a:cubicBezTo>
                  <a:cubicBezTo>
                    <a:pt x="11890" y="51864"/>
                    <a:pt x="12231" y="52027"/>
                    <a:pt x="12571" y="52205"/>
                  </a:cubicBezTo>
                  <a:cubicBezTo>
                    <a:pt x="13021" y="52436"/>
                    <a:pt x="13525" y="52681"/>
                    <a:pt x="14015" y="52735"/>
                  </a:cubicBezTo>
                  <a:cubicBezTo>
                    <a:pt x="14084" y="52749"/>
                    <a:pt x="14151" y="52749"/>
                    <a:pt x="14220" y="52749"/>
                  </a:cubicBezTo>
                  <a:cubicBezTo>
                    <a:pt x="14356" y="52749"/>
                    <a:pt x="14492" y="52735"/>
                    <a:pt x="14629" y="52695"/>
                  </a:cubicBezTo>
                  <a:cubicBezTo>
                    <a:pt x="15023" y="52599"/>
                    <a:pt x="15350" y="52341"/>
                    <a:pt x="15677" y="52082"/>
                  </a:cubicBezTo>
                  <a:cubicBezTo>
                    <a:pt x="18469" y="49917"/>
                    <a:pt x="21248" y="47737"/>
                    <a:pt x="24026" y="45571"/>
                  </a:cubicBezTo>
                  <a:cubicBezTo>
                    <a:pt x="24026" y="45586"/>
                    <a:pt x="24039" y="45586"/>
                    <a:pt x="24039" y="45599"/>
                  </a:cubicBezTo>
                  <a:cubicBezTo>
                    <a:pt x="24053" y="45599"/>
                    <a:pt x="24053" y="45586"/>
                    <a:pt x="24066" y="45571"/>
                  </a:cubicBezTo>
                  <a:cubicBezTo>
                    <a:pt x="24856" y="49018"/>
                    <a:pt x="24516" y="53267"/>
                    <a:pt x="24230" y="56767"/>
                  </a:cubicBezTo>
                  <a:cubicBezTo>
                    <a:pt x="25129" y="54588"/>
                    <a:pt x="25797" y="52327"/>
                    <a:pt x="26205" y="49998"/>
                  </a:cubicBezTo>
                  <a:lnTo>
                    <a:pt x="26205" y="49998"/>
                  </a:lnTo>
                  <a:cubicBezTo>
                    <a:pt x="26845" y="55950"/>
                    <a:pt x="25837" y="61942"/>
                    <a:pt x="24829" y="67853"/>
                  </a:cubicBezTo>
                  <a:cubicBezTo>
                    <a:pt x="23712" y="74390"/>
                    <a:pt x="22596" y="80969"/>
                    <a:pt x="20403" y="87234"/>
                  </a:cubicBezTo>
                  <a:cubicBezTo>
                    <a:pt x="20076" y="88146"/>
                    <a:pt x="19735" y="89045"/>
                    <a:pt x="19314" y="89917"/>
                  </a:cubicBezTo>
                  <a:cubicBezTo>
                    <a:pt x="18782" y="88827"/>
                    <a:pt x="18373" y="87656"/>
                    <a:pt x="17979" y="86499"/>
                  </a:cubicBezTo>
                  <a:cubicBezTo>
                    <a:pt x="17856" y="86566"/>
                    <a:pt x="17747" y="86648"/>
                    <a:pt x="17638" y="86744"/>
                  </a:cubicBezTo>
                  <a:cubicBezTo>
                    <a:pt x="17216" y="87547"/>
                    <a:pt x="16780" y="88337"/>
                    <a:pt x="16303" y="89100"/>
                  </a:cubicBezTo>
                  <a:lnTo>
                    <a:pt x="16263" y="89386"/>
                  </a:lnTo>
                  <a:cubicBezTo>
                    <a:pt x="16385" y="89263"/>
                    <a:pt x="16508" y="89141"/>
                    <a:pt x="16603" y="89018"/>
                  </a:cubicBezTo>
                  <a:cubicBezTo>
                    <a:pt x="17080" y="90612"/>
                    <a:pt x="17556" y="92232"/>
                    <a:pt x="18415" y="93649"/>
                  </a:cubicBezTo>
                  <a:cubicBezTo>
                    <a:pt x="19286" y="95065"/>
                    <a:pt x="20594" y="96291"/>
                    <a:pt x="22201" y="96659"/>
                  </a:cubicBezTo>
                  <a:cubicBezTo>
                    <a:pt x="22596" y="96754"/>
                    <a:pt x="22991" y="96781"/>
                    <a:pt x="23400" y="96781"/>
                  </a:cubicBezTo>
                  <a:cubicBezTo>
                    <a:pt x="24789" y="96781"/>
                    <a:pt x="26191" y="96318"/>
                    <a:pt x="27580" y="96005"/>
                  </a:cubicBezTo>
                  <a:cubicBezTo>
                    <a:pt x="28234" y="95855"/>
                    <a:pt x="28942" y="95760"/>
                    <a:pt x="29637" y="95760"/>
                  </a:cubicBezTo>
                  <a:cubicBezTo>
                    <a:pt x="30809" y="95760"/>
                    <a:pt x="31939" y="96046"/>
                    <a:pt x="32743" y="96863"/>
                  </a:cubicBezTo>
                  <a:cubicBezTo>
                    <a:pt x="33273" y="97408"/>
                    <a:pt x="33587" y="98130"/>
                    <a:pt x="34118" y="98688"/>
                  </a:cubicBezTo>
                  <a:cubicBezTo>
                    <a:pt x="34472" y="99069"/>
                    <a:pt x="35004" y="99356"/>
                    <a:pt x="35507" y="99356"/>
                  </a:cubicBezTo>
                  <a:cubicBezTo>
                    <a:pt x="35670" y="99356"/>
                    <a:pt x="35821" y="99329"/>
                    <a:pt x="35957" y="99260"/>
                  </a:cubicBezTo>
                  <a:cubicBezTo>
                    <a:pt x="36148" y="96672"/>
                    <a:pt x="36242" y="94071"/>
                    <a:pt x="36242" y="91470"/>
                  </a:cubicBezTo>
                  <a:cubicBezTo>
                    <a:pt x="36747" y="93049"/>
                    <a:pt x="37156" y="94643"/>
                    <a:pt x="37495" y="96264"/>
                  </a:cubicBezTo>
                  <a:cubicBezTo>
                    <a:pt x="38000" y="94889"/>
                    <a:pt x="38490" y="93512"/>
                    <a:pt x="38994" y="92137"/>
                  </a:cubicBezTo>
                  <a:cubicBezTo>
                    <a:pt x="39907" y="93336"/>
                    <a:pt x="40819" y="94520"/>
                    <a:pt x="41732" y="95719"/>
                  </a:cubicBezTo>
                  <a:cubicBezTo>
                    <a:pt x="42059" y="96155"/>
                    <a:pt x="42385" y="96590"/>
                    <a:pt x="42740" y="97013"/>
                  </a:cubicBezTo>
                  <a:cubicBezTo>
                    <a:pt x="42658" y="96550"/>
                    <a:pt x="42562" y="96087"/>
                    <a:pt x="42480" y="95610"/>
                  </a:cubicBezTo>
                  <a:lnTo>
                    <a:pt x="42480" y="95610"/>
                  </a:lnTo>
                  <a:cubicBezTo>
                    <a:pt x="42616" y="96127"/>
                    <a:pt x="42740" y="96632"/>
                    <a:pt x="42862" y="97149"/>
                  </a:cubicBezTo>
                  <a:cubicBezTo>
                    <a:pt x="43543" y="97939"/>
                    <a:pt x="44305" y="98661"/>
                    <a:pt x="45246" y="99138"/>
                  </a:cubicBezTo>
                  <a:cubicBezTo>
                    <a:pt x="46036" y="99532"/>
                    <a:pt x="46907" y="99710"/>
                    <a:pt x="47792" y="99710"/>
                  </a:cubicBezTo>
                  <a:cubicBezTo>
                    <a:pt x="49372" y="99710"/>
                    <a:pt x="50993" y="99124"/>
                    <a:pt x="52301" y="98170"/>
                  </a:cubicBezTo>
                  <a:cubicBezTo>
                    <a:pt x="54329" y="96699"/>
                    <a:pt x="55706" y="94493"/>
                    <a:pt x="56850" y="92246"/>
                  </a:cubicBezTo>
                  <a:cubicBezTo>
                    <a:pt x="57435" y="91115"/>
                    <a:pt x="57994" y="89904"/>
                    <a:pt x="58974" y="89087"/>
                  </a:cubicBezTo>
                  <a:cubicBezTo>
                    <a:pt x="59298" y="88817"/>
                    <a:pt x="59646" y="88606"/>
                    <a:pt x="60017" y="88432"/>
                  </a:cubicBezTo>
                  <a:lnTo>
                    <a:pt x="60017" y="88432"/>
                  </a:lnTo>
                  <a:cubicBezTo>
                    <a:pt x="60019" y="88432"/>
                    <a:pt x="60021" y="88432"/>
                    <a:pt x="60022" y="88433"/>
                  </a:cubicBezTo>
                  <a:cubicBezTo>
                    <a:pt x="60023" y="88431"/>
                    <a:pt x="60023" y="88430"/>
                    <a:pt x="60024" y="88429"/>
                  </a:cubicBezTo>
                  <a:lnTo>
                    <a:pt x="60024" y="88429"/>
                  </a:lnTo>
                  <a:cubicBezTo>
                    <a:pt x="60021" y="88430"/>
                    <a:pt x="60019" y="88431"/>
                    <a:pt x="60017" y="88432"/>
                  </a:cubicBezTo>
                  <a:lnTo>
                    <a:pt x="60017" y="88432"/>
                  </a:lnTo>
                  <a:cubicBezTo>
                    <a:pt x="59897" y="88403"/>
                    <a:pt x="59791" y="88308"/>
                    <a:pt x="59737" y="88201"/>
                  </a:cubicBezTo>
                  <a:cubicBezTo>
                    <a:pt x="59683" y="88092"/>
                    <a:pt x="59668" y="87970"/>
                    <a:pt x="59655" y="87847"/>
                  </a:cubicBezTo>
                  <a:cubicBezTo>
                    <a:pt x="59574" y="86363"/>
                    <a:pt x="60213" y="84701"/>
                    <a:pt x="60894" y="83407"/>
                  </a:cubicBezTo>
                  <a:cubicBezTo>
                    <a:pt x="60867" y="83379"/>
                    <a:pt x="60827" y="83352"/>
                    <a:pt x="60772" y="83352"/>
                  </a:cubicBezTo>
                  <a:lnTo>
                    <a:pt x="60758" y="83352"/>
                  </a:lnTo>
                  <a:cubicBezTo>
                    <a:pt x="60622" y="83379"/>
                    <a:pt x="60391" y="83938"/>
                    <a:pt x="60322" y="84060"/>
                  </a:cubicBezTo>
                  <a:cubicBezTo>
                    <a:pt x="60173" y="84333"/>
                    <a:pt x="60037" y="84632"/>
                    <a:pt x="59928" y="84919"/>
                  </a:cubicBezTo>
                  <a:cubicBezTo>
                    <a:pt x="59683" y="85518"/>
                    <a:pt x="59505" y="86145"/>
                    <a:pt x="59287" y="86744"/>
                  </a:cubicBezTo>
                  <a:cubicBezTo>
                    <a:pt x="58947" y="86512"/>
                    <a:pt x="58960" y="86009"/>
                    <a:pt x="59056" y="85600"/>
                  </a:cubicBezTo>
                  <a:cubicBezTo>
                    <a:pt x="59465" y="83734"/>
                    <a:pt x="60567" y="82017"/>
                    <a:pt x="61847" y="80615"/>
                  </a:cubicBezTo>
                  <a:cubicBezTo>
                    <a:pt x="61453" y="80125"/>
                    <a:pt x="61058" y="79648"/>
                    <a:pt x="60663" y="79157"/>
                  </a:cubicBezTo>
                  <a:cubicBezTo>
                    <a:pt x="60336" y="79825"/>
                    <a:pt x="59968" y="80452"/>
                    <a:pt x="59532" y="81051"/>
                  </a:cubicBezTo>
                  <a:cubicBezTo>
                    <a:pt x="59437" y="81187"/>
                    <a:pt x="59328" y="81323"/>
                    <a:pt x="59165" y="81351"/>
                  </a:cubicBezTo>
                  <a:lnTo>
                    <a:pt x="59110" y="81351"/>
                  </a:lnTo>
                  <a:cubicBezTo>
                    <a:pt x="58933" y="81351"/>
                    <a:pt x="58769" y="81200"/>
                    <a:pt x="58647" y="81051"/>
                  </a:cubicBezTo>
                  <a:cubicBezTo>
                    <a:pt x="56087" y="78095"/>
                    <a:pt x="54357" y="74459"/>
                    <a:pt x="52927" y="70836"/>
                  </a:cubicBezTo>
                  <a:cubicBezTo>
                    <a:pt x="50189" y="63876"/>
                    <a:pt x="49413" y="56835"/>
                    <a:pt x="49005" y="49535"/>
                  </a:cubicBezTo>
                  <a:cubicBezTo>
                    <a:pt x="48923" y="48636"/>
                    <a:pt x="48868" y="47737"/>
                    <a:pt x="48827" y="46824"/>
                  </a:cubicBezTo>
                  <a:cubicBezTo>
                    <a:pt x="48691" y="44019"/>
                    <a:pt x="49236" y="41282"/>
                    <a:pt x="49468" y="38462"/>
                  </a:cubicBezTo>
                  <a:cubicBezTo>
                    <a:pt x="49481" y="38258"/>
                    <a:pt x="49508" y="38026"/>
                    <a:pt x="49644" y="37863"/>
                  </a:cubicBezTo>
                  <a:cubicBezTo>
                    <a:pt x="49795" y="37672"/>
                    <a:pt x="50067" y="37632"/>
                    <a:pt x="50312" y="37590"/>
                  </a:cubicBezTo>
                  <a:cubicBezTo>
                    <a:pt x="56046" y="36651"/>
                    <a:pt x="61820" y="36364"/>
                    <a:pt x="67418" y="34757"/>
                  </a:cubicBezTo>
                  <a:cubicBezTo>
                    <a:pt x="68031" y="34581"/>
                    <a:pt x="68699" y="34376"/>
                    <a:pt x="69135" y="33900"/>
                  </a:cubicBezTo>
                  <a:cubicBezTo>
                    <a:pt x="69556" y="33423"/>
                    <a:pt x="69692" y="32742"/>
                    <a:pt x="69816" y="32115"/>
                  </a:cubicBezTo>
                  <a:cubicBezTo>
                    <a:pt x="69870" y="31802"/>
                    <a:pt x="69925" y="31503"/>
                    <a:pt x="69979" y="31203"/>
                  </a:cubicBezTo>
                  <a:cubicBezTo>
                    <a:pt x="70836" y="26491"/>
                    <a:pt x="71668" y="21778"/>
                    <a:pt x="72471" y="17052"/>
                  </a:cubicBezTo>
                  <a:cubicBezTo>
                    <a:pt x="73193" y="12844"/>
                    <a:pt x="74105" y="8458"/>
                    <a:pt x="76244" y="4685"/>
                  </a:cubicBezTo>
                  <a:cubicBezTo>
                    <a:pt x="74732" y="3378"/>
                    <a:pt x="73016" y="2030"/>
                    <a:pt x="71163" y="1226"/>
                  </a:cubicBezTo>
                  <a:cubicBezTo>
                    <a:pt x="70537" y="953"/>
                    <a:pt x="69897" y="722"/>
                    <a:pt x="69244" y="545"/>
                  </a:cubicBezTo>
                  <a:cubicBezTo>
                    <a:pt x="69216" y="532"/>
                    <a:pt x="69175" y="518"/>
                    <a:pt x="69135" y="518"/>
                  </a:cubicBezTo>
                  <a:cubicBezTo>
                    <a:pt x="68426" y="314"/>
                    <a:pt x="67704" y="178"/>
                    <a:pt x="66983" y="96"/>
                  </a:cubicBezTo>
                  <a:cubicBezTo>
                    <a:pt x="66451" y="41"/>
                    <a:pt x="65920" y="0"/>
                    <a:pt x="6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1"/>
            <p:cNvSpPr/>
            <p:nvPr/>
          </p:nvSpPr>
          <p:spPr>
            <a:xfrm>
              <a:off x="5919630" y="2019575"/>
              <a:ext cx="51059" cy="28504"/>
            </a:xfrm>
            <a:custGeom>
              <a:avLst/>
              <a:gdLst/>
              <a:ahLst/>
              <a:cxnLst/>
              <a:rect l="l" t="t" r="r" b="b"/>
              <a:pathLst>
                <a:path w="2807" h="1567" extrusionOk="0">
                  <a:moveTo>
                    <a:pt x="1" y="0"/>
                  </a:moveTo>
                  <a:cubicBezTo>
                    <a:pt x="11" y="7"/>
                    <a:pt x="22" y="13"/>
                    <a:pt x="33" y="19"/>
                  </a:cubicBezTo>
                  <a:lnTo>
                    <a:pt x="33" y="19"/>
                  </a:lnTo>
                  <a:cubicBezTo>
                    <a:pt x="22" y="9"/>
                    <a:pt x="11" y="0"/>
                    <a:pt x="1" y="0"/>
                  </a:cubicBezTo>
                  <a:close/>
                  <a:moveTo>
                    <a:pt x="33" y="19"/>
                  </a:moveTo>
                  <a:cubicBezTo>
                    <a:pt x="35" y="22"/>
                    <a:pt x="38" y="25"/>
                    <a:pt x="41" y="28"/>
                  </a:cubicBezTo>
                  <a:cubicBezTo>
                    <a:pt x="899" y="558"/>
                    <a:pt x="1784" y="1063"/>
                    <a:pt x="2683" y="1539"/>
                  </a:cubicBezTo>
                  <a:cubicBezTo>
                    <a:pt x="2725" y="1553"/>
                    <a:pt x="2765" y="1553"/>
                    <a:pt x="2806" y="1566"/>
                  </a:cubicBezTo>
                  <a:cubicBezTo>
                    <a:pt x="1799" y="1016"/>
                    <a:pt x="778" y="452"/>
                    <a:pt x="33" y="19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01"/>
            <p:cNvSpPr/>
            <p:nvPr/>
          </p:nvSpPr>
          <p:spPr>
            <a:xfrm>
              <a:off x="5920358" y="2020067"/>
              <a:ext cx="48094" cy="27503"/>
            </a:xfrm>
            <a:custGeom>
              <a:avLst/>
              <a:gdLst/>
              <a:ahLst/>
              <a:cxnLst/>
              <a:rect l="l" t="t" r="r" b="b"/>
              <a:pathLst>
                <a:path w="2644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600"/>
                    <a:pt x="1826" y="1281"/>
                    <a:pt x="2643" y="1512"/>
                  </a:cubicBezTo>
                  <a:cubicBezTo>
                    <a:pt x="1744" y="1036"/>
                    <a:pt x="859" y="531"/>
                    <a:pt x="1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01"/>
            <p:cNvSpPr/>
            <p:nvPr/>
          </p:nvSpPr>
          <p:spPr>
            <a:xfrm>
              <a:off x="5880722" y="2266068"/>
              <a:ext cx="32978" cy="1510"/>
            </a:xfrm>
            <a:custGeom>
              <a:avLst/>
              <a:gdLst/>
              <a:ahLst/>
              <a:cxnLst/>
              <a:rect l="l" t="t" r="r" b="b"/>
              <a:pathLst>
                <a:path w="1813" h="83" extrusionOk="0">
                  <a:moveTo>
                    <a:pt x="1036" y="0"/>
                  </a:moveTo>
                  <a:cubicBezTo>
                    <a:pt x="1029" y="0"/>
                    <a:pt x="1023" y="0"/>
                    <a:pt x="1017" y="0"/>
                  </a:cubicBezTo>
                  <a:lnTo>
                    <a:pt x="1017" y="0"/>
                  </a:lnTo>
                  <a:cubicBezTo>
                    <a:pt x="1282" y="1"/>
                    <a:pt x="1547" y="15"/>
                    <a:pt x="1799" y="42"/>
                  </a:cubicBezTo>
                  <a:lnTo>
                    <a:pt x="1813" y="42"/>
                  </a:lnTo>
                  <a:cubicBezTo>
                    <a:pt x="1553" y="15"/>
                    <a:pt x="1295" y="0"/>
                    <a:pt x="1036" y="0"/>
                  </a:cubicBezTo>
                  <a:close/>
                  <a:moveTo>
                    <a:pt x="996" y="0"/>
                  </a:moveTo>
                  <a:cubicBezTo>
                    <a:pt x="669" y="0"/>
                    <a:pt x="328" y="15"/>
                    <a:pt x="1" y="69"/>
                  </a:cubicBezTo>
                  <a:lnTo>
                    <a:pt x="1" y="82"/>
                  </a:lnTo>
                  <a:cubicBezTo>
                    <a:pt x="335" y="29"/>
                    <a:pt x="683" y="1"/>
                    <a:pt x="1017" y="0"/>
                  </a:cubicBezTo>
                  <a:lnTo>
                    <a:pt x="1017" y="0"/>
                  </a:lnTo>
                  <a:cubicBezTo>
                    <a:pt x="1010" y="0"/>
                    <a:pt x="1003" y="0"/>
                    <a:pt x="996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01"/>
            <p:cNvSpPr/>
            <p:nvPr/>
          </p:nvSpPr>
          <p:spPr>
            <a:xfrm>
              <a:off x="5880231" y="2262594"/>
              <a:ext cx="33215" cy="4748"/>
            </a:xfrm>
            <a:custGeom>
              <a:avLst/>
              <a:gdLst/>
              <a:ahLst/>
              <a:cxnLst/>
              <a:rect l="l" t="t" r="r" b="b"/>
              <a:pathLst>
                <a:path w="1826" h="261" extrusionOk="0">
                  <a:moveTo>
                    <a:pt x="369" y="1"/>
                  </a:moveTo>
                  <a:cubicBezTo>
                    <a:pt x="178" y="1"/>
                    <a:pt x="55" y="28"/>
                    <a:pt x="1" y="97"/>
                  </a:cubicBezTo>
                  <a:cubicBezTo>
                    <a:pt x="15" y="151"/>
                    <a:pt x="15" y="206"/>
                    <a:pt x="28" y="260"/>
                  </a:cubicBezTo>
                  <a:cubicBezTo>
                    <a:pt x="355" y="206"/>
                    <a:pt x="696" y="191"/>
                    <a:pt x="1023" y="191"/>
                  </a:cubicBezTo>
                  <a:cubicBezTo>
                    <a:pt x="1295" y="191"/>
                    <a:pt x="1567" y="206"/>
                    <a:pt x="1826" y="233"/>
                  </a:cubicBezTo>
                  <a:cubicBezTo>
                    <a:pt x="1254" y="97"/>
                    <a:pt x="709" y="1"/>
                    <a:pt x="369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01"/>
            <p:cNvSpPr/>
            <p:nvPr/>
          </p:nvSpPr>
          <p:spPr>
            <a:xfrm>
              <a:off x="6957170" y="3286018"/>
              <a:ext cx="764" cy="4984"/>
            </a:xfrm>
            <a:custGeom>
              <a:avLst/>
              <a:gdLst/>
              <a:ahLst/>
              <a:cxnLst/>
              <a:rect l="l" t="t" r="r" b="b"/>
              <a:pathLst>
                <a:path w="42" h="274" extrusionOk="0">
                  <a:moveTo>
                    <a:pt x="41" y="1"/>
                  </a:moveTo>
                  <a:lnTo>
                    <a:pt x="14" y="28"/>
                  </a:lnTo>
                  <a:cubicBezTo>
                    <a:pt x="1" y="110"/>
                    <a:pt x="1" y="192"/>
                    <a:pt x="1" y="273"/>
                  </a:cubicBezTo>
                  <a:lnTo>
                    <a:pt x="41" y="23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9A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01"/>
            <p:cNvSpPr/>
            <p:nvPr/>
          </p:nvSpPr>
          <p:spPr>
            <a:xfrm>
              <a:off x="6908366" y="3286527"/>
              <a:ext cx="49058" cy="29250"/>
            </a:xfrm>
            <a:custGeom>
              <a:avLst/>
              <a:gdLst/>
              <a:ahLst/>
              <a:cxnLst/>
              <a:rect l="l" t="t" r="r" b="b"/>
              <a:pathLst>
                <a:path w="2697" h="1608" extrusionOk="0">
                  <a:moveTo>
                    <a:pt x="2697" y="0"/>
                  </a:moveTo>
                  <a:lnTo>
                    <a:pt x="2697" y="0"/>
                  </a:lnTo>
                  <a:cubicBezTo>
                    <a:pt x="1839" y="613"/>
                    <a:pt x="926" y="1144"/>
                    <a:pt x="0" y="1607"/>
                  </a:cubicBezTo>
                  <a:cubicBezTo>
                    <a:pt x="245" y="1566"/>
                    <a:pt x="505" y="1498"/>
                    <a:pt x="777" y="1402"/>
                  </a:cubicBezTo>
                  <a:cubicBezTo>
                    <a:pt x="1458" y="1157"/>
                    <a:pt x="2085" y="736"/>
                    <a:pt x="2684" y="245"/>
                  </a:cubicBezTo>
                  <a:cubicBezTo>
                    <a:pt x="2684" y="164"/>
                    <a:pt x="2684" y="82"/>
                    <a:pt x="2697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1"/>
            <p:cNvSpPr/>
            <p:nvPr/>
          </p:nvSpPr>
          <p:spPr>
            <a:xfrm>
              <a:off x="6682919" y="3208237"/>
              <a:ext cx="2256" cy="24538"/>
            </a:xfrm>
            <a:custGeom>
              <a:avLst/>
              <a:gdLst/>
              <a:ahLst/>
              <a:cxnLst/>
              <a:rect l="l" t="t" r="r" b="b"/>
              <a:pathLst>
                <a:path w="124" h="1349" extrusionOk="0">
                  <a:moveTo>
                    <a:pt x="82" y="0"/>
                  </a:moveTo>
                  <a:lnTo>
                    <a:pt x="0" y="1348"/>
                  </a:lnTo>
                  <a:cubicBezTo>
                    <a:pt x="42" y="940"/>
                    <a:pt x="82" y="518"/>
                    <a:pt x="123" y="95"/>
                  </a:cubicBezTo>
                  <a:cubicBezTo>
                    <a:pt x="109" y="55"/>
                    <a:pt x="96" y="28"/>
                    <a:pt x="82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1"/>
            <p:cNvSpPr/>
            <p:nvPr/>
          </p:nvSpPr>
          <p:spPr>
            <a:xfrm>
              <a:off x="6684411" y="3207746"/>
              <a:ext cx="764" cy="2237"/>
            </a:xfrm>
            <a:custGeom>
              <a:avLst/>
              <a:gdLst/>
              <a:ahLst/>
              <a:cxnLst/>
              <a:rect l="l" t="t" r="r" b="b"/>
              <a:pathLst>
                <a:path w="42" h="123" extrusionOk="0">
                  <a:moveTo>
                    <a:pt x="0" y="0"/>
                  </a:moveTo>
                  <a:lnTo>
                    <a:pt x="0" y="27"/>
                  </a:lnTo>
                  <a:cubicBezTo>
                    <a:pt x="14" y="55"/>
                    <a:pt x="27" y="82"/>
                    <a:pt x="41" y="122"/>
                  </a:cubicBezTo>
                  <a:lnTo>
                    <a:pt x="41" y="95"/>
                  </a:lnTo>
                  <a:cubicBezTo>
                    <a:pt x="27" y="55"/>
                    <a:pt x="14" y="27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01"/>
            <p:cNvSpPr/>
            <p:nvPr/>
          </p:nvSpPr>
          <p:spPr>
            <a:xfrm>
              <a:off x="6705475" y="3260515"/>
              <a:ext cx="4711" cy="13879"/>
            </a:xfrm>
            <a:custGeom>
              <a:avLst/>
              <a:gdLst/>
              <a:ahLst/>
              <a:cxnLst/>
              <a:rect l="l" t="t" r="r" b="b"/>
              <a:pathLst>
                <a:path w="259" h="763" extrusionOk="0">
                  <a:moveTo>
                    <a:pt x="0" y="0"/>
                  </a:moveTo>
                  <a:cubicBezTo>
                    <a:pt x="82" y="259"/>
                    <a:pt x="164" y="504"/>
                    <a:pt x="259" y="762"/>
                  </a:cubicBezTo>
                  <a:cubicBezTo>
                    <a:pt x="177" y="504"/>
                    <a:pt x="82" y="259"/>
                    <a:pt x="0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01"/>
            <p:cNvSpPr/>
            <p:nvPr/>
          </p:nvSpPr>
          <p:spPr>
            <a:xfrm>
              <a:off x="6701255" y="3248874"/>
              <a:ext cx="11896" cy="33451"/>
            </a:xfrm>
            <a:custGeom>
              <a:avLst/>
              <a:gdLst/>
              <a:ahLst/>
              <a:cxnLst/>
              <a:rect l="l" t="t" r="r" b="b"/>
              <a:pathLst>
                <a:path w="654" h="1839" extrusionOk="0">
                  <a:moveTo>
                    <a:pt x="0" y="0"/>
                  </a:moveTo>
                  <a:lnTo>
                    <a:pt x="0" y="0"/>
                  </a:lnTo>
                  <a:cubicBezTo>
                    <a:pt x="82" y="218"/>
                    <a:pt x="151" y="436"/>
                    <a:pt x="232" y="640"/>
                  </a:cubicBezTo>
                  <a:cubicBezTo>
                    <a:pt x="314" y="899"/>
                    <a:pt x="409" y="1144"/>
                    <a:pt x="491" y="1402"/>
                  </a:cubicBezTo>
                  <a:cubicBezTo>
                    <a:pt x="545" y="1539"/>
                    <a:pt x="599" y="1689"/>
                    <a:pt x="654" y="1838"/>
                  </a:cubicBezTo>
                  <a:cubicBezTo>
                    <a:pt x="450" y="1226"/>
                    <a:pt x="232" y="612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01"/>
            <p:cNvSpPr/>
            <p:nvPr/>
          </p:nvSpPr>
          <p:spPr>
            <a:xfrm>
              <a:off x="6396517" y="3257787"/>
              <a:ext cx="107048" cy="23793"/>
            </a:xfrm>
            <a:custGeom>
              <a:avLst/>
              <a:gdLst/>
              <a:ahLst/>
              <a:cxnLst/>
              <a:rect l="l" t="t" r="r" b="b"/>
              <a:pathLst>
                <a:path w="5885" h="1308" extrusionOk="0">
                  <a:moveTo>
                    <a:pt x="5626" y="0"/>
                  </a:moveTo>
                  <a:cubicBezTo>
                    <a:pt x="5191" y="0"/>
                    <a:pt x="4755" y="150"/>
                    <a:pt x="4332" y="286"/>
                  </a:cubicBezTo>
                  <a:cubicBezTo>
                    <a:pt x="2930" y="749"/>
                    <a:pt x="1472" y="1090"/>
                    <a:pt x="1" y="1308"/>
                  </a:cubicBezTo>
                  <a:cubicBezTo>
                    <a:pt x="55" y="1308"/>
                    <a:pt x="110" y="1294"/>
                    <a:pt x="164" y="1294"/>
                  </a:cubicBezTo>
                  <a:cubicBezTo>
                    <a:pt x="1472" y="1117"/>
                    <a:pt x="4387" y="818"/>
                    <a:pt x="5885" y="13"/>
                  </a:cubicBezTo>
                  <a:cubicBezTo>
                    <a:pt x="5803" y="0"/>
                    <a:pt x="5708" y="0"/>
                    <a:pt x="5626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01"/>
            <p:cNvSpPr/>
            <p:nvPr/>
          </p:nvSpPr>
          <p:spPr>
            <a:xfrm>
              <a:off x="6498854" y="3257787"/>
              <a:ext cx="4711" cy="255"/>
            </a:xfrm>
            <a:custGeom>
              <a:avLst/>
              <a:gdLst/>
              <a:ahLst/>
              <a:cxnLst/>
              <a:rect l="l" t="t" r="r" b="b"/>
              <a:pathLst>
                <a:path w="259" h="14" extrusionOk="0">
                  <a:moveTo>
                    <a:pt x="0" y="0"/>
                  </a:moveTo>
                  <a:cubicBezTo>
                    <a:pt x="82" y="0"/>
                    <a:pt x="177" y="0"/>
                    <a:pt x="259" y="13"/>
                  </a:cubicBezTo>
                  <a:cubicBezTo>
                    <a:pt x="177" y="0"/>
                    <a:pt x="95" y="0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01"/>
            <p:cNvSpPr/>
            <p:nvPr/>
          </p:nvSpPr>
          <p:spPr>
            <a:xfrm>
              <a:off x="7105564" y="1416359"/>
              <a:ext cx="242564" cy="185538"/>
            </a:xfrm>
            <a:custGeom>
              <a:avLst/>
              <a:gdLst/>
              <a:ahLst/>
              <a:cxnLst/>
              <a:rect l="l" t="t" r="r" b="b"/>
              <a:pathLst>
                <a:path w="13335" h="10200" extrusionOk="0">
                  <a:moveTo>
                    <a:pt x="2338" y="0"/>
                  </a:moveTo>
                  <a:cubicBezTo>
                    <a:pt x="1665" y="0"/>
                    <a:pt x="993" y="49"/>
                    <a:pt x="327" y="148"/>
                  </a:cubicBezTo>
                  <a:cubicBezTo>
                    <a:pt x="164" y="176"/>
                    <a:pt x="42" y="5037"/>
                    <a:pt x="1" y="5433"/>
                  </a:cubicBezTo>
                  <a:cubicBezTo>
                    <a:pt x="117" y="5430"/>
                    <a:pt x="233" y="5429"/>
                    <a:pt x="349" y="5429"/>
                  </a:cubicBezTo>
                  <a:cubicBezTo>
                    <a:pt x="2781" y="5429"/>
                    <a:pt x="5214" y="5972"/>
                    <a:pt x="7424" y="6999"/>
                  </a:cubicBezTo>
                  <a:cubicBezTo>
                    <a:pt x="8922" y="7707"/>
                    <a:pt x="10379" y="8702"/>
                    <a:pt x="11087" y="10200"/>
                  </a:cubicBezTo>
                  <a:cubicBezTo>
                    <a:pt x="10992" y="9396"/>
                    <a:pt x="13335" y="4752"/>
                    <a:pt x="13253" y="4683"/>
                  </a:cubicBezTo>
                  <a:cubicBezTo>
                    <a:pt x="11728" y="3376"/>
                    <a:pt x="10012" y="2028"/>
                    <a:pt x="8159" y="1224"/>
                  </a:cubicBezTo>
                  <a:cubicBezTo>
                    <a:pt x="6335" y="429"/>
                    <a:pt x="4336" y="0"/>
                    <a:pt x="2338" y="0"/>
                  </a:cubicBezTo>
                  <a:close/>
                </a:path>
              </a:pathLst>
            </a:custGeom>
            <a:solidFill>
              <a:srgbClr val="AD7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01"/>
            <p:cNvSpPr/>
            <p:nvPr/>
          </p:nvSpPr>
          <p:spPr>
            <a:xfrm>
              <a:off x="5872791" y="2004714"/>
              <a:ext cx="108049" cy="277725"/>
            </a:xfrm>
            <a:custGeom>
              <a:avLst/>
              <a:gdLst/>
              <a:ahLst/>
              <a:cxnLst/>
              <a:rect l="l" t="t" r="r" b="b"/>
              <a:pathLst>
                <a:path w="5940" h="15268" extrusionOk="0">
                  <a:moveTo>
                    <a:pt x="5939" y="2425"/>
                  </a:moveTo>
                  <a:lnTo>
                    <a:pt x="5939" y="2425"/>
                  </a:lnTo>
                  <a:cubicBezTo>
                    <a:pt x="5935" y="2425"/>
                    <a:pt x="5932" y="2426"/>
                    <a:pt x="5928" y="2426"/>
                  </a:cubicBezTo>
                  <a:lnTo>
                    <a:pt x="5928" y="2426"/>
                  </a:lnTo>
                  <a:cubicBezTo>
                    <a:pt x="5932" y="2426"/>
                    <a:pt x="5935" y="2425"/>
                    <a:pt x="5939" y="2425"/>
                  </a:cubicBezTo>
                  <a:close/>
                  <a:moveTo>
                    <a:pt x="1459" y="0"/>
                  </a:moveTo>
                  <a:cubicBezTo>
                    <a:pt x="410" y="1784"/>
                    <a:pt x="355" y="4467"/>
                    <a:pt x="192" y="6496"/>
                  </a:cubicBezTo>
                  <a:cubicBezTo>
                    <a:pt x="1" y="9111"/>
                    <a:pt x="70" y="11753"/>
                    <a:pt x="396" y="14355"/>
                  </a:cubicBezTo>
                  <a:cubicBezTo>
                    <a:pt x="381" y="14231"/>
                    <a:pt x="528" y="14180"/>
                    <a:pt x="779" y="14180"/>
                  </a:cubicBezTo>
                  <a:cubicBezTo>
                    <a:pt x="1854" y="14180"/>
                    <a:pt x="4835" y="15113"/>
                    <a:pt x="5176" y="15267"/>
                  </a:cubicBezTo>
                  <a:cubicBezTo>
                    <a:pt x="4019" y="11495"/>
                    <a:pt x="3965" y="7382"/>
                    <a:pt x="5027" y="3582"/>
                  </a:cubicBezTo>
                  <a:cubicBezTo>
                    <a:pt x="5175" y="3082"/>
                    <a:pt x="5418" y="2501"/>
                    <a:pt x="5928" y="2426"/>
                  </a:cubicBezTo>
                  <a:lnTo>
                    <a:pt x="5928" y="2426"/>
                  </a:lnTo>
                  <a:cubicBezTo>
                    <a:pt x="5879" y="2433"/>
                    <a:pt x="5828" y="2436"/>
                    <a:pt x="5776" y="2436"/>
                  </a:cubicBezTo>
                  <a:cubicBezTo>
                    <a:pt x="4519" y="2436"/>
                    <a:pt x="2371" y="612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01"/>
            <p:cNvSpPr/>
            <p:nvPr/>
          </p:nvSpPr>
          <p:spPr>
            <a:xfrm>
              <a:off x="6188915" y="2985010"/>
              <a:ext cx="1037321" cy="387793"/>
            </a:xfrm>
            <a:custGeom>
              <a:avLst/>
              <a:gdLst/>
              <a:ahLst/>
              <a:cxnLst/>
              <a:rect l="l" t="t" r="r" b="b"/>
              <a:pathLst>
                <a:path w="57027" h="21319" extrusionOk="0">
                  <a:moveTo>
                    <a:pt x="53989" y="1"/>
                  </a:moveTo>
                  <a:cubicBezTo>
                    <a:pt x="51824" y="1676"/>
                    <a:pt x="48487" y="1090"/>
                    <a:pt x="46376" y="2848"/>
                  </a:cubicBezTo>
                  <a:cubicBezTo>
                    <a:pt x="45396" y="3665"/>
                    <a:pt x="44837" y="4876"/>
                    <a:pt x="44252" y="6007"/>
                  </a:cubicBezTo>
                  <a:cubicBezTo>
                    <a:pt x="43108" y="8254"/>
                    <a:pt x="41731" y="10460"/>
                    <a:pt x="39703" y="11931"/>
                  </a:cubicBezTo>
                  <a:cubicBezTo>
                    <a:pt x="38392" y="12881"/>
                    <a:pt x="36764" y="13473"/>
                    <a:pt x="35174" y="13473"/>
                  </a:cubicBezTo>
                  <a:cubicBezTo>
                    <a:pt x="34301" y="13473"/>
                    <a:pt x="33439" y="13295"/>
                    <a:pt x="32648" y="12899"/>
                  </a:cubicBezTo>
                  <a:cubicBezTo>
                    <a:pt x="31177" y="12149"/>
                    <a:pt x="30127" y="10801"/>
                    <a:pt x="29134" y="9480"/>
                  </a:cubicBezTo>
                  <a:cubicBezTo>
                    <a:pt x="28221" y="8281"/>
                    <a:pt x="27309" y="7097"/>
                    <a:pt x="26396" y="5898"/>
                  </a:cubicBezTo>
                  <a:cubicBezTo>
                    <a:pt x="25687" y="7860"/>
                    <a:pt x="24966" y="9821"/>
                    <a:pt x="24258" y="11782"/>
                  </a:cubicBezTo>
                  <a:cubicBezTo>
                    <a:pt x="24094" y="12218"/>
                    <a:pt x="23917" y="12667"/>
                    <a:pt x="23550" y="12926"/>
                  </a:cubicBezTo>
                  <a:cubicBezTo>
                    <a:pt x="23353" y="13056"/>
                    <a:pt x="23134" y="13112"/>
                    <a:pt x="22910" y="13112"/>
                  </a:cubicBezTo>
                  <a:cubicBezTo>
                    <a:pt x="22407" y="13112"/>
                    <a:pt x="21878" y="12826"/>
                    <a:pt x="21520" y="12449"/>
                  </a:cubicBezTo>
                  <a:cubicBezTo>
                    <a:pt x="20989" y="11891"/>
                    <a:pt x="20675" y="11169"/>
                    <a:pt x="20145" y="10624"/>
                  </a:cubicBezTo>
                  <a:cubicBezTo>
                    <a:pt x="19332" y="9803"/>
                    <a:pt x="18204" y="9519"/>
                    <a:pt x="17038" y="9519"/>
                  </a:cubicBezTo>
                  <a:cubicBezTo>
                    <a:pt x="16346" y="9519"/>
                    <a:pt x="15642" y="9619"/>
                    <a:pt x="14982" y="9766"/>
                  </a:cubicBezTo>
                  <a:cubicBezTo>
                    <a:pt x="13596" y="10084"/>
                    <a:pt x="12185" y="10550"/>
                    <a:pt x="10794" y="10550"/>
                  </a:cubicBezTo>
                  <a:cubicBezTo>
                    <a:pt x="10395" y="10550"/>
                    <a:pt x="9998" y="10511"/>
                    <a:pt x="9603" y="10420"/>
                  </a:cubicBezTo>
                  <a:cubicBezTo>
                    <a:pt x="7996" y="10052"/>
                    <a:pt x="6688" y="8826"/>
                    <a:pt x="5817" y="7410"/>
                  </a:cubicBezTo>
                  <a:cubicBezTo>
                    <a:pt x="4958" y="5993"/>
                    <a:pt x="4482" y="4373"/>
                    <a:pt x="4005" y="2779"/>
                  </a:cubicBezTo>
                  <a:cubicBezTo>
                    <a:pt x="2766" y="4237"/>
                    <a:pt x="1" y="6238"/>
                    <a:pt x="778" y="8390"/>
                  </a:cubicBezTo>
                  <a:cubicBezTo>
                    <a:pt x="1404" y="10121"/>
                    <a:pt x="2221" y="11768"/>
                    <a:pt x="3215" y="13308"/>
                  </a:cubicBezTo>
                  <a:cubicBezTo>
                    <a:pt x="3841" y="14301"/>
                    <a:pt x="4577" y="15269"/>
                    <a:pt x="5599" y="15841"/>
                  </a:cubicBezTo>
                  <a:cubicBezTo>
                    <a:pt x="6531" y="16380"/>
                    <a:pt x="7620" y="16538"/>
                    <a:pt x="8711" y="16538"/>
                  </a:cubicBezTo>
                  <a:cubicBezTo>
                    <a:pt x="9133" y="16538"/>
                    <a:pt x="9556" y="16515"/>
                    <a:pt x="9970" y="16480"/>
                  </a:cubicBezTo>
                  <a:cubicBezTo>
                    <a:pt x="11932" y="16304"/>
                    <a:pt x="13880" y="15895"/>
                    <a:pt x="15745" y="15282"/>
                  </a:cubicBezTo>
                  <a:cubicBezTo>
                    <a:pt x="16177" y="15145"/>
                    <a:pt x="16619" y="14990"/>
                    <a:pt x="17062" y="14990"/>
                  </a:cubicBezTo>
                  <a:cubicBezTo>
                    <a:pt x="17150" y="14990"/>
                    <a:pt x="17237" y="14996"/>
                    <a:pt x="17325" y="15009"/>
                  </a:cubicBezTo>
                  <a:cubicBezTo>
                    <a:pt x="18387" y="15187"/>
                    <a:pt x="18959" y="16331"/>
                    <a:pt x="19531" y="17243"/>
                  </a:cubicBezTo>
                  <a:cubicBezTo>
                    <a:pt x="20703" y="19095"/>
                    <a:pt x="22542" y="20512"/>
                    <a:pt x="24612" y="21165"/>
                  </a:cubicBezTo>
                  <a:cubicBezTo>
                    <a:pt x="24875" y="21251"/>
                    <a:pt x="25156" y="21318"/>
                    <a:pt x="25426" y="21318"/>
                  </a:cubicBezTo>
                  <a:cubicBezTo>
                    <a:pt x="25632" y="21318"/>
                    <a:pt x="25832" y="21279"/>
                    <a:pt x="26014" y="21180"/>
                  </a:cubicBezTo>
                  <a:cubicBezTo>
                    <a:pt x="27186" y="20512"/>
                    <a:pt x="26859" y="18401"/>
                    <a:pt x="26927" y="17284"/>
                  </a:cubicBezTo>
                  <a:cubicBezTo>
                    <a:pt x="27036" y="15609"/>
                    <a:pt x="27145" y="13920"/>
                    <a:pt x="27240" y="12245"/>
                  </a:cubicBezTo>
                  <a:cubicBezTo>
                    <a:pt x="28057" y="14070"/>
                    <a:pt x="28738" y="15963"/>
                    <a:pt x="29283" y="17897"/>
                  </a:cubicBezTo>
                  <a:cubicBezTo>
                    <a:pt x="29723" y="19440"/>
                    <a:pt x="31136" y="19959"/>
                    <a:pt x="32801" y="19959"/>
                  </a:cubicBezTo>
                  <a:cubicBezTo>
                    <a:pt x="35104" y="19959"/>
                    <a:pt x="37892" y="18968"/>
                    <a:pt x="39267" y="18320"/>
                  </a:cubicBezTo>
                  <a:cubicBezTo>
                    <a:pt x="42794" y="16671"/>
                    <a:pt x="45995" y="13825"/>
                    <a:pt x="47751" y="10270"/>
                  </a:cubicBezTo>
                  <a:cubicBezTo>
                    <a:pt x="48392" y="9004"/>
                    <a:pt x="48910" y="7587"/>
                    <a:pt x="50012" y="6701"/>
                  </a:cubicBezTo>
                  <a:cubicBezTo>
                    <a:pt x="52055" y="5067"/>
                    <a:pt x="55624" y="5557"/>
                    <a:pt x="56768" y="3202"/>
                  </a:cubicBezTo>
                  <a:cubicBezTo>
                    <a:pt x="57027" y="2670"/>
                    <a:pt x="54194" y="682"/>
                    <a:pt x="53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01"/>
            <p:cNvSpPr/>
            <p:nvPr/>
          </p:nvSpPr>
          <p:spPr>
            <a:xfrm>
              <a:off x="6438646" y="1883696"/>
              <a:ext cx="277743" cy="1005470"/>
            </a:xfrm>
            <a:custGeom>
              <a:avLst/>
              <a:gdLst/>
              <a:ahLst/>
              <a:cxnLst/>
              <a:rect l="l" t="t" r="r" b="b"/>
              <a:pathLst>
                <a:path w="15269" h="55276" extrusionOk="0">
                  <a:moveTo>
                    <a:pt x="14627" y="0"/>
                  </a:moveTo>
                  <a:cubicBezTo>
                    <a:pt x="13553" y="0"/>
                    <a:pt x="12378" y="285"/>
                    <a:pt x="11386" y="674"/>
                  </a:cubicBezTo>
                  <a:cubicBezTo>
                    <a:pt x="11121" y="780"/>
                    <a:pt x="8481" y="2202"/>
                    <a:pt x="8304" y="2202"/>
                  </a:cubicBezTo>
                  <a:cubicBezTo>
                    <a:pt x="8299" y="2202"/>
                    <a:pt x="8296" y="2201"/>
                    <a:pt x="8295" y="2199"/>
                  </a:cubicBezTo>
                  <a:lnTo>
                    <a:pt x="8295" y="2199"/>
                  </a:lnTo>
                  <a:cubicBezTo>
                    <a:pt x="9112" y="3861"/>
                    <a:pt x="8322" y="6040"/>
                    <a:pt x="7097" y="7320"/>
                  </a:cubicBezTo>
                  <a:cubicBezTo>
                    <a:pt x="7042" y="7375"/>
                    <a:pt x="6974" y="7443"/>
                    <a:pt x="6892" y="7443"/>
                  </a:cubicBezTo>
                  <a:cubicBezTo>
                    <a:pt x="6837" y="7443"/>
                    <a:pt x="6783" y="7402"/>
                    <a:pt x="6743" y="7375"/>
                  </a:cubicBezTo>
                  <a:cubicBezTo>
                    <a:pt x="5898" y="6803"/>
                    <a:pt x="5149" y="5700"/>
                    <a:pt x="4890" y="4719"/>
                  </a:cubicBezTo>
                  <a:cubicBezTo>
                    <a:pt x="4727" y="4093"/>
                    <a:pt x="4876" y="3575"/>
                    <a:pt x="5176" y="3016"/>
                  </a:cubicBezTo>
                  <a:cubicBezTo>
                    <a:pt x="4632" y="2869"/>
                    <a:pt x="4070" y="2796"/>
                    <a:pt x="3509" y="2796"/>
                  </a:cubicBezTo>
                  <a:cubicBezTo>
                    <a:pt x="2409" y="2796"/>
                    <a:pt x="1310" y="3075"/>
                    <a:pt x="354" y="3616"/>
                  </a:cubicBezTo>
                  <a:cubicBezTo>
                    <a:pt x="245" y="3684"/>
                    <a:pt x="137" y="3752"/>
                    <a:pt x="69" y="3861"/>
                  </a:cubicBezTo>
                  <a:cubicBezTo>
                    <a:pt x="0" y="3997"/>
                    <a:pt x="28" y="4160"/>
                    <a:pt x="55" y="4311"/>
                  </a:cubicBezTo>
                  <a:cubicBezTo>
                    <a:pt x="1703" y="13177"/>
                    <a:pt x="3678" y="22071"/>
                    <a:pt x="5421" y="30951"/>
                  </a:cubicBezTo>
                  <a:cubicBezTo>
                    <a:pt x="7042" y="39136"/>
                    <a:pt x="7941" y="47362"/>
                    <a:pt x="10760" y="55275"/>
                  </a:cubicBezTo>
                  <a:cubicBezTo>
                    <a:pt x="11822" y="46218"/>
                    <a:pt x="12776" y="37147"/>
                    <a:pt x="13566" y="28063"/>
                  </a:cubicBezTo>
                  <a:cubicBezTo>
                    <a:pt x="14342" y="19074"/>
                    <a:pt x="15269" y="10017"/>
                    <a:pt x="14942" y="1001"/>
                  </a:cubicBezTo>
                  <a:cubicBezTo>
                    <a:pt x="14942" y="810"/>
                    <a:pt x="14928" y="619"/>
                    <a:pt x="14928" y="443"/>
                  </a:cubicBezTo>
                  <a:cubicBezTo>
                    <a:pt x="14914" y="292"/>
                    <a:pt x="14914" y="143"/>
                    <a:pt x="14900" y="7"/>
                  </a:cubicBezTo>
                  <a:cubicBezTo>
                    <a:pt x="14810" y="3"/>
                    <a:pt x="14719" y="0"/>
                    <a:pt x="14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01"/>
            <p:cNvSpPr/>
            <p:nvPr/>
          </p:nvSpPr>
          <p:spPr>
            <a:xfrm>
              <a:off x="6470114" y="1885042"/>
              <a:ext cx="212587" cy="54024"/>
            </a:xfrm>
            <a:custGeom>
              <a:avLst/>
              <a:gdLst/>
              <a:ahLst/>
              <a:cxnLst/>
              <a:rect l="l" t="t" r="r" b="b"/>
              <a:pathLst>
                <a:path w="11687" h="2970" extrusionOk="0">
                  <a:moveTo>
                    <a:pt x="11563" y="0"/>
                  </a:moveTo>
                  <a:cubicBezTo>
                    <a:pt x="11345" y="0"/>
                    <a:pt x="10869" y="151"/>
                    <a:pt x="10297" y="382"/>
                  </a:cubicBezTo>
                  <a:cubicBezTo>
                    <a:pt x="10746" y="232"/>
                    <a:pt x="11209" y="109"/>
                    <a:pt x="11686" y="28"/>
                  </a:cubicBezTo>
                  <a:cubicBezTo>
                    <a:pt x="11659" y="15"/>
                    <a:pt x="11618" y="0"/>
                    <a:pt x="11563" y="0"/>
                  </a:cubicBezTo>
                  <a:close/>
                  <a:moveTo>
                    <a:pt x="9153" y="859"/>
                  </a:moveTo>
                  <a:lnTo>
                    <a:pt x="9153" y="859"/>
                  </a:lnTo>
                  <a:cubicBezTo>
                    <a:pt x="7859" y="1417"/>
                    <a:pt x="6565" y="2071"/>
                    <a:pt x="6565" y="2085"/>
                  </a:cubicBezTo>
                  <a:cubicBezTo>
                    <a:pt x="6578" y="2098"/>
                    <a:pt x="6578" y="2112"/>
                    <a:pt x="6592" y="2125"/>
                  </a:cubicBezTo>
                  <a:cubicBezTo>
                    <a:pt x="6769" y="2085"/>
                    <a:pt x="8322" y="1281"/>
                    <a:pt x="9153" y="859"/>
                  </a:cubicBezTo>
                  <a:close/>
                  <a:moveTo>
                    <a:pt x="3242" y="2888"/>
                  </a:moveTo>
                  <a:lnTo>
                    <a:pt x="3242" y="2888"/>
                  </a:lnTo>
                  <a:cubicBezTo>
                    <a:pt x="3310" y="2902"/>
                    <a:pt x="3364" y="2915"/>
                    <a:pt x="3419" y="2942"/>
                  </a:cubicBezTo>
                  <a:cubicBezTo>
                    <a:pt x="3433" y="2929"/>
                    <a:pt x="3433" y="2915"/>
                    <a:pt x="3446" y="2902"/>
                  </a:cubicBezTo>
                  <a:lnTo>
                    <a:pt x="3433" y="2902"/>
                  </a:lnTo>
                  <a:cubicBezTo>
                    <a:pt x="3405" y="2902"/>
                    <a:pt x="3337" y="2902"/>
                    <a:pt x="3242" y="2888"/>
                  </a:cubicBezTo>
                  <a:close/>
                  <a:moveTo>
                    <a:pt x="1348" y="2724"/>
                  </a:moveTo>
                  <a:cubicBezTo>
                    <a:pt x="885" y="2739"/>
                    <a:pt x="436" y="2820"/>
                    <a:pt x="1" y="2969"/>
                  </a:cubicBezTo>
                  <a:cubicBezTo>
                    <a:pt x="491" y="2833"/>
                    <a:pt x="1008" y="2752"/>
                    <a:pt x="1512" y="2724"/>
                  </a:cubicBezTo>
                  <a:close/>
                </a:path>
              </a:pathLst>
            </a:custGeom>
            <a:solidFill>
              <a:srgbClr val="E1C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01"/>
            <p:cNvSpPr/>
            <p:nvPr/>
          </p:nvSpPr>
          <p:spPr>
            <a:xfrm>
              <a:off x="6636844" y="2867084"/>
              <a:ext cx="273" cy="3256"/>
            </a:xfrm>
            <a:custGeom>
              <a:avLst/>
              <a:gdLst/>
              <a:ahLst/>
              <a:cxnLst/>
              <a:rect l="l" t="t" r="r" b="b"/>
              <a:pathLst>
                <a:path w="15" h="179" extrusionOk="0">
                  <a:moveTo>
                    <a:pt x="14" y="1"/>
                  </a:moveTo>
                  <a:cubicBezTo>
                    <a:pt x="0" y="28"/>
                    <a:pt x="0" y="69"/>
                    <a:pt x="0" y="97"/>
                  </a:cubicBezTo>
                  <a:cubicBezTo>
                    <a:pt x="0" y="124"/>
                    <a:pt x="14" y="151"/>
                    <a:pt x="14" y="178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2A3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01"/>
            <p:cNvSpPr/>
            <p:nvPr/>
          </p:nvSpPr>
          <p:spPr>
            <a:xfrm>
              <a:off x="6449796" y="1885533"/>
              <a:ext cx="260153" cy="983315"/>
            </a:xfrm>
            <a:custGeom>
              <a:avLst/>
              <a:gdLst/>
              <a:ahLst/>
              <a:cxnLst/>
              <a:rect l="l" t="t" r="r" b="b"/>
              <a:pathLst>
                <a:path w="14302" h="54058" extrusionOk="0">
                  <a:moveTo>
                    <a:pt x="12803" y="1"/>
                  </a:moveTo>
                  <a:cubicBezTo>
                    <a:pt x="12326" y="82"/>
                    <a:pt x="11863" y="205"/>
                    <a:pt x="11414" y="355"/>
                  </a:cubicBezTo>
                  <a:cubicBezTo>
                    <a:pt x="11236" y="423"/>
                    <a:pt x="11060" y="491"/>
                    <a:pt x="10855" y="573"/>
                  </a:cubicBezTo>
                  <a:cubicBezTo>
                    <a:pt x="10664" y="654"/>
                    <a:pt x="10474" y="736"/>
                    <a:pt x="10270" y="832"/>
                  </a:cubicBezTo>
                  <a:cubicBezTo>
                    <a:pt x="9439" y="1254"/>
                    <a:pt x="7886" y="2058"/>
                    <a:pt x="7709" y="2098"/>
                  </a:cubicBezTo>
                  <a:cubicBezTo>
                    <a:pt x="7737" y="2153"/>
                    <a:pt x="7750" y="2207"/>
                    <a:pt x="7777" y="2262"/>
                  </a:cubicBezTo>
                  <a:cubicBezTo>
                    <a:pt x="7927" y="2385"/>
                    <a:pt x="8104" y="2479"/>
                    <a:pt x="8309" y="2575"/>
                  </a:cubicBezTo>
                  <a:cubicBezTo>
                    <a:pt x="8431" y="2630"/>
                    <a:pt x="8554" y="2684"/>
                    <a:pt x="8621" y="2779"/>
                  </a:cubicBezTo>
                  <a:cubicBezTo>
                    <a:pt x="8730" y="2942"/>
                    <a:pt x="8703" y="3147"/>
                    <a:pt x="8676" y="3338"/>
                  </a:cubicBezTo>
                  <a:cubicBezTo>
                    <a:pt x="8349" y="4876"/>
                    <a:pt x="7668" y="6334"/>
                    <a:pt x="6687" y="7546"/>
                  </a:cubicBezTo>
                  <a:cubicBezTo>
                    <a:pt x="6606" y="7642"/>
                    <a:pt x="6511" y="7751"/>
                    <a:pt x="6402" y="7764"/>
                  </a:cubicBezTo>
                  <a:lnTo>
                    <a:pt x="6361" y="7764"/>
                  </a:lnTo>
                  <a:cubicBezTo>
                    <a:pt x="6239" y="7764"/>
                    <a:pt x="6130" y="7682"/>
                    <a:pt x="6034" y="7615"/>
                  </a:cubicBezTo>
                  <a:cubicBezTo>
                    <a:pt x="5080" y="6838"/>
                    <a:pt x="4372" y="5775"/>
                    <a:pt x="3978" y="4618"/>
                  </a:cubicBezTo>
                  <a:cubicBezTo>
                    <a:pt x="3923" y="4441"/>
                    <a:pt x="3869" y="4237"/>
                    <a:pt x="3909" y="4046"/>
                  </a:cubicBezTo>
                  <a:cubicBezTo>
                    <a:pt x="4018" y="3610"/>
                    <a:pt x="4250" y="3406"/>
                    <a:pt x="4427" y="3160"/>
                  </a:cubicBezTo>
                  <a:cubicBezTo>
                    <a:pt x="4454" y="3079"/>
                    <a:pt x="4495" y="2997"/>
                    <a:pt x="4536" y="2915"/>
                  </a:cubicBezTo>
                  <a:cubicBezTo>
                    <a:pt x="4481" y="2888"/>
                    <a:pt x="4427" y="2875"/>
                    <a:pt x="4359" y="2861"/>
                  </a:cubicBezTo>
                  <a:cubicBezTo>
                    <a:pt x="4181" y="2848"/>
                    <a:pt x="3869" y="2820"/>
                    <a:pt x="3555" y="2793"/>
                  </a:cubicBezTo>
                  <a:cubicBezTo>
                    <a:pt x="3201" y="2752"/>
                    <a:pt x="2847" y="2712"/>
                    <a:pt x="2629" y="2697"/>
                  </a:cubicBezTo>
                  <a:cubicBezTo>
                    <a:pt x="2125" y="2725"/>
                    <a:pt x="1608" y="2806"/>
                    <a:pt x="1118" y="2942"/>
                  </a:cubicBezTo>
                  <a:cubicBezTo>
                    <a:pt x="818" y="3051"/>
                    <a:pt x="546" y="3188"/>
                    <a:pt x="273" y="3365"/>
                  </a:cubicBezTo>
                  <a:cubicBezTo>
                    <a:pt x="1" y="3542"/>
                    <a:pt x="1036" y="7451"/>
                    <a:pt x="1131" y="7927"/>
                  </a:cubicBezTo>
                  <a:cubicBezTo>
                    <a:pt x="1472" y="9521"/>
                    <a:pt x="1826" y="11101"/>
                    <a:pt x="2207" y="12681"/>
                  </a:cubicBezTo>
                  <a:cubicBezTo>
                    <a:pt x="2915" y="15623"/>
                    <a:pt x="3773" y="18496"/>
                    <a:pt x="4645" y="21398"/>
                  </a:cubicBezTo>
                  <a:cubicBezTo>
                    <a:pt x="5040" y="18877"/>
                    <a:pt x="4917" y="16277"/>
                    <a:pt x="4263" y="13811"/>
                  </a:cubicBezTo>
                  <a:cubicBezTo>
                    <a:pt x="3746" y="11850"/>
                    <a:pt x="2915" y="9984"/>
                    <a:pt x="2275" y="8050"/>
                  </a:cubicBezTo>
                  <a:cubicBezTo>
                    <a:pt x="1975" y="7124"/>
                    <a:pt x="1703" y="6198"/>
                    <a:pt x="1553" y="5231"/>
                  </a:cubicBezTo>
                  <a:cubicBezTo>
                    <a:pt x="1458" y="4673"/>
                    <a:pt x="1199" y="3992"/>
                    <a:pt x="1662" y="3501"/>
                  </a:cubicBezTo>
                  <a:cubicBezTo>
                    <a:pt x="2166" y="5463"/>
                    <a:pt x="2765" y="7600"/>
                    <a:pt x="4414" y="8772"/>
                  </a:cubicBezTo>
                  <a:cubicBezTo>
                    <a:pt x="4904" y="9113"/>
                    <a:pt x="5449" y="9358"/>
                    <a:pt x="5966" y="9658"/>
                  </a:cubicBezTo>
                  <a:cubicBezTo>
                    <a:pt x="6130" y="9739"/>
                    <a:pt x="6279" y="9848"/>
                    <a:pt x="6375" y="9997"/>
                  </a:cubicBezTo>
                  <a:cubicBezTo>
                    <a:pt x="6470" y="10148"/>
                    <a:pt x="6484" y="10311"/>
                    <a:pt x="6511" y="10475"/>
                  </a:cubicBezTo>
                  <a:cubicBezTo>
                    <a:pt x="6933" y="13784"/>
                    <a:pt x="6756" y="17094"/>
                    <a:pt x="6851" y="20417"/>
                  </a:cubicBezTo>
                  <a:cubicBezTo>
                    <a:pt x="6947" y="24053"/>
                    <a:pt x="7056" y="27703"/>
                    <a:pt x="7383" y="31326"/>
                  </a:cubicBezTo>
                  <a:cubicBezTo>
                    <a:pt x="7913" y="36992"/>
                    <a:pt x="8540" y="42644"/>
                    <a:pt x="9221" y="48283"/>
                  </a:cubicBezTo>
                  <a:cubicBezTo>
                    <a:pt x="9453" y="50230"/>
                    <a:pt x="9698" y="52191"/>
                    <a:pt x="10283" y="54058"/>
                  </a:cubicBezTo>
                  <a:cubicBezTo>
                    <a:pt x="10283" y="54030"/>
                    <a:pt x="10283" y="53989"/>
                    <a:pt x="10297" y="53962"/>
                  </a:cubicBezTo>
                  <a:cubicBezTo>
                    <a:pt x="10107" y="51183"/>
                    <a:pt x="10174" y="48392"/>
                    <a:pt x="10310" y="45613"/>
                  </a:cubicBezTo>
                  <a:cubicBezTo>
                    <a:pt x="10406" y="43216"/>
                    <a:pt x="10161" y="40710"/>
                    <a:pt x="10461" y="38354"/>
                  </a:cubicBezTo>
                  <a:cubicBezTo>
                    <a:pt x="10815" y="35562"/>
                    <a:pt x="11182" y="32769"/>
                    <a:pt x="11536" y="29964"/>
                  </a:cubicBezTo>
                  <a:cubicBezTo>
                    <a:pt x="11877" y="27403"/>
                    <a:pt x="12558" y="24639"/>
                    <a:pt x="12558" y="22051"/>
                  </a:cubicBezTo>
                  <a:lnTo>
                    <a:pt x="12558" y="22051"/>
                  </a:lnTo>
                  <a:cubicBezTo>
                    <a:pt x="11959" y="24325"/>
                    <a:pt x="11373" y="26613"/>
                    <a:pt x="10773" y="28888"/>
                  </a:cubicBezTo>
                  <a:cubicBezTo>
                    <a:pt x="10555" y="29733"/>
                    <a:pt x="10297" y="30632"/>
                    <a:pt x="9657" y="31231"/>
                  </a:cubicBezTo>
                  <a:cubicBezTo>
                    <a:pt x="9330" y="29147"/>
                    <a:pt x="9793" y="27022"/>
                    <a:pt x="10092" y="24925"/>
                  </a:cubicBezTo>
                  <a:cubicBezTo>
                    <a:pt x="10773" y="20212"/>
                    <a:pt x="10692" y="15378"/>
                    <a:pt x="9847" y="10678"/>
                  </a:cubicBezTo>
                  <a:cubicBezTo>
                    <a:pt x="9411" y="11795"/>
                    <a:pt x="9166" y="12994"/>
                    <a:pt x="9139" y="14192"/>
                  </a:cubicBezTo>
                  <a:cubicBezTo>
                    <a:pt x="9085" y="12545"/>
                    <a:pt x="8472" y="9930"/>
                    <a:pt x="9003" y="8363"/>
                  </a:cubicBezTo>
                  <a:cubicBezTo>
                    <a:pt x="9085" y="8145"/>
                    <a:pt x="9235" y="7969"/>
                    <a:pt x="9384" y="7791"/>
                  </a:cubicBezTo>
                  <a:cubicBezTo>
                    <a:pt x="10692" y="6129"/>
                    <a:pt x="11400" y="4005"/>
                    <a:pt x="11332" y="1880"/>
                  </a:cubicBezTo>
                  <a:lnTo>
                    <a:pt x="11332" y="1880"/>
                  </a:lnTo>
                  <a:cubicBezTo>
                    <a:pt x="12367" y="3038"/>
                    <a:pt x="12694" y="4673"/>
                    <a:pt x="12653" y="6211"/>
                  </a:cubicBezTo>
                  <a:cubicBezTo>
                    <a:pt x="12613" y="7751"/>
                    <a:pt x="12244" y="9276"/>
                    <a:pt x="12054" y="10802"/>
                  </a:cubicBezTo>
                  <a:cubicBezTo>
                    <a:pt x="11795" y="12817"/>
                    <a:pt x="11850" y="14873"/>
                    <a:pt x="12204" y="16862"/>
                  </a:cubicBezTo>
                  <a:cubicBezTo>
                    <a:pt x="13252" y="11305"/>
                    <a:pt x="14301" y="5503"/>
                    <a:pt x="12816" y="42"/>
                  </a:cubicBezTo>
                  <a:cubicBezTo>
                    <a:pt x="12816" y="28"/>
                    <a:pt x="12816" y="15"/>
                    <a:pt x="1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01"/>
            <p:cNvSpPr/>
            <p:nvPr/>
          </p:nvSpPr>
          <p:spPr>
            <a:xfrm>
              <a:off x="6183967" y="1290611"/>
              <a:ext cx="636213" cy="375696"/>
            </a:xfrm>
            <a:custGeom>
              <a:avLst/>
              <a:gdLst/>
              <a:ahLst/>
              <a:cxnLst/>
              <a:rect l="l" t="t" r="r" b="b"/>
              <a:pathLst>
                <a:path w="34976" h="20654" extrusionOk="0">
                  <a:moveTo>
                    <a:pt x="15613" y="0"/>
                  </a:moveTo>
                  <a:cubicBezTo>
                    <a:pt x="15575" y="0"/>
                    <a:pt x="15537" y="2"/>
                    <a:pt x="15499" y="6"/>
                  </a:cubicBezTo>
                  <a:cubicBezTo>
                    <a:pt x="14914" y="88"/>
                    <a:pt x="14342" y="728"/>
                    <a:pt x="13892" y="1069"/>
                  </a:cubicBezTo>
                  <a:cubicBezTo>
                    <a:pt x="11277" y="3070"/>
                    <a:pt x="8853" y="5304"/>
                    <a:pt x="6510" y="7633"/>
                  </a:cubicBezTo>
                  <a:cubicBezTo>
                    <a:pt x="5339" y="8805"/>
                    <a:pt x="4182" y="10003"/>
                    <a:pt x="3051" y="11202"/>
                  </a:cubicBezTo>
                  <a:cubicBezTo>
                    <a:pt x="2629" y="11638"/>
                    <a:pt x="0" y="13898"/>
                    <a:pt x="382" y="14471"/>
                  </a:cubicBezTo>
                  <a:cubicBezTo>
                    <a:pt x="641" y="14852"/>
                    <a:pt x="1417" y="14919"/>
                    <a:pt x="1812" y="15110"/>
                  </a:cubicBezTo>
                  <a:cubicBezTo>
                    <a:pt x="2261" y="15328"/>
                    <a:pt x="2629" y="15533"/>
                    <a:pt x="3120" y="15682"/>
                  </a:cubicBezTo>
                  <a:cubicBezTo>
                    <a:pt x="4345" y="16063"/>
                    <a:pt x="5503" y="16595"/>
                    <a:pt x="6701" y="17058"/>
                  </a:cubicBezTo>
                  <a:cubicBezTo>
                    <a:pt x="9358" y="18093"/>
                    <a:pt x="12027" y="19128"/>
                    <a:pt x="14682" y="20164"/>
                  </a:cubicBezTo>
                  <a:cubicBezTo>
                    <a:pt x="15309" y="20409"/>
                    <a:pt x="15963" y="20654"/>
                    <a:pt x="16630" y="20654"/>
                  </a:cubicBezTo>
                  <a:cubicBezTo>
                    <a:pt x="17325" y="20640"/>
                    <a:pt x="17978" y="20381"/>
                    <a:pt x="18619" y="20109"/>
                  </a:cubicBezTo>
                  <a:cubicBezTo>
                    <a:pt x="19736" y="19646"/>
                    <a:pt x="20866" y="19169"/>
                    <a:pt x="21982" y="18678"/>
                  </a:cubicBezTo>
                  <a:cubicBezTo>
                    <a:pt x="24543" y="17562"/>
                    <a:pt x="27076" y="16377"/>
                    <a:pt x="29582" y="15124"/>
                  </a:cubicBezTo>
                  <a:cubicBezTo>
                    <a:pt x="30468" y="14688"/>
                    <a:pt x="31353" y="14253"/>
                    <a:pt x="32224" y="13803"/>
                  </a:cubicBezTo>
                  <a:cubicBezTo>
                    <a:pt x="32797" y="13503"/>
                    <a:pt x="34976" y="12754"/>
                    <a:pt x="34921" y="11965"/>
                  </a:cubicBezTo>
                  <a:cubicBezTo>
                    <a:pt x="34894" y="11610"/>
                    <a:pt x="34173" y="11120"/>
                    <a:pt x="33927" y="10915"/>
                  </a:cubicBezTo>
                  <a:cubicBezTo>
                    <a:pt x="33069" y="10207"/>
                    <a:pt x="32116" y="9662"/>
                    <a:pt x="31204" y="9023"/>
                  </a:cubicBezTo>
                  <a:cubicBezTo>
                    <a:pt x="26600" y="5767"/>
                    <a:pt x="21588" y="2921"/>
                    <a:pt x="16589" y="319"/>
                  </a:cubicBezTo>
                  <a:cubicBezTo>
                    <a:pt x="16283" y="160"/>
                    <a:pt x="15954" y="0"/>
                    <a:pt x="15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01"/>
            <p:cNvSpPr/>
            <p:nvPr/>
          </p:nvSpPr>
          <p:spPr>
            <a:xfrm>
              <a:off x="6311588" y="1467345"/>
              <a:ext cx="351522" cy="411149"/>
            </a:xfrm>
            <a:custGeom>
              <a:avLst/>
              <a:gdLst/>
              <a:ahLst/>
              <a:cxnLst/>
              <a:rect l="l" t="t" r="r" b="b"/>
              <a:pathLst>
                <a:path w="19325" h="22603" extrusionOk="0">
                  <a:moveTo>
                    <a:pt x="11092" y="0"/>
                  </a:moveTo>
                  <a:cubicBezTo>
                    <a:pt x="9965" y="0"/>
                    <a:pt x="8838" y="198"/>
                    <a:pt x="7830" y="546"/>
                  </a:cubicBezTo>
                  <a:cubicBezTo>
                    <a:pt x="6059" y="1159"/>
                    <a:pt x="4466" y="2194"/>
                    <a:pt x="3050" y="3420"/>
                  </a:cubicBezTo>
                  <a:cubicBezTo>
                    <a:pt x="1946" y="4373"/>
                    <a:pt x="911" y="5463"/>
                    <a:pt x="339" y="6811"/>
                  </a:cubicBezTo>
                  <a:cubicBezTo>
                    <a:pt x="1" y="7586"/>
                    <a:pt x="161" y="8283"/>
                    <a:pt x="842" y="8283"/>
                  </a:cubicBezTo>
                  <a:cubicBezTo>
                    <a:pt x="1010" y="8283"/>
                    <a:pt x="1210" y="8240"/>
                    <a:pt x="1443" y="8145"/>
                  </a:cubicBezTo>
                  <a:lnTo>
                    <a:pt x="1443" y="8145"/>
                  </a:lnTo>
                  <a:cubicBezTo>
                    <a:pt x="680" y="9521"/>
                    <a:pt x="475" y="11196"/>
                    <a:pt x="884" y="12721"/>
                  </a:cubicBezTo>
                  <a:cubicBezTo>
                    <a:pt x="948" y="12952"/>
                    <a:pt x="1096" y="13230"/>
                    <a:pt x="1327" y="13230"/>
                  </a:cubicBezTo>
                  <a:cubicBezTo>
                    <a:pt x="1343" y="13230"/>
                    <a:pt x="1358" y="13228"/>
                    <a:pt x="1374" y="13226"/>
                  </a:cubicBezTo>
                  <a:cubicBezTo>
                    <a:pt x="1510" y="13199"/>
                    <a:pt x="1619" y="13062"/>
                    <a:pt x="1701" y="12939"/>
                  </a:cubicBezTo>
                  <a:cubicBezTo>
                    <a:pt x="2151" y="12286"/>
                    <a:pt x="2709" y="11728"/>
                    <a:pt x="3362" y="11278"/>
                  </a:cubicBezTo>
                  <a:lnTo>
                    <a:pt x="3362" y="11278"/>
                  </a:lnTo>
                  <a:cubicBezTo>
                    <a:pt x="2573" y="13021"/>
                    <a:pt x="2641" y="15119"/>
                    <a:pt x="3513" y="16807"/>
                  </a:cubicBezTo>
                  <a:cubicBezTo>
                    <a:pt x="3595" y="16290"/>
                    <a:pt x="3717" y="15786"/>
                    <a:pt x="3880" y="15296"/>
                  </a:cubicBezTo>
                  <a:cubicBezTo>
                    <a:pt x="3949" y="15064"/>
                    <a:pt x="4030" y="14833"/>
                    <a:pt x="4194" y="14670"/>
                  </a:cubicBezTo>
                  <a:cubicBezTo>
                    <a:pt x="4412" y="14465"/>
                    <a:pt x="4711" y="14397"/>
                    <a:pt x="4997" y="14343"/>
                  </a:cubicBezTo>
                  <a:cubicBezTo>
                    <a:pt x="5580" y="14224"/>
                    <a:pt x="6182" y="14099"/>
                    <a:pt x="6777" y="14099"/>
                  </a:cubicBezTo>
                  <a:cubicBezTo>
                    <a:pt x="7072" y="14099"/>
                    <a:pt x="7365" y="14130"/>
                    <a:pt x="7653" y="14207"/>
                  </a:cubicBezTo>
                  <a:cubicBezTo>
                    <a:pt x="8470" y="14410"/>
                    <a:pt x="9164" y="14969"/>
                    <a:pt x="9832" y="15500"/>
                  </a:cubicBezTo>
                  <a:cubicBezTo>
                    <a:pt x="11017" y="16453"/>
                    <a:pt x="11997" y="17339"/>
                    <a:pt x="12624" y="18755"/>
                  </a:cubicBezTo>
                  <a:cubicBezTo>
                    <a:pt x="13060" y="19695"/>
                    <a:pt x="13414" y="20703"/>
                    <a:pt x="14068" y="21479"/>
                  </a:cubicBezTo>
                  <a:cubicBezTo>
                    <a:pt x="14595" y="22117"/>
                    <a:pt x="15397" y="22603"/>
                    <a:pt x="16195" y="22603"/>
                  </a:cubicBezTo>
                  <a:cubicBezTo>
                    <a:pt x="16387" y="22603"/>
                    <a:pt x="16577" y="22575"/>
                    <a:pt x="16764" y="22515"/>
                  </a:cubicBezTo>
                  <a:cubicBezTo>
                    <a:pt x="16247" y="22010"/>
                    <a:pt x="15947" y="21275"/>
                    <a:pt x="15974" y="20553"/>
                  </a:cubicBezTo>
                  <a:lnTo>
                    <a:pt x="15974" y="20553"/>
                  </a:lnTo>
                  <a:cubicBezTo>
                    <a:pt x="16247" y="20893"/>
                    <a:pt x="16628" y="21138"/>
                    <a:pt x="17051" y="21247"/>
                  </a:cubicBezTo>
                  <a:cubicBezTo>
                    <a:pt x="17120" y="21263"/>
                    <a:pt x="17195" y="21271"/>
                    <a:pt x="17272" y="21271"/>
                  </a:cubicBezTo>
                  <a:cubicBezTo>
                    <a:pt x="17587" y="21271"/>
                    <a:pt x="17922" y="21133"/>
                    <a:pt x="17922" y="20826"/>
                  </a:cubicBezTo>
                  <a:cubicBezTo>
                    <a:pt x="17936" y="20608"/>
                    <a:pt x="17772" y="20444"/>
                    <a:pt x="17663" y="20281"/>
                  </a:cubicBezTo>
                  <a:cubicBezTo>
                    <a:pt x="17133" y="19531"/>
                    <a:pt x="17227" y="18496"/>
                    <a:pt x="17459" y="17611"/>
                  </a:cubicBezTo>
                  <a:cubicBezTo>
                    <a:pt x="17922" y="15827"/>
                    <a:pt x="18576" y="14207"/>
                    <a:pt x="18943" y="12476"/>
                  </a:cubicBezTo>
                  <a:cubicBezTo>
                    <a:pt x="19080" y="11795"/>
                    <a:pt x="19189" y="11101"/>
                    <a:pt x="19216" y="10379"/>
                  </a:cubicBezTo>
                  <a:cubicBezTo>
                    <a:pt x="19325" y="7833"/>
                    <a:pt x="18562" y="5218"/>
                    <a:pt x="17146" y="3106"/>
                  </a:cubicBezTo>
                  <a:cubicBezTo>
                    <a:pt x="16615" y="2303"/>
                    <a:pt x="15961" y="1540"/>
                    <a:pt x="15144" y="1050"/>
                  </a:cubicBezTo>
                  <a:cubicBezTo>
                    <a:pt x="13955" y="318"/>
                    <a:pt x="12523" y="0"/>
                    <a:pt x="11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01"/>
            <p:cNvSpPr/>
            <p:nvPr/>
          </p:nvSpPr>
          <p:spPr>
            <a:xfrm>
              <a:off x="6376217" y="1483316"/>
              <a:ext cx="296315" cy="543481"/>
            </a:xfrm>
            <a:custGeom>
              <a:avLst/>
              <a:gdLst/>
              <a:ahLst/>
              <a:cxnLst/>
              <a:rect l="l" t="t" r="r" b="b"/>
              <a:pathLst>
                <a:path w="16290" h="29878" extrusionOk="0">
                  <a:moveTo>
                    <a:pt x="7000" y="0"/>
                  </a:moveTo>
                  <a:cubicBezTo>
                    <a:pt x="4078" y="0"/>
                    <a:pt x="1400" y="1921"/>
                    <a:pt x="559" y="5006"/>
                  </a:cubicBezTo>
                  <a:cubicBezTo>
                    <a:pt x="0" y="7036"/>
                    <a:pt x="151" y="9188"/>
                    <a:pt x="396" y="11271"/>
                  </a:cubicBezTo>
                  <a:cubicBezTo>
                    <a:pt x="477" y="11952"/>
                    <a:pt x="572" y="12620"/>
                    <a:pt x="668" y="13287"/>
                  </a:cubicBezTo>
                  <a:cubicBezTo>
                    <a:pt x="886" y="14649"/>
                    <a:pt x="1131" y="15998"/>
                    <a:pt x="1431" y="17346"/>
                  </a:cubicBezTo>
                  <a:cubicBezTo>
                    <a:pt x="1607" y="18177"/>
                    <a:pt x="1812" y="19022"/>
                    <a:pt x="2234" y="19743"/>
                  </a:cubicBezTo>
                  <a:cubicBezTo>
                    <a:pt x="2874" y="20819"/>
                    <a:pt x="3977" y="21555"/>
                    <a:pt x="5190" y="21827"/>
                  </a:cubicBezTo>
                  <a:cubicBezTo>
                    <a:pt x="5546" y="21906"/>
                    <a:pt x="5889" y="21939"/>
                    <a:pt x="6226" y="21939"/>
                  </a:cubicBezTo>
                  <a:cubicBezTo>
                    <a:pt x="6817" y="21939"/>
                    <a:pt x="7394" y="21840"/>
                    <a:pt x="8009" y="21718"/>
                  </a:cubicBezTo>
                  <a:cubicBezTo>
                    <a:pt x="8281" y="22535"/>
                    <a:pt x="8662" y="23584"/>
                    <a:pt x="8690" y="24455"/>
                  </a:cubicBezTo>
                  <a:cubicBezTo>
                    <a:pt x="8717" y="25354"/>
                    <a:pt x="8145" y="25396"/>
                    <a:pt x="7954" y="26158"/>
                  </a:cubicBezTo>
                  <a:cubicBezTo>
                    <a:pt x="7914" y="26349"/>
                    <a:pt x="7968" y="26553"/>
                    <a:pt x="8023" y="26730"/>
                  </a:cubicBezTo>
                  <a:cubicBezTo>
                    <a:pt x="8417" y="27887"/>
                    <a:pt x="9125" y="28950"/>
                    <a:pt x="10079" y="29727"/>
                  </a:cubicBezTo>
                  <a:cubicBezTo>
                    <a:pt x="10179" y="29802"/>
                    <a:pt x="10292" y="29877"/>
                    <a:pt x="10416" y="29877"/>
                  </a:cubicBezTo>
                  <a:cubicBezTo>
                    <a:pt x="10426" y="29877"/>
                    <a:pt x="10437" y="29877"/>
                    <a:pt x="10447" y="29876"/>
                  </a:cubicBezTo>
                  <a:cubicBezTo>
                    <a:pt x="10556" y="29863"/>
                    <a:pt x="10651" y="29754"/>
                    <a:pt x="10732" y="29658"/>
                  </a:cubicBezTo>
                  <a:cubicBezTo>
                    <a:pt x="11713" y="28446"/>
                    <a:pt x="12394" y="26988"/>
                    <a:pt x="12721" y="25450"/>
                  </a:cubicBezTo>
                  <a:cubicBezTo>
                    <a:pt x="12748" y="25259"/>
                    <a:pt x="12775" y="25054"/>
                    <a:pt x="12666" y="24891"/>
                  </a:cubicBezTo>
                  <a:cubicBezTo>
                    <a:pt x="12599" y="24796"/>
                    <a:pt x="12476" y="24742"/>
                    <a:pt x="12354" y="24687"/>
                  </a:cubicBezTo>
                  <a:cubicBezTo>
                    <a:pt x="10801" y="23992"/>
                    <a:pt x="10923" y="22590"/>
                    <a:pt x="10583" y="21023"/>
                  </a:cubicBezTo>
                  <a:cubicBezTo>
                    <a:pt x="10569" y="20941"/>
                    <a:pt x="10542" y="20860"/>
                    <a:pt x="10569" y="20778"/>
                  </a:cubicBezTo>
                  <a:cubicBezTo>
                    <a:pt x="10596" y="20710"/>
                    <a:pt x="10651" y="20642"/>
                    <a:pt x="10692" y="20587"/>
                  </a:cubicBezTo>
                  <a:cubicBezTo>
                    <a:pt x="12354" y="18817"/>
                    <a:pt x="13429" y="16161"/>
                    <a:pt x="13538" y="13710"/>
                  </a:cubicBezTo>
                  <a:lnTo>
                    <a:pt x="13538" y="13710"/>
                  </a:lnTo>
                  <a:cubicBezTo>
                    <a:pt x="13513" y="14296"/>
                    <a:pt x="13797" y="14501"/>
                    <a:pt x="14152" y="14501"/>
                  </a:cubicBezTo>
                  <a:cubicBezTo>
                    <a:pt x="14556" y="14501"/>
                    <a:pt x="15050" y="14236"/>
                    <a:pt x="15281" y="13968"/>
                  </a:cubicBezTo>
                  <a:cubicBezTo>
                    <a:pt x="15949" y="13220"/>
                    <a:pt x="16167" y="12089"/>
                    <a:pt x="16235" y="11108"/>
                  </a:cubicBezTo>
                  <a:cubicBezTo>
                    <a:pt x="16289" y="10414"/>
                    <a:pt x="16249" y="9664"/>
                    <a:pt x="15826" y="9106"/>
                  </a:cubicBezTo>
                  <a:cubicBezTo>
                    <a:pt x="15603" y="8799"/>
                    <a:pt x="15182" y="8530"/>
                    <a:pt x="14782" y="8530"/>
                  </a:cubicBezTo>
                  <a:cubicBezTo>
                    <a:pt x="14596" y="8530"/>
                    <a:pt x="14416" y="8587"/>
                    <a:pt x="14261" y="8725"/>
                  </a:cubicBezTo>
                  <a:cubicBezTo>
                    <a:pt x="14015" y="8943"/>
                    <a:pt x="13892" y="9270"/>
                    <a:pt x="13770" y="9597"/>
                  </a:cubicBezTo>
                  <a:cubicBezTo>
                    <a:pt x="13661" y="6178"/>
                    <a:pt x="13416" y="2255"/>
                    <a:pt x="9902" y="648"/>
                  </a:cubicBezTo>
                  <a:cubicBezTo>
                    <a:pt x="8946" y="207"/>
                    <a:pt x="7960" y="0"/>
                    <a:pt x="700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01"/>
            <p:cNvSpPr/>
            <p:nvPr/>
          </p:nvSpPr>
          <p:spPr>
            <a:xfrm>
              <a:off x="6631762" y="1670657"/>
              <a:ext cx="15625" cy="39833"/>
            </a:xfrm>
            <a:custGeom>
              <a:avLst/>
              <a:gdLst/>
              <a:ahLst/>
              <a:cxnLst/>
              <a:rect l="l" t="t" r="r" b="b"/>
              <a:pathLst>
                <a:path w="1336" h="3406" extrusionOk="0">
                  <a:moveTo>
                    <a:pt x="573" y="1635"/>
                  </a:moveTo>
                  <a:cubicBezTo>
                    <a:pt x="600" y="1649"/>
                    <a:pt x="614" y="1662"/>
                    <a:pt x="627" y="1676"/>
                  </a:cubicBezTo>
                  <a:lnTo>
                    <a:pt x="641" y="1689"/>
                  </a:lnTo>
                  <a:lnTo>
                    <a:pt x="654" y="1704"/>
                  </a:lnTo>
                  <a:lnTo>
                    <a:pt x="682" y="1731"/>
                  </a:lnTo>
                  <a:cubicBezTo>
                    <a:pt x="750" y="1826"/>
                    <a:pt x="790" y="1921"/>
                    <a:pt x="832" y="2016"/>
                  </a:cubicBezTo>
                  <a:cubicBezTo>
                    <a:pt x="886" y="2221"/>
                    <a:pt x="872" y="2452"/>
                    <a:pt x="805" y="2630"/>
                  </a:cubicBezTo>
                  <a:lnTo>
                    <a:pt x="723" y="2793"/>
                  </a:lnTo>
                  <a:cubicBezTo>
                    <a:pt x="641" y="2670"/>
                    <a:pt x="600" y="2493"/>
                    <a:pt x="587" y="2303"/>
                  </a:cubicBezTo>
                  <a:cubicBezTo>
                    <a:pt x="573" y="2194"/>
                    <a:pt x="559" y="2071"/>
                    <a:pt x="559" y="1962"/>
                  </a:cubicBezTo>
                  <a:cubicBezTo>
                    <a:pt x="559" y="1853"/>
                    <a:pt x="573" y="1744"/>
                    <a:pt x="573" y="1635"/>
                  </a:cubicBezTo>
                  <a:close/>
                  <a:moveTo>
                    <a:pt x="1023" y="1"/>
                  </a:moveTo>
                  <a:cubicBezTo>
                    <a:pt x="981" y="1"/>
                    <a:pt x="927" y="1"/>
                    <a:pt x="899" y="15"/>
                  </a:cubicBezTo>
                  <a:cubicBezTo>
                    <a:pt x="845" y="42"/>
                    <a:pt x="818" y="55"/>
                    <a:pt x="777" y="82"/>
                  </a:cubicBezTo>
                  <a:lnTo>
                    <a:pt x="696" y="164"/>
                  </a:lnTo>
                  <a:lnTo>
                    <a:pt x="614" y="246"/>
                  </a:lnTo>
                  <a:cubicBezTo>
                    <a:pt x="614" y="260"/>
                    <a:pt x="614" y="260"/>
                    <a:pt x="600" y="273"/>
                  </a:cubicBezTo>
                  <a:lnTo>
                    <a:pt x="587" y="287"/>
                  </a:lnTo>
                  <a:lnTo>
                    <a:pt x="559" y="327"/>
                  </a:lnTo>
                  <a:cubicBezTo>
                    <a:pt x="545" y="342"/>
                    <a:pt x="545" y="355"/>
                    <a:pt x="532" y="369"/>
                  </a:cubicBezTo>
                  <a:lnTo>
                    <a:pt x="505" y="409"/>
                  </a:lnTo>
                  <a:cubicBezTo>
                    <a:pt x="423" y="518"/>
                    <a:pt x="369" y="641"/>
                    <a:pt x="300" y="763"/>
                  </a:cubicBezTo>
                  <a:cubicBezTo>
                    <a:pt x="246" y="886"/>
                    <a:pt x="191" y="1008"/>
                    <a:pt x="151" y="1145"/>
                  </a:cubicBezTo>
                  <a:cubicBezTo>
                    <a:pt x="109" y="1268"/>
                    <a:pt x="82" y="1404"/>
                    <a:pt x="55" y="1540"/>
                  </a:cubicBezTo>
                  <a:cubicBezTo>
                    <a:pt x="28" y="1676"/>
                    <a:pt x="15" y="1813"/>
                    <a:pt x="15" y="1949"/>
                  </a:cubicBezTo>
                  <a:cubicBezTo>
                    <a:pt x="1" y="2085"/>
                    <a:pt x="1" y="2221"/>
                    <a:pt x="15" y="2357"/>
                  </a:cubicBezTo>
                  <a:cubicBezTo>
                    <a:pt x="28" y="2507"/>
                    <a:pt x="55" y="2643"/>
                    <a:pt x="109" y="2793"/>
                  </a:cubicBezTo>
                  <a:cubicBezTo>
                    <a:pt x="124" y="2875"/>
                    <a:pt x="164" y="2942"/>
                    <a:pt x="205" y="3011"/>
                  </a:cubicBezTo>
                  <a:cubicBezTo>
                    <a:pt x="246" y="3093"/>
                    <a:pt x="287" y="3160"/>
                    <a:pt x="355" y="3215"/>
                  </a:cubicBezTo>
                  <a:cubicBezTo>
                    <a:pt x="369" y="3242"/>
                    <a:pt x="382" y="3256"/>
                    <a:pt x="396" y="3269"/>
                  </a:cubicBezTo>
                  <a:lnTo>
                    <a:pt x="409" y="3283"/>
                  </a:lnTo>
                  <a:lnTo>
                    <a:pt x="423" y="3283"/>
                  </a:lnTo>
                  <a:cubicBezTo>
                    <a:pt x="436" y="3297"/>
                    <a:pt x="451" y="3311"/>
                    <a:pt x="464" y="3311"/>
                  </a:cubicBezTo>
                  <a:cubicBezTo>
                    <a:pt x="478" y="3338"/>
                    <a:pt x="518" y="3351"/>
                    <a:pt x="559" y="3378"/>
                  </a:cubicBezTo>
                  <a:cubicBezTo>
                    <a:pt x="600" y="3392"/>
                    <a:pt x="654" y="3405"/>
                    <a:pt x="709" y="3405"/>
                  </a:cubicBezTo>
                  <a:cubicBezTo>
                    <a:pt x="750" y="3405"/>
                    <a:pt x="777" y="3405"/>
                    <a:pt x="790" y="3392"/>
                  </a:cubicBezTo>
                  <a:cubicBezTo>
                    <a:pt x="818" y="3392"/>
                    <a:pt x="845" y="3378"/>
                    <a:pt x="872" y="3365"/>
                  </a:cubicBezTo>
                  <a:cubicBezTo>
                    <a:pt x="914" y="3351"/>
                    <a:pt x="941" y="3324"/>
                    <a:pt x="968" y="3311"/>
                  </a:cubicBezTo>
                  <a:cubicBezTo>
                    <a:pt x="995" y="3283"/>
                    <a:pt x="1008" y="3269"/>
                    <a:pt x="1023" y="3242"/>
                  </a:cubicBezTo>
                  <a:lnTo>
                    <a:pt x="1036" y="3229"/>
                  </a:lnTo>
                  <a:lnTo>
                    <a:pt x="1050" y="3215"/>
                  </a:lnTo>
                  <a:lnTo>
                    <a:pt x="1063" y="3202"/>
                  </a:lnTo>
                  <a:cubicBezTo>
                    <a:pt x="1159" y="3066"/>
                    <a:pt x="1226" y="2915"/>
                    <a:pt x="1268" y="2766"/>
                  </a:cubicBezTo>
                  <a:cubicBezTo>
                    <a:pt x="1335" y="2452"/>
                    <a:pt x="1281" y="2139"/>
                    <a:pt x="1132" y="1880"/>
                  </a:cubicBezTo>
                  <a:cubicBezTo>
                    <a:pt x="1104" y="1813"/>
                    <a:pt x="1050" y="1758"/>
                    <a:pt x="1008" y="1704"/>
                  </a:cubicBezTo>
                  <a:cubicBezTo>
                    <a:pt x="954" y="1649"/>
                    <a:pt x="899" y="1595"/>
                    <a:pt x="845" y="1553"/>
                  </a:cubicBezTo>
                  <a:lnTo>
                    <a:pt x="818" y="1540"/>
                  </a:lnTo>
                  <a:cubicBezTo>
                    <a:pt x="805" y="1540"/>
                    <a:pt x="805" y="1526"/>
                    <a:pt x="790" y="1526"/>
                  </a:cubicBezTo>
                  <a:cubicBezTo>
                    <a:pt x="777" y="1526"/>
                    <a:pt x="777" y="1513"/>
                    <a:pt x="763" y="1513"/>
                  </a:cubicBezTo>
                  <a:lnTo>
                    <a:pt x="736" y="1499"/>
                  </a:lnTo>
                  <a:cubicBezTo>
                    <a:pt x="696" y="1486"/>
                    <a:pt x="668" y="1471"/>
                    <a:pt x="627" y="1458"/>
                  </a:cubicBezTo>
                  <a:lnTo>
                    <a:pt x="600" y="1458"/>
                  </a:lnTo>
                  <a:cubicBezTo>
                    <a:pt x="600" y="1390"/>
                    <a:pt x="614" y="1335"/>
                    <a:pt x="627" y="1268"/>
                  </a:cubicBezTo>
                  <a:cubicBezTo>
                    <a:pt x="654" y="1145"/>
                    <a:pt x="682" y="1036"/>
                    <a:pt x="709" y="927"/>
                  </a:cubicBezTo>
                  <a:lnTo>
                    <a:pt x="723" y="872"/>
                  </a:lnTo>
                  <a:lnTo>
                    <a:pt x="736" y="832"/>
                  </a:lnTo>
                  <a:cubicBezTo>
                    <a:pt x="750" y="805"/>
                    <a:pt x="750" y="777"/>
                    <a:pt x="763" y="750"/>
                  </a:cubicBezTo>
                  <a:lnTo>
                    <a:pt x="790" y="668"/>
                  </a:lnTo>
                  <a:cubicBezTo>
                    <a:pt x="805" y="641"/>
                    <a:pt x="818" y="614"/>
                    <a:pt x="818" y="587"/>
                  </a:cubicBezTo>
                  <a:lnTo>
                    <a:pt x="845" y="532"/>
                  </a:lnTo>
                  <a:cubicBezTo>
                    <a:pt x="845" y="518"/>
                    <a:pt x="845" y="505"/>
                    <a:pt x="859" y="491"/>
                  </a:cubicBezTo>
                  <a:lnTo>
                    <a:pt x="886" y="409"/>
                  </a:lnTo>
                  <a:cubicBezTo>
                    <a:pt x="914" y="369"/>
                    <a:pt x="941" y="314"/>
                    <a:pt x="968" y="287"/>
                  </a:cubicBezTo>
                  <a:cubicBezTo>
                    <a:pt x="981" y="260"/>
                    <a:pt x="995" y="246"/>
                    <a:pt x="1008" y="233"/>
                  </a:cubicBezTo>
                  <a:cubicBezTo>
                    <a:pt x="1023" y="218"/>
                    <a:pt x="1036" y="218"/>
                    <a:pt x="1050" y="205"/>
                  </a:cubicBezTo>
                  <a:lnTo>
                    <a:pt x="1090" y="205"/>
                  </a:lnTo>
                  <a:cubicBezTo>
                    <a:pt x="1104" y="205"/>
                    <a:pt x="1132" y="205"/>
                    <a:pt x="1145" y="218"/>
                  </a:cubicBezTo>
                  <a:cubicBezTo>
                    <a:pt x="1172" y="246"/>
                    <a:pt x="1199" y="300"/>
                    <a:pt x="1226" y="369"/>
                  </a:cubicBezTo>
                  <a:cubicBezTo>
                    <a:pt x="1240" y="423"/>
                    <a:pt x="1254" y="478"/>
                    <a:pt x="1268" y="545"/>
                  </a:cubicBezTo>
                  <a:cubicBezTo>
                    <a:pt x="1281" y="491"/>
                    <a:pt x="1295" y="423"/>
                    <a:pt x="1308" y="355"/>
                  </a:cubicBezTo>
                  <a:lnTo>
                    <a:pt x="1308" y="246"/>
                  </a:lnTo>
                  <a:cubicBezTo>
                    <a:pt x="1295" y="205"/>
                    <a:pt x="1281" y="178"/>
                    <a:pt x="1268" y="137"/>
                  </a:cubicBezTo>
                  <a:cubicBezTo>
                    <a:pt x="1240" y="96"/>
                    <a:pt x="1213" y="55"/>
                    <a:pt x="1172" y="42"/>
                  </a:cubicBezTo>
                  <a:cubicBezTo>
                    <a:pt x="1132" y="15"/>
                    <a:pt x="1090" y="1"/>
                    <a:pt x="10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01"/>
            <p:cNvSpPr/>
            <p:nvPr/>
          </p:nvSpPr>
          <p:spPr>
            <a:xfrm>
              <a:off x="6406431" y="1659104"/>
              <a:ext cx="41400" cy="36689"/>
            </a:xfrm>
            <a:custGeom>
              <a:avLst/>
              <a:gdLst/>
              <a:ahLst/>
              <a:cxnLst/>
              <a:rect l="l" t="t" r="r" b="b"/>
              <a:pathLst>
                <a:path w="2276" h="2017" extrusionOk="0">
                  <a:moveTo>
                    <a:pt x="1172" y="0"/>
                  </a:moveTo>
                  <a:cubicBezTo>
                    <a:pt x="1145" y="0"/>
                    <a:pt x="1118" y="0"/>
                    <a:pt x="1077" y="14"/>
                  </a:cubicBezTo>
                  <a:lnTo>
                    <a:pt x="996" y="14"/>
                  </a:lnTo>
                  <a:cubicBezTo>
                    <a:pt x="954" y="28"/>
                    <a:pt x="927" y="28"/>
                    <a:pt x="900" y="42"/>
                  </a:cubicBezTo>
                  <a:cubicBezTo>
                    <a:pt x="887" y="42"/>
                    <a:pt x="872" y="55"/>
                    <a:pt x="859" y="55"/>
                  </a:cubicBezTo>
                  <a:lnTo>
                    <a:pt x="818" y="69"/>
                  </a:lnTo>
                  <a:cubicBezTo>
                    <a:pt x="791" y="82"/>
                    <a:pt x="763" y="82"/>
                    <a:pt x="736" y="96"/>
                  </a:cubicBezTo>
                  <a:lnTo>
                    <a:pt x="696" y="123"/>
                  </a:lnTo>
                  <a:cubicBezTo>
                    <a:pt x="682" y="123"/>
                    <a:pt x="669" y="137"/>
                    <a:pt x="655" y="137"/>
                  </a:cubicBezTo>
                  <a:cubicBezTo>
                    <a:pt x="627" y="151"/>
                    <a:pt x="600" y="164"/>
                    <a:pt x="587" y="178"/>
                  </a:cubicBezTo>
                  <a:cubicBezTo>
                    <a:pt x="491" y="245"/>
                    <a:pt x="396" y="314"/>
                    <a:pt x="328" y="396"/>
                  </a:cubicBezTo>
                  <a:cubicBezTo>
                    <a:pt x="260" y="478"/>
                    <a:pt x="191" y="572"/>
                    <a:pt x="151" y="668"/>
                  </a:cubicBezTo>
                  <a:cubicBezTo>
                    <a:pt x="137" y="681"/>
                    <a:pt x="124" y="709"/>
                    <a:pt x="110" y="736"/>
                  </a:cubicBezTo>
                  <a:cubicBezTo>
                    <a:pt x="97" y="763"/>
                    <a:pt x="97" y="777"/>
                    <a:pt x="82" y="804"/>
                  </a:cubicBezTo>
                  <a:cubicBezTo>
                    <a:pt x="69" y="832"/>
                    <a:pt x="69" y="859"/>
                    <a:pt x="55" y="886"/>
                  </a:cubicBezTo>
                  <a:lnTo>
                    <a:pt x="55" y="913"/>
                  </a:lnTo>
                  <a:lnTo>
                    <a:pt x="42" y="954"/>
                  </a:lnTo>
                  <a:cubicBezTo>
                    <a:pt x="1" y="1144"/>
                    <a:pt x="1" y="1335"/>
                    <a:pt x="28" y="1513"/>
                  </a:cubicBezTo>
                  <a:cubicBezTo>
                    <a:pt x="55" y="1607"/>
                    <a:pt x="69" y="1689"/>
                    <a:pt x="110" y="1771"/>
                  </a:cubicBezTo>
                  <a:cubicBezTo>
                    <a:pt x="137" y="1853"/>
                    <a:pt x="178" y="1934"/>
                    <a:pt x="233" y="2016"/>
                  </a:cubicBezTo>
                  <a:cubicBezTo>
                    <a:pt x="273" y="1934"/>
                    <a:pt x="300" y="1853"/>
                    <a:pt x="328" y="1771"/>
                  </a:cubicBezTo>
                  <a:cubicBezTo>
                    <a:pt x="369" y="1703"/>
                    <a:pt x="396" y="1622"/>
                    <a:pt x="437" y="1553"/>
                  </a:cubicBezTo>
                  <a:cubicBezTo>
                    <a:pt x="464" y="1485"/>
                    <a:pt x="491" y="1417"/>
                    <a:pt x="532" y="1362"/>
                  </a:cubicBezTo>
                  <a:cubicBezTo>
                    <a:pt x="560" y="1295"/>
                    <a:pt x="600" y="1240"/>
                    <a:pt x="641" y="1186"/>
                  </a:cubicBezTo>
                  <a:lnTo>
                    <a:pt x="655" y="1172"/>
                  </a:lnTo>
                  <a:cubicBezTo>
                    <a:pt x="655" y="1159"/>
                    <a:pt x="655" y="1159"/>
                    <a:pt x="669" y="1159"/>
                  </a:cubicBezTo>
                  <a:cubicBezTo>
                    <a:pt x="669" y="1144"/>
                    <a:pt x="682" y="1131"/>
                    <a:pt x="696" y="1117"/>
                  </a:cubicBezTo>
                  <a:cubicBezTo>
                    <a:pt x="709" y="1104"/>
                    <a:pt x="709" y="1090"/>
                    <a:pt x="723" y="1090"/>
                  </a:cubicBezTo>
                  <a:cubicBezTo>
                    <a:pt x="736" y="1077"/>
                    <a:pt x="736" y="1063"/>
                    <a:pt x="750" y="1050"/>
                  </a:cubicBezTo>
                  <a:cubicBezTo>
                    <a:pt x="791" y="1022"/>
                    <a:pt x="832" y="981"/>
                    <a:pt x="872" y="954"/>
                  </a:cubicBezTo>
                  <a:cubicBezTo>
                    <a:pt x="954" y="886"/>
                    <a:pt x="1036" y="845"/>
                    <a:pt x="1118" y="832"/>
                  </a:cubicBezTo>
                  <a:cubicBezTo>
                    <a:pt x="1145" y="817"/>
                    <a:pt x="1186" y="817"/>
                    <a:pt x="1213" y="817"/>
                  </a:cubicBezTo>
                  <a:lnTo>
                    <a:pt x="1268" y="817"/>
                  </a:lnTo>
                  <a:cubicBezTo>
                    <a:pt x="1295" y="817"/>
                    <a:pt x="1308" y="817"/>
                    <a:pt x="1335" y="832"/>
                  </a:cubicBezTo>
                  <a:cubicBezTo>
                    <a:pt x="1377" y="832"/>
                    <a:pt x="1417" y="845"/>
                    <a:pt x="1459" y="872"/>
                  </a:cubicBezTo>
                  <a:cubicBezTo>
                    <a:pt x="1472" y="872"/>
                    <a:pt x="1486" y="872"/>
                    <a:pt x="1499" y="886"/>
                  </a:cubicBezTo>
                  <a:cubicBezTo>
                    <a:pt x="1513" y="886"/>
                    <a:pt x="1513" y="899"/>
                    <a:pt x="1526" y="899"/>
                  </a:cubicBezTo>
                  <a:cubicBezTo>
                    <a:pt x="1540" y="913"/>
                    <a:pt x="1553" y="913"/>
                    <a:pt x="1568" y="926"/>
                  </a:cubicBezTo>
                  <a:cubicBezTo>
                    <a:pt x="1581" y="926"/>
                    <a:pt x="1581" y="941"/>
                    <a:pt x="1595" y="954"/>
                  </a:cubicBezTo>
                  <a:cubicBezTo>
                    <a:pt x="1690" y="1022"/>
                    <a:pt x="1785" y="1117"/>
                    <a:pt x="1894" y="1240"/>
                  </a:cubicBezTo>
                  <a:cubicBezTo>
                    <a:pt x="1935" y="1295"/>
                    <a:pt x="1989" y="1362"/>
                    <a:pt x="2044" y="1431"/>
                  </a:cubicBezTo>
                  <a:lnTo>
                    <a:pt x="2207" y="1635"/>
                  </a:lnTo>
                  <a:cubicBezTo>
                    <a:pt x="2234" y="1540"/>
                    <a:pt x="2249" y="1458"/>
                    <a:pt x="2262" y="1362"/>
                  </a:cubicBezTo>
                  <a:cubicBezTo>
                    <a:pt x="2276" y="1281"/>
                    <a:pt x="2276" y="1186"/>
                    <a:pt x="2262" y="1104"/>
                  </a:cubicBezTo>
                  <a:cubicBezTo>
                    <a:pt x="2262" y="1008"/>
                    <a:pt x="2249" y="913"/>
                    <a:pt x="2221" y="832"/>
                  </a:cubicBezTo>
                  <a:cubicBezTo>
                    <a:pt x="2194" y="736"/>
                    <a:pt x="2153" y="641"/>
                    <a:pt x="2112" y="545"/>
                  </a:cubicBezTo>
                  <a:cubicBezTo>
                    <a:pt x="2058" y="463"/>
                    <a:pt x="1989" y="369"/>
                    <a:pt x="1908" y="300"/>
                  </a:cubicBezTo>
                  <a:lnTo>
                    <a:pt x="1840" y="232"/>
                  </a:lnTo>
                  <a:cubicBezTo>
                    <a:pt x="1813" y="218"/>
                    <a:pt x="1799" y="205"/>
                    <a:pt x="1771" y="191"/>
                  </a:cubicBezTo>
                  <a:cubicBezTo>
                    <a:pt x="1744" y="164"/>
                    <a:pt x="1717" y="151"/>
                    <a:pt x="1690" y="137"/>
                  </a:cubicBezTo>
                  <a:cubicBezTo>
                    <a:pt x="1662" y="123"/>
                    <a:pt x="1649" y="109"/>
                    <a:pt x="1622" y="96"/>
                  </a:cubicBezTo>
                  <a:cubicBezTo>
                    <a:pt x="1568" y="82"/>
                    <a:pt x="1513" y="55"/>
                    <a:pt x="1459" y="42"/>
                  </a:cubicBezTo>
                  <a:cubicBezTo>
                    <a:pt x="1444" y="42"/>
                    <a:pt x="1431" y="42"/>
                    <a:pt x="1417" y="28"/>
                  </a:cubicBezTo>
                  <a:lnTo>
                    <a:pt x="1363" y="28"/>
                  </a:lnTo>
                  <a:cubicBezTo>
                    <a:pt x="1335" y="14"/>
                    <a:pt x="1308" y="14"/>
                    <a:pt x="1268" y="14"/>
                  </a:cubicBezTo>
                  <a:cubicBezTo>
                    <a:pt x="1241" y="0"/>
                    <a:pt x="1213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01"/>
            <p:cNvSpPr/>
            <p:nvPr/>
          </p:nvSpPr>
          <p:spPr>
            <a:xfrm>
              <a:off x="6524611" y="1644734"/>
              <a:ext cx="44365" cy="34197"/>
            </a:xfrm>
            <a:custGeom>
              <a:avLst/>
              <a:gdLst/>
              <a:ahLst/>
              <a:cxnLst/>
              <a:rect l="l" t="t" r="r" b="b"/>
              <a:pathLst>
                <a:path w="2439" h="1880" extrusionOk="0">
                  <a:moveTo>
                    <a:pt x="1172" y="0"/>
                  </a:moveTo>
                  <a:cubicBezTo>
                    <a:pt x="1118" y="15"/>
                    <a:pt x="1049" y="15"/>
                    <a:pt x="995" y="28"/>
                  </a:cubicBezTo>
                  <a:cubicBezTo>
                    <a:pt x="982" y="42"/>
                    <a:pt x="967" y="42"/>
                    <a:pt x="954" y="42"/>
                  </a:cubicBezTo>
                  <a:lnTo>
                    <a:pt x="913" y="55"/>
                  </a:lnTo>
                  <a:cubicBezTo>
                    <a:pt x="886" y="69"/>
                    <a:pt x="858" y="69"/>
                    <a:pt x="818" y="82"/>
                  </a:cubicBezTo>
                  <a:cubicBezTo>
                    <a:pt x="709" y="123"/>
                    <a:pt x="600" y="191"/>
                    <a:pt x="518" y="260"/>
                  </a:cubicBezTo>
                  <a:cubicBezTo>
                    <a:pt x="423" y="327"/>
                    <a:pt x="341" y="409"/>
                    <a:pt x="286" y="491"/>
                  </a:cubicBezTo>
                  <a:cubicBezTo>
                    <a:pt x="219" y="587"/>
                    <a:pt x="164" y="668"/>
                    <a:pt x="123" y="763"/>
                  </a:cubicBezTo>
                  <a:cubicBezTo>
                    <a:pt x="41" y="954"/>
                    <a:pt x="1" y="1144"/>
                    <a:pt x="1" y="1335"/>
                  </a:cubicBezTo>
                  <a:cubicBezTo>
                    <a:pt x="1" y="1431"/>
                    <a:pt x="14" y="1526"/>
                    <a:pt x="28" y="1622"/>
                  </a:cubicBezTo>
                  <a:cubicBezTo>
                    <a:pt x="41" y="1703"/>
                    <a:pt x="68" y="1798"/>
                    <a:pt x="110" y="1880"/>
                  </a:cubicBezTo>
                  <a:cubicBezTo>
                    <a:pt x="164" y="1798"/>
                    <a:pt x="205" y="1731"/>
                    <a:pt x="246" y="1649"/>
                  </a:cubicBezTo>
                  <a:cubicBezTo>
                    <a:pt x="301" y="1580"/>
                    <a:pt x="341" y="1513"/>
                    <a:pt x="382" y="1444"/>
                  </a:cubicBezTo>
                  <a:cubicBezTo>
                    <a:pt x="477" y="1322"/>
                    <a:pt x="573" y="1199"/>
                    <a:pt x="668" y="1104"/>
                  </a:cubicBezTo>
                  <a:cubicBezTo>
                    <a:pt x="764" y="1008"/>
                    <a:pt x="858" y="941"/>
                    <a:pt x="954" y="899"/>
                  </a:cubicBezTo>
                  <a:cubicBezTo>
                    <a:pt x="995" y="872"/>
                    <a:pt x="1049" y="859"/>
                    <a:pt x="1090" y="845"/>
                  </a:cubicBezTo>
                  <a:lnTo>
                    <a:pt x="1118" y="845"/>
                  </a:lnTo>
                  <a:lnTo>
                    <a:pt x="1131" y="832"/>
                  </a:lnTo>
                  <a:lnTo>
                    <a:pt x="1158" y="832"/>
                  </a:lnTo>
                  <a:cubicBezTo>
                    <a:pt x="1185" y="832"/>
                    <a:pt x="1199" y="832"/>
                    <a:pt x="1227" y="818"/>
                  </a:cubicBezTo>
                  <a:lnTo>
                    <a:pt x="1321" y="818"/>
                  </a:lnTo>
                  <a:cubicBezTo>
                    <a:pt x="1336" y="818"/>
                    <a:pt x="1349" y="832"/>
                    <a:pt x="1363" y="832"/>
                  </a:cubicBezTo>
                  <a:cubicBezTo>
                    <a:pt x="1403" y="832"/>
                    <a:pt x="1445" y="845"/>
                    <a:pt x="1485" y="859"/>
                  </a:cubicBezTo>
                  <a:cubicBezTo>
                    <a:pt x="1581" y="899"/>
                    <a:pt x="1676" y="954"/>
                    <a:pt x="1771" y="1050"/>
                  </a:cubicBezTo>
                  <a:cubicBezTo>
                    <a:pt x="1812" y="1090"/>
                    <a:pt x="1866" y="1144"/>
                    <a:pt x="1908" y="1199"/>
                  </a:cubicBezTo>
                  <a:cubicBezTo>
                    <a:pt x="1962" y="1253"/>
                    <a:pt x="2002" y="1308"/>
                    <a:pt x="2057" y="1362"/>
                  </a:cubicBezTo>
                  <a:lnTo>
                    <a:pt x="2180" y="1567"/>
                  </a:lnTo>
                  <a:cubicBezTo>
                    <a:pt x="2220" y="1649"/>
                    <a:pt x="2262" y="1716"/>
                    <a:pt x="2316" y="1798"/>
                  </a:cubicBezTo>
                  <a:cubicBezTo>
                    <a:pt x="2357" y="1716"/>
                    <a:pt x="2384" y="1635"/>
                    <a:pt x="2411" y="1540"/>
                  </a:cubicBezTo>
                  <a:cubicBezTo>
                    <a:pt x="2425" y="1444"/>
                    <a:pt x="2438" y="1349"/>
                    <a:pt x="2438" y="1253"/>
                  </a:cubicBezTo>
                  <a:cubicBezTo>
                    <a:pt x="2438" y="1063"/>
                    <a:pt x="2398" y="872"/>
                    <a:pt x="2302" y="681"/>
                  </a:cubicBezTo>
                  <a:cubicBezTo>
                    <a:pt x="2262" y="587"/>
                    <a:pt x="2193" y="491"/>
                    <a:pt x="2126" y="409"/>
                  </a:cubicBezTo>
                  <a:cubicBezTo>
                    <a:pt x="2057" y="327"/>
                    <a:pt x="1975" y="246"/>
                    <a:pt x="1866" y="191"/>
                  </a:cubicBezTo>
                  <a:cubicBezTo>
                    <a:pt x="1771" y="123"/>
                    <a:pt x="1648" y="69"/>
                    <a:pt x="1539" y="42"/>
                  </a:cubicBezTo>
                  <a:cubicBezTo>
                    <a:pt x="1499" y="28"/>
                    <a:pt x="1472" y="28"/>
                    <a:pt x="1445" y="15"/>
                  </a:cubicBezTo>
                  <a:lnTo>
                    <a:pt x="1349" y="15"/>
                  </a:lnTo>
                  <a:cubicBezTo>
                    <a:pt x="1321" y="0"/>
                    <a:pt x="1294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01"/>
            <p:cNvSpPr/>
            <p:nvPr/>
          </p:nvSpPr>
          <p:spPr>
            <a:xfrm>
              <a:off x="6384130" y="1599878"/>
              <a:ext cx="56516" cy="49095"/>
            </a:xfrm>
            <a:custGeom>
              <a:avLst/>
              <a:gdLst/>
              <a:ahLst/>
              <a:cxnLst/>
              <a:rect l="l" t="t" r="r" b="b"/>
              <a:pathLst>
                <a:path w="3107" h="2699" extrusionOk="0">
                  <a:moveTo>
                    <a:pt x="1838" y="1"/>
                  </a:moveTo>
                  <a:cubicBezTo>
                    <a:pt x="1701" y="1"/>
                    <a:pt x="1562" y="18"/>
                    <a:pt x="1432" y="56"/>
                  </a:cubicBezTo>
                  <a:cubicBezTo>
                    <a:pt x="1200" y="111"/>
                    <a:pt x="982" y="220"/>
                    <a:pt x="791" y="356"/>
                  </a:cubicBezTo>
                  <a:cubicBezTo>
                    <a:pt x="614" y="478"/>
                    <a:pt x="451" y="656"/>
                    <a:pt x="328" y="846"/>
                  </a:cubicBezTo>
                  <a:cubicBezTo>
                    <a:pt x="192" y="1023"/>
                    <a:pt x="97" y="1241"/>
                    <a:pt x="55" y="1459"/>
                  </a:cubicBezTo>
                  <a:cubicBezTo>
                    <a:pt x="1" y="1676"/>
                    <a:pt x="1" y="1909"/>
                    <a:pt x="55" y="2126"/>
                  </a:cubicBezTo>
                  <a:cubicBezTo>
                    <a:pt x="83" y="2235"/>
                    <a:pt x="124" y="2344"/>
                    <a:pt x="179" y="2439"/>
                  </a:cubicBezTo>
                  <a:cubicBezTo>
                    <a:pt x="233" y="2535"/>
                    <a:pt x="301" y="2630"/>
                    <a:pt x="382" y="2698"/>
                  </a:cubicBezTo>
                  <a:cubicBezTo>
                    <a:pt x="451" y="2603"/>
                    <a:pt x="505" y="2521"/>
                    <a:pt x="560" y="2439"/>
                  </a:cubicBezTo>
                  <a:lnTo>
                    <a:pt x="723" y="2235"/>
                  </a:lnTo>
                  <a:cubicBezTo>
                    <a:pt x="818" y="2112"/>
                    <a:pt x="927" y="2017"/>
                    <a:pt x="1023" y="1922"/>
                  </a:cubicBezTo>
                  <a:cubicBezTo>
                    <a:pt x="1118" y="1827"/>
                    <a:pt x="1227" y="1745"/>
                    <a:pt x="1323" y="1676"/>
                  </a:cubicBezTo>
                  <a:cubicBezTo>
                    <a:pt x="1417" y="1595"/>
                    <a:pt x="1499" y="1527"/>
                    <a:pt x="1595" y="1459"/>
                  </a:cubicBezTo>
                  <a:cubicBezTo>
                    <a:pt x="1690" y="1391"/>
                    <a:pt x="1786" y="1336"/>
                    <a:pt x="1867" y="1282"/>
                  </a:cubicBezTo>
                  <a:cubicBezTo>
                    <a:pt x="1962" y="1213"/>
                    <a:pt x="2058" y="1159"/>
                    <a:pt x="2167" y="1104"/>
                  </a:cubicBezTo>
                  <a:cubicBezTo>
                    <a:pt x="2276" y="1064"/>
                    <a:pt x="2385" y="1010"/>
                    <a:pt x="2548" y="982"/>
                  </a:cubicBezTo>
                  <a:cubicBezTo>
                    <a:pt x="2616" y="968"/>
                    <a:pt x="2698" y="955"/>
                    <a:pt x="2794" y="941"/>
                  </a:cubicBezTo>
                  <a:lnTo>
                    <a:pt x="3106" y="941"/>
                  </a:lnTo>
                  <a:cubicBezTo>
                    <a:pt x="3093" y="819"/>
                    <a:pt x="3052" y="723"/>
                    <a:pt x="2997" y="614"/>
                  </a:cubicBezTo>
                  <a:cubicBezTo>
                    <a:pt x="2943" y="519"/>
                    <a:pt x="2875" y="438"/>
                    <a:pt x="2794" y="356"/>
                  </a:cubicBezTo>
                  <a:cubicBezTo>
                    <a:pt x="2616" y="192"/>
                    <a:pt x="2398" y="83"/>
                    <a:pt x="2153" y="29"/>
                  </a:cubicBezTo>
                  <a:cubicBezTo>
                    <a:pt x="2052" y="11"/>
                    <a:pt x="1946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01"/>
            <p:cNvSpPr/>
            <p:nvPr/>
          </p:nvSpPr>
          <p:spPr>
            <a:xfrm>
              <a:off x="6519409" y="1585035"/>
              <a:ext cx="60955" cy="39163"/>
            </a:xfrm>
            <a:custGeom>
              <a:avLst/>
              <a:gdLst/>
              <a:ahLst/>
              <a:cxnLst/>
              <a:rect l="l" t="t" r="r" b="b"/>
              <a:pathLst>
                <a:path w="3351" h="2153" extrusionOk="0">
                  <a:moveTo>
                    <a:pt x="1689" y="1"/>
                  </a:moveTo>
                  <a:cubicBezTo>
                    <a:pt x="1580" y="1"/>
                    <a:pt x="1458" y="1"/>
                    <a:pt x="1349" y="14"/>
                  </a:cubicBezTo>
                  <a:cubicBezTo>
                    <a:pt x="1117" y="28"/>
                    <a:pt x="899" y="95"/>
                    <a:pt x="695" y="204"/>
                  </a:cubicBezTo>
                  <a:lnTo>
                    <a:pt x="668" y="219"/>
                  </a:lnTo>
                  <a:cubicBezTo>
                    <a:pt x="654" y="232"/>
                    <a:pt x="641" y="232"/>
                    <a:pt x="627" y="246"/>
                  </a:cubicBezTo>
                  <a:lnTo>
                    <a:pt x="545" y="286"/>
                  </a:lnTo>
                  <a:cubicBezTo>
                    <a:pt x="532" y="300"/>
                    <a:pt x="505" y="313"/>
                    <a:pt x="478" y="341"/>
                  </a:cubicBezTo>
                  <a:cubicBezTo>
                    <a:pt x="450" y="355"/>
                    <a:pt x="436" y="368"/>
                    <a:pt x="409" y="395"/>
                  </a:cubicBezTo>
                  <a:cubicBezTo>
                    <a:pt x="314" y="464"/>
                    <a:pt x="232" y="558"/>
                    <a:pt x="164" y="654"/>
                  </a:cubicBezTo>
                  <a:cubicBezTo>
                    <a:pt x="96" y="763"/>
                    <a:pt x="42" y="872"/>
                    <a:pt x="28" y="994"/>
                  </a:cubicBezTo>
                  <a:cubicBezTo>
                    <a:pt x="0" y="1117"/>
                    <a:pt x="0" y="1226"/>
                    <a:pt x="55" y="1335"/>
                  </a:cubicBezTo>
                  <a:cubicBezTo>
                    <a:pt x="245" y="1212"/>
                    <a:pt x="409" y="1199"/>
                    <a:pt x="559" y="1199"/>
                  </a:cubicBezTo>
                  <a:cubicBezTo>
                    <a:pt x="695" y="1199"/>
                    <a:pt x="832" y="1226"/>
                    <a:pt x="968" y="1239"/>
                  </a:cubicBezTo>
                  <a:cubicBezTo>
                    <a:pt x="1090" y="1267"/>
                    <a:pt x="1226" y="1281"/>
                    <a:pt x="1349" y="1308"/>
                  </a:cubicBezTo>
                  <a:lnTo>
                    <a:pt x="1513" y="1348"/>
                  </a:lnTo>
                  <a:lnTo>
                    <a:pt x="1553" y="1348"/>
                  </a:lnTo>
                  <a:cubicBezTo>
                    <a:pt x="1567" y="1363"/>
                    <a:pt x="1580" y="1363"/>
                    <a:pt x="1594" y="1363"/>
                  </a:cubicBezTo>
                  <a:cubicBezTo>
                    <a:pt x="1607" y="1363"/>
                    <a:pt x="1607" y="1376"/>
                    <a:pt x="1622" y="1376"/>
                  </a:cubicBezTo>
                  <a:lnTo>
                    <a:pt x="1662" y="1390"/>
                  </a:lnTo>
                  <a:cubicBezTo>
                    <a:pt x="1867" y="1444"/>
                    <a:pt x="2085" y="1526"/>
                    <a:pt x="2343" y="1648"/>
                  </a:cubicBezTo>
                  <a:cubicBezTo>
                    <a:pt x="2479" y="1702"/>
                    <a:pt x="2615" y="1771"/>
                    <a:pt x="2766" y="1853"/>
                  </a:cubicBezTo>
                  <a:lnTo>
                    <a:pt x="2888" y="1920"/>
                  </a:lnTo>
                  <a:cubicBezTo>
                    <a:pt x="2915" y="1948"/>
                    <a:pt x="2956" y="1962"/>
                    <a:pt x="2997" y="1989"/>
                  </a:cubicBezTo>
                  <a:cubicBezTo>
                    <a:pt x="3038" y="2016"/>
                    <a:pt x="3093" y="2044"/>
                    <a:pt x="3133" y="2071"/>
                  </a:cubicBezTo>
                  <a:cubicBezTo>
                    <a:pt x="3174" y="2098"/>
                    <a:pt x="3229" y="2125"/>
                    <a:pt x="3269" y="2152"/>
                  </a:cubicBezTo>
                  <a:cubicBezTo>
                    <a:pt x="3296" y="2098"/>
                    <a:pt x="3310" y="2044"/>
                    <a:pt x="3324" y="1989"/>
                  </a:cubicBezTo>
                  <a:cubicBezTo>
                    <a:pt x="3338" y="1935"/>
                    <a:pt x="3338" y="1880"/>
                    <a:pt x="3351" y="1826"/>
                  </a:cubicBezTo>
                  <a:lnTo>
                    <a:pt x="3351" y="1744"/>
                  </a:lnTo>
                  <a:lnTo>
                    <a:pt x="3351" y="1662"/>
                  </a:lnTo>
                  <a:cubicBezTo>
                    <a:pt x="3351" y="1608"/>
                    <a:pt x="3351" y="1553"/>
                    <a:pt x="3338" y="1499"/>
                  </a:cubicBezTo>
                  <a:cubicBezTo>
                    <a:pt x="3310" y="1294"/>
                    <a:pt x="3229" y="1076"/>
                    <a:pt x="3120" y="899"/>
                  </a:cubicBezTo>
                  <a:cubicBezTo>
                    <a:pt x="3011" y="709"/>
                    <a:pt x="2860" y="531"/>
                    <a:pt x="2670" y="395"/>
                  </a:cubicBezTo>
                  <a:cubicBezTo>
                    <a:pt x="2493" y="259"/>
                    <a:pt x="2288" y="137"/>
                    <a:pt x="2057" y="68"/>
                  </a:cubicBezTo>
                  <a:cubicBezTo>
                    <a:pt x="2030" y="68"/>
                    <a:pt x="2003" y="55"/>
                    <a:pt x="1976" y="55"/>
                  </a:cubicBezTo>
                  <a:cubicBezTo>
                    <a:pt x="1934" y="41"/>
                    <a:pt x="1907" y="41"/>
                    <a:pt x="1880" y="28"/>
                  </a:cubicBezTo>
                  <a:cubicBezTo>
                    <a:pt x="1840" y="28"/>
                    <a:pt x="1812" y="14"/>
                    <a:pt x="1785" y="14"/>
                  </a:cubicBezTo>
                  <a:lnTo>
                    <a:pt x="1744" y="14"/>
                  </a:lnTo>
                  <a:cubicBezTo>
                    <a:pt x="1716" y="14"/>
                    <a:pt x="1703" y="14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01"/>
            <p:cNvSpPr/>
            <p:nvPr/>
          </p:nvSpPr>
          <p:spPr>
            <a:xfrm>
              <a:off x="6456235" y="1638786"/>
              <a:ext cx="20573" cy="62701"/>
            </a:xfrm>
            <a:custGeom>
              <a:avLst/>
              <a:gdLst/>
              <a:ahLst/>
              <a:cxnLst/>
              <a:rect l="l" t="t" r="r" b="b"/>
              <a:pathLst>
                <a:path w="1131" h="3447" extrusionOk="0">
                  <a:moveTo>
                    <a:pt x="1" y="1"/>
                  </a:moveTo>
                  <a:cubicBezTo>
                    <a:pt x="14" y="82"/>
                    <a:pt x="28" y="151"/>
                    <a:pt x="55" y="233"/>
                  </a:cubicBezTo>
                  <a:cubicBezTo>
                    <a:pt x="68" y="300"/>
                    <a:pt x="96" y="382"/>
                    <a:pt x="110" y="450"/>
                  </a:cubicBezTo>
                  <a:cubicBezTo>
                    <a:pt x="123" y="532"/>
                    <a:pt x="150" y="600"/>
                    <a:pt x="177" y="668"/>
                  </a:cubicBezTo>
                  <a:cubicBezTo>
                    <a:pt x="192" y="736"/>
                    <a:pt x="205" y="818"/>
                    <a:pt x="232" y="886"/>
                  </a:cubicBezTo>
                  <a:cubicBezTo>
                    <a:pt x="314" y="1159"/>
                    <a:pt x="395" y="1444"/>
                    <a:pt x="464" y="1717"/>
                  </a:cubicBezTo>
                  <a:cubicBezTo>
                    <a:pt x="546" y="2003"/>
                    <a:pt x="613" y="2276"/>
                    <a:pt x="682" y="2561"/>
                  </a:cubicBezTo>
                  <a:cubicBezTo>
                    <a:pt x="695" y="2630"/>
                    <a:pt x="722" y="2697"/>
                    <a:pt x="736" y="2779"/>
                  </a:cubicBezTo>
                  <a:cubicBezTo>
                    <a:pt x="749" y="2848"/>
                    <a:pt x="777" y="2915"/>
                    <a:pt x="791" y="2997"/>
                  </a:cubicBezTo>
                  <a:cubicBezTo>
                    <a:pt x="818" y="3065"/>
                    <a:pt x="831" y="3133"/>
                    <a:pt x="858" y="3215"/>
                  </a:cubicBezTo>
                  <a:cubicBezTo>
                    <a:pt x="873" y="3283"/>
                    <a:pt x="900" y="3365"/>
                    <a:pt x="927" y="3447"/>
                  </a:cubicBezTo>
                  <a:cubicBezTo>
                    <a:pt x="967" y="3365"/>
                    <a:pt x="995" y="3296"/>
                    <a:pt x="1022" y="3215"/>
                  </a:cubicBezTo>
                  <a:cubicBezTo>
                    <a:pt x="1036" y="3147"/>
                    <a:pt x="1063" y="3065"/>
                    <a:pt x="1076" y="2984"/>
                  </a:cubicBezTo>
                  <a:cubicBezTo>
                    <a:pt x="1090" y="2902"/>
                    <a:pt x="1104" y="2833"/>
                    <a:pt x="1118" y="2752"/>
                  </a:cubicBezTo>
                  <a:cubicBezTo>
                    <a:pt x="1118" y="2670"/>
                    <a:pt x="1131" y="2588"/>
                    <a:pt x="1131" y="2507"/>
                  </a:cubicBezTo>
                  <a:cubicBezTo>
                    <a:pt x="1131" y="2194"/>
                    <a:pt x="1090" y="1880"/>
                    <a:pt x="1009" y="1567"/>
                  </a:cubicBezTo>
                  <a:cubicBezTo>
                    <a:pt x="927" y="1268"/>
                    <a:pt x="804" y="968"/>
                    <a:pt x="640" y="696"/>
                  </a:cubicBezTo>
                  <a:cubicBezTo>
                    <a:pt x="600" y="627"/>
                    <a:pt x="546" y="573"/>
                    <a:pt x="504" y="505"/>
                  </a:cubicBezTo>
                  <a:cubicBezTo>
                    <a:pt x="450" y="436"/>
                    <a:pt x="409" y="382"/>
                    <a:pt x="355" y="314"/>
                  </a:cubicBezTo>
                  <a:lnTo>
                    <a:pt x="192" y="151"/>
                  </a:lnTo>
                  <a:cubicBezTo>
                    <a:pt x="123" y="96"/>
                    <a:pt x="68" y="42"/>
                    <a:pt x="1" y="1"/>
                  </a:cubicBezTo>
                  <a:close/>
                </a:path>
              </a:pathLst>
            </a:custGeom>
            <a:solidFill>
              <a:srgbClr val="A54675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01"/>
            <p:cNvSpPr/>
            <p:nvPr/>
          </p:nvSpPr>
          <p:spPr>
            <a:xfrm>
              <a:off x="6341529" y="1470201"/>
              <a:ext cx="301536" cy="235488"/>
            </a:xfrm>
            <a:custGeom>
              <a:avLst/>
              <a:gdLst/>
              <a:ahLst/>
              <a:cxnLst/>
              <a:rect l="l" t="t" r="r" b="b"/>
              <a:pathLst>
                <a:path w="16577" h="12946" extrusionOk="0">
                  <a:moveTo>
                    <a:pt x="9763" y="0"/>
                  </a:moveTo>
                  <a:cubicBezTo>
                    <a:pt x="8756" y="0"/>
                    <a:pt x="7742" y="214"/>
                    <a:pt x="6756" y="470"/>
                  </a:cubicBezTo>
                  <a:cubicBezTo>
                    <a:pt x="5632" y="754"/>
                    <a:pt x="4467" y="1110"/>
                    <a:pt x="3565" y="1832"/>
                  </a:cubicBezTo>
                  <a:lnTo>
                    <a:pt x="3565" y="1832"/>
                  </a:lnTo>
                  <a:lnTo>
                    <a:pt x="4046" y="1396"/>
                  </a:lnTo>
                  <a:lnTo>
                    <a:pt x="4046" y="1396"/>
                  </a:lnTo>
                  <a:cubicBezTo>
                    <a:pt x="2888" y="2010"/>
                    <a:pt x="1880" y="2909"/>
                    <a:pt x="1104" y="3984"/>
                  </a:cubicBezTo>
                  <a:cubicBezTo>
                    <a:pt x="478" y="4883"/>
                    <a:pt x="0" y="6000"/>
                    <a:pt x="246" y="7076"/>
                  </a:cubicBezTo>
                  <a:cubicBezTo>
                    <a:pt x="341" y="7443"/>
                    <a:pt x="559" y="7852"/>
                    <a:pt x="927" y="7948"/>
                  </a:cubicBezTo>
                  <a:cubicBezTo>
                    <a:pt x="984" y="7963"/>
                    <a:pt x="1040" y="7969"/>
                    <a:pt x="1096" y="7969"/>
                  </a:cubicBezTo>
                  <a:cubicBezTo>
                    <a:pt x="1507" y="7969"/>
                    <a:pt x="1877" y="7603"/>
                    <a:pt x="2152" y="7267"/>
                  </a:cubicBezTo>
                  <a:cubicBezTo>
                    <a:pt x="3160" y="6014"/>
                    <a:pt x="4059" y="4679"/>
                    <a:pt x="4958" y="3345"/>
                  </a:cubicBezTo>
                  <a:lnTo>
                    <a:pt x="4958" y="3345"/>
                  </a:lnTo>
                  <a:cubicBezTo>
                    <a:pt x="4618" y="4298"/>
                    <a:pt x="4291" y="5455"/>
                    <a:pt x="4890" y="6272"/>
                  </a:cubicBezTo>
                  <a:cubicBezTo>
                    <a:pt x="4945" y="6354"/>
                    <a:pt x="5012" y="6436"/>
                    <a:pt x="5108" y="6436"/>
                  </a:cubicBezTo>
                  <a:cubicBezTo>
                    <a:pt x="5190" y="6436"/>
                    <a:pt x="5272" y="6381"/>
                    <a:pt x="5339" y="6327"/>
                  </a:cubicBezTo>
                  <a:cubicBezTo>
                    <a:pt x="5789" y="5918"/>
                    <a:pt x="6156" y="5428"/>
                    <a:pt x="6429" y="4883"/>
                  </a:cubicBezTo>
                  <a:cubicBezTo>
                    <a:pt x="6470" y="5633"/>
                    <a:pt x="6661" y="6395"/>
                    <a:pt x="7070" y="7008"/>
                  </a:cubicBezTo>
                  <a:cubicBezTo>
                    <a:pt x="7491" y="7634"/>
                    <a:pt x="8145" y="8097"/>
                    <a:pt x="8880" y="8179"/>
                  </a:cubicBezTo>
                  <a:cubicBezTo>
                    <a:pt x="8919" y="8183"/>
                    <a:pt x="8957" y="8186"/>
                    <a:pt x="8994" y="8186"/>
                  </a:cubicBezTo>
                  <a:cubicBezTo>
                    <a:pt x="9076" y="8186"/>
                    <a:pt x="9151" y="8172"/>
                    <a:pt x="9207" y="8124"/>
                  </a:cubicBezTo>
                  <a:cubicBezTo>
                    <a:pt x="9303" y="8043"/>
                    <a:pt x="9330" y="7921"/>
                    <a:pt x="9344" y="7812"/>
                  </a:cubicBezTo>
                  <a:lnTo>
                    <a:pt x="10161" y="3439"/>
                  </a:lnTo>
                  <a:cubicBezTo>
                    <a:pt x="10338" y="4107"/>
                    <a:pt x="10569" y="4747"/>
                    <a:pt x="10869" y="5360"/>
                  </a:cubicBezTo>
                  <a:cubicBezTo>
                    <a:pt x="10978" y="5618"/>
                    <a:pt x="11128" y="5864"/>
                    <a:pt x="11359" y="5987"/>
                  </a:cubicBezTo>
                  <a:cubicBezTo>
                    <a:pt x="11462" y="6039"/>
                    <a:pt x="11567" y="6063"/>
                    <a:pt x="11674" y="6063"/>
                  </a:cubicBezTo>
                  <a:cubicBezTo>
                    <a:pt x="12062" y="6063"/>
                    <a:pt x="12460" y="5754"/>
                    <a:pt x="12748" y="5455"/>
                  </a:cubicBezTo>
                  <a:cubicBezTo>
                    <a:pt x="13070" y="5111"/>
                    <a:pt x="13463" y="4735"/>
                    <a:pt x="13902" y="4735"/>
                  </a:cubicBezTo>
                  <a:cubicBezTo>
                    <a:pt x="13966" y="4735"/>
                    <a:pt x="14031" y="4744"/>
                    <a:pt x="14097" y="4761"/>
                  </a:cubicBezTo>
                  <a:cubicBezTo>
                    <a:pt x="13947" y="5551"/>
                    <a:pt x="13865" y="6341"/>
                    <a:pt x="13852" y="7144"/>
                  </a:cubicBezTo>
                  <a:cubicBezTo>
                    <a:pt x="13852" y="7634"/>
                    <a:pt x="13865" y="8124"/>
                    <a:pt x="14043" y="8574"/>
                  </a:cubicBezTo>
                  <a:cubicBezTo>
                    <a:pt x="14219" y="9023"/>
                    <a:pt x="14588" y="9432"/>
                    <a:pt x="15051" y="9541"/>
                  </a:cubicBezTo>
                  <a:cubicBezTo>
                    <a:pt x="14669" y="10630"/>
                    <a:pt x="14628" y="11843"/>
                    <a:pt x="14928" y="12946"/>
                  </a:cubicBezTo>
                  <a:cubicBezTo>
                    <a:pt x="15105" y="11666"/>
                    <a:pt x="15541" y="10427"/>
                    <a:pt x="16181" y="9310"/>
                  </a:cubicBezTo>
                  <a:cubicBezTo>
                    <a:pt x="16304" y="9078"/>
                    <a:pt x="16440" y="8860"/>
                    <a:pt x="16507" y="8615"/>
                  </a:cubicBezTo>
                  <a:cubicBezTo>
                    <a:pt x="16576" y="8357"/>
                    <a:pt x="16576" y="8097"/>
                    <a:pt x="16549" y="7839"/>
                  </a:cubicBezTo>
                  <a:cubicBezTo>
                    <a:pt x="16453" y="6123"/>
                    <a:pt x="15990" y="4380"/>
                    <a:pt x="15023" y="2949"/>
                  </a:cubicBezTo>
                  <a:cubicBezTo>
                    <a:pt x="14070" y="1519"/>
                    <a:pt x="12585" y="416"/>
                    <a:pt x="10910" y="103"/>
                  </a:cubicBezTo>
                  <a:cubicBezTo>
                    <a:pt x="10530" y="31"/>
                    <a:pt x="10147" y="0"/>
                    <a:pt x="9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101"/>
            <p:cNvSpPr/>
            <p:nvPr/>
          </p:nvSpPr>
          <p:spPr>
            <a:xfrm>
              <a:off x="6098238" y="1149257"/>
              <a:ext cx="240326" cy="317379"/>
            </a:xfrm>
            <a:custGeom>
              <a:avLst/>
              <a:gdLst/>
              <a:ahLst/>
              <a:cxnLst/>
              <a:rect l="l" t="t" r="r" b="b"/>
              <a:pathLst>
                <a:path w="13212" h="17448" extrusionOk="0">
                  <a:moveTo>
                    <a:pt x="6389" y="0"/>
                  </a:moveTo>
                  <a:cubicBezTo>
                    <a:pt x="6320" y="614"/>
                    <a:pt x="6239" y="1240"/>
                    <a:pt x="6102" y="1812"/>
                  </a:cubicBezTo>
                  <a:cubicBezTo>
                    <a:pt x="6021" y="2098"/>
                    <a:pt x="5939" y="2370"/>
                    <a:pt x="5817" y="2629"/>
                  </a:cubicBezTo>
                  <a:cubicBezTo>
                    <a:pt x="5708" y="2887"/>
                    <a:pt x="5572" y="3133"/>
                    <a:pt x="5394" y="3351"/>
                  </a:cubicBezTo>
                  <a:cubicBezTo>
                    <a:pt x="5272" y="3501"/>
                    <a:pt x="5136" y="3650"/>
                    <a:pt x="4986" y="3786"/>
                  </a:cubicBezTo>
                  <a:cubicBezTo>
                    <a:pt x="4755" y="4004"/>
                    <a:pt x="4495" y="4195"/>
                    <a:pt x="4237" y="4386"/>
                  </a:cubicBezTo>
                  <a:cubicBezTo>
                    <a:pt x="3965" y="4590"/>
                    <a:pt x="3678" y="4781"/>
                    <a:pt x="3406" y="4999"/>
                  </a:cubicBezTo>
                  <a:cubicBezTo>
                    <a:pt x="2425" y="5775"/>
                    <a:pt x="1622" y="6770"/>
                    <a:pt x="1036" y="7886"/>
                  </a:cubicBezTo>
                  <a:cubicBezTo>
                    <a:pt x="451" y="9003"/>
                    <a:pt x="97" y="10242"/>
                    <a:pt x="15" y="11509"/>
                  </a:cubicBezTo>
                  <a:cubicBezTo>
                    <a:pt x="1" y="11659"/>
                    <a:pt x="1" y="11809"/>
                    <a:pt x="1" y="11958"/>
                  </a:cubicBezTo>
                  <a:cubicBezTo>
                    <a:pt x="1" y="12490"/>
                    <a:pt x="55" y="13020"/>
                    <a:pt x="164" y="13552"/>
                  </a:cubicBezTo>
                  <a:cubicBezTo>
                    <a:pt x="260" y="13934"/>
                    <a:pt x="382" y="14315"/>
                    <a:pt x="533" y="14682"/>
                  </a:cubicBezTo>
                  <a:cubicBezTo>
                    <a:pt x="764" y="15214"/>
                    <a:pt x="1077" y="15717"/>
                    <a:pt x="1459" y="16153"/>
                  </a:cubicBezTo>
                  <a:cubicBezTo>
                    <a:pt x="1853" y="16576"/>
                    <a:pt x="2330" y="16916"/>
                    <a:pt x="2888" y="17148"/>
                  </a:cubicBezTo>
                  <a:cubicBezTo>
                    <a:pt x="3379" y="17352"/>
                    <a:pt x="3896" y="17447"/>
                    <a:pt x="4414" y="17447"/>
                  </a:cubicBezTo>
                  <a:cubicBezTo>
                    <a:pt x="4836" y="17447"/>
                    <a:pt x="5245" y="17393"/>
                    <a:pt x="5654" y="17284"/>
                  </a:cubicBezTo>
                  <a:cubicBezTo>
                    <a:pt x="6266" y="17121"/>
                    <a:pt x="6852" y="16861"/>
                    <a:pt x="7410" y="16534"/>
                  </a:cubicBezTo>
                  <a:cubicBezTo>
                    <a:pt x="7969" y="16194"/>
                    <a:pt x="8472" y="15799"/>
                    <a:pt x="8935" y="15363"/>
                  </a:cubicBezTo>
                  <a:cubicBezTo>
                    <a:pt x="9181" y="15132"/>
                    <a:pt x="9413" y="14887"/>
                    <a:pt x="9658" y="14669"/>
                  </a:cubicBezTo>
                  <a:cubicBezTo>
                    <a:pt x="9889" y="14451"/>
                    <a:pt x="10121" y="14246"/>
                    <a:pt x="10366" y="14083"/>
                  </a:cubicBezTo>
                  <a:cubicBezTo>
                    <a:pt x="10557" y="13947"/>
                    <a:pt x="10775" y="13838"/>
                    <a:pt x="10978" y="13770"/>
                  </a:cubicBezTo>
                  <a:cubicBezTo>
                    <a:pt x="11196" y="13688"/>
                    <a:pt x="11414" y="13647"/>
                    <a:pt x="11619" y="13647"/>
                  </a:cubicBezTo>
                  <a:cubicBezTo>
                    <a:pt x="11714" y="13647"/>
                    <a:pt x="11810" y="13661"/>
                    <a:pt x="11904" y="13674"/>
                  </a:cubicBezTo>
                  <a:cubicBezTo>
                    <a:pt x="12041" y="13701"/>
                    <a:pt x="12164" y="13756"/>
                    <a:pt x="12286" y="13825"/>
                  </a:cubicBezTo>
                  <a:cubicBezTo>
                    <a:pt x="12395" y="13892"/>
                    <a:pt x="12504" y="13988"/>
                    <a:pt x="12613" y="14124"/>
                  </a:cubicBezTo>
                  <a:lnTo>
                    <a:pt x="13212" y="13634"/>
                  </a:lnTo>
                  <a:cubicBezTo>
                    <a:pt x="13103" y="13511"/>
                    <a:pt x="12981" y="13389"/>
                    <a:pt x="12858" y="13293"/>
                  </a:cubicBezTo>
                  <a:cubicBezTo>
                    <a:pt x="12681" y="13157"/>
                    <a:pt x="12476" y="13048"/>
                    <a:pt x="12259" y="12980"/>
                  </a:cubicBezTo>
                  <a:cubicBezTo>
                    <a:pt x="12055" y="12912"/>
                    <a:pt x="11837" y="12884"/>
                    <a:pt x="11619" y="12884"/>
                  </a:cubicBezTo>
                  <a:cubicBezTo>
                    <a:pt x="11319" y="12884"/>
                    <a:pt x="11020" y="12939"/>
                    <a:pt x="10733" y="13048"/>
                  </a:cubicBezTo>
                  <a:cubicBezTo>
                    <a:pt x="10448" y="13144"/>
                    <a:pt x="10175" y="13280"/>
                    <a:pt x="9930" y="13443"/>
                  </a:cubicBezTo>
                  <a:cubicBezTo>
                    <a:pt x="9644" y="13647"/>
                    <a:pt x="9371" y="13879"/>
                    <a:pt x="9126" y="14124"/>
                  </a:cubicBezTo>
                  <a:cubicBezTo>
                    <a:pt x="8881" y="14355"/>
                    <a:pt x="8650" y="14587"/>
                    <a:pt x="8418" y="14818"/>
                  </a:cubicBezTo>
                  <a:cubicBezTo>
                    <a:pt x="7860" y="15350"/>
                    <a:pt x="7192" y="15813"/>
                    <a:pt x="6511" y="16153"/>
                  </a:cubicBezTo>
                  <a:cubicBezTo>
                    <a:pt x="6171" y="16316"/>
                    <a:pt x="5817" y="16453"/>
                    <a:pt x="5463" y="16549"/>
                  </a:cubicBezTo>
                  <a:cubicBezTo>
                    <a:pt x="5109" y="16630"/>
                    <a:pt x="4755" y="16685"/>
                    <a:pt x="4414" y="16685"/>
                  </a:cubicBezTo>
                  <a:cubicBezTo>
                    <a:pt x="3992" y="16685"/>
                    <a:pt x="3569" y="16603"/>
                    <a:pt x="3175" y="16440"/>
                  </a:cubicBezTo>
                  <a:cubicBezTo>
                    <a:pt x="2779" y="16276"/>
                    <a:pt x="2439" y="16044"/>
                    <a:pt x="2140" y="15744"/>
                  </a:cubicBezTo>
                  <a:cubicBezTo>
                    <a:pt x="1908" y="15526"/>
                    <a:pt x="1717" y="15268"/>
                    <a:pt x="1540" y="14982"/>
                  </a:cubicBezTo>
                  <a:cubicBezTo>
                    <a:pt x="1281" y="14546"/>
                    <a:pt x="1090" y="14070"/>
                    <a:pt x="954" y="13552"/>
                  </a:cubicBezTo>
                  <a:cubicBezTo>
                    <a:pt x="818" y="13035"/>
                    <a:pt x="764" y="12490"/>
                    <a:pt x="764" y="11958"/>
                  </a:cubicBezTo>
                  <a:lnTo>
                    <a:pt x="764" y="11550"/>
                  </a:lnTo>
                  <a:cubicBezTo>
                    <a:pt x="845" y="10406"/>
                    <a:pt x="1172" y="9276"/>
                    <a:pt x="1704" y="8241"/>
                  </a:cubicBezTo>
                  <a:cubicBezTo>
                    <a:pt x="2249" y="7219"/>
                    <a:pt x="2984" y="6307"/>
                    <a:pt x="3883" y="5598"/>
                  </a:cubicBezTo>
                  <a:cubicBezTo>
                    <a:pt x="4046" y="5462"/>
                    <a:pt x="4223" y="5339"/>
                    <a:pt x="4401" y="5203"/>
                  </a:cubicBezTo>
                  <a:cubicBezTo>
                    <a:pt x="4673" y="5012"/>
                    <a:pt x="4958" y="4808"/>
                    <a:pt x="5231" y="4590"/>
                  </a:cubicBezTo>
                  <a:cubicBezTo>
                    <a:pt x="5503" y="4358"/>
                    <a:pt x="5763" y="4113"/>
                    <a:pt x="5994" y="3814"/>
                  </a:cubicBezTo>
                  <a:cubicBezTo>
                    <a:pt x="6211" y="3541"/>
                    <a:pt x="6375" y="3242"/>
                    <a:pt x="6511" y="2942"/>
                  </a:cubicBezTo>
                  <a:cubicBezTo>
                    <a:pt x="6716" y="2493"/>
                    <a:pt x="6852" y="2003"/>
                    <a:pt x="6947" y="1526"/>
                  </a:cubicBezTo>
                  <a:cubicBezTo>
                    <a:pt x="7043" y="1035"/>
                    <a:pt x="7097" y="559"/>
                    <a:pt x="7152" y="82"/>
                  </a:cubicBezTo>
                  <a:lnTo>
                    <a:pt x="6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01"/>
            <p:cNvSpPr/>
            <p:nvPr/>
          </p:nvSpPr>
          <p:spPr>
            <a:xfrm>
              <a:off x="6172562" y="1059071"/>
              <a:ext cx="98390" cy="178880"/>
            </a:xfrm>
            <a:custGeom>
              <a:avLst/>
              <a:gdLst/>
              <a:ahLst/>
              <a:cxnLst/>
              <a:rect l="l" t="t" r="r" b="b"/>
              <a:pathLst>
                <a:path w="5409" h="9834" extrusionOk="0">
                  <a:moveTo>
                    <a:pt x="1" y="2125"/>
                  </a:move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1" y="2125"/>
                    <a:pt x="1" y="2125"/>
                    <a:pt x="1" y="2125"/>
                  </a:cubicBezTo>
                  <a:close/>
                  <a:moveTo>
                    <a:pt x="4604" y="1"/>
                  </a:moveTo>
                  <a:lnTo>
                    <a:pt x="4604" y="1"/>
                  </a:lnTo>
                  <a:cubicBezTo>
                    <a:pt x="5013" y="1553"/>
                    <a:pt x="4577" y="2915"/>
                    <a:pt x="4168" y="4400"/>
                  </a:cubicBezTo>
                  <a:cubicBezTo>
                    <a:pt x="4274" y="3977"/>
                    <a:pt x="4471" y="45"/>
                    <a:pt x="3683" y="45"/>
                  </a:cubicBezTo>
                  <a:cubicBezTo>
                    <a:pt x="3660" y="45"/>
                    <a:pt x="3635" y="48"/>
                    <a:pt x="3611" y="55"/>
                  </a:cubicBezTo>
                  <a:cubicBezTo>
                    <a:pt x="3365" y="124"/>
                    <a:pt x="3120" y="205"/>
                    <a:pt x="2875" y="273"/>
                  </a:cubicBezTo>
                  <a:cubicBezTo>
                    <a:pt x="3024" y="436"/>
                    <a:pt x="3079" y="682"/>
                    <a:pt x="3038" y="914"/>
                  </a:cubicBezTo>
                  <a:cubicBezTo>
                    <a:pt x="3068" y="615"/>
                    <a:pt x="2771" y="448"/>
                    <a:pt x="2471" y="448"/>
                  </a:cubicBezTo>
                  <a:cubicBezTo>
                    <a:pt x="2360" y="448"/>
                    <a:pt x="2248" y="471"/>
                    <a:pt x="2153" y="518"/>
                  </a:cubicBezTo>
                  <a:cubicBezTo>
                    <a:pt x="1799" y="696"/>
                    <a:pt x="1526" y="1036"/>
                    <a:pt x="1145" y="1172"/>
                  </a:cubicBezTo>
                  <a:cubicBezTo>
                    <a:pt x="1322" y="1363"/>
                    <a:pt x="1459" y="1580"/>
                    <a:pt x="1540" y="1826"/>
                  </a:cubicBezTo>
                  <a:cubicBezTo>
                    <a:pt x="1441" y="1723"/>
                    <a:pt x="1307" y="1684"/>
                    <a:pt x="1159" y="1684"/>
                  </a:cubicBezTo>
                  <a:cubicBezTo>
                    <a:pt x="665" y="1684"/>
                    <a:pt x="16" y="2125"/>
                    <a:pt x="1" y="2125"/>
                  </a:cubicBez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750" y="3079"/>
                    <a:pt x="1350" y="4400"/>
                    <a:pt x="1459" y="5721"/>
                  </a:cubicBezTo>
                  <a:cubicBezTo>
                    <a:pt x="1568" y="6919"/>
                    <a:pt x="1281" y="8118"/>
                    <a:pt x="369" y="9031"/>
                  </a:cubicBezTo>
                  <a:cubicBezTo>
                    <a:pt x="342" y="9058"/>
                    <a:pt x="287" y="9113"/>
                    <a:pt x="300" y="9167"/>
                  </a:cubicBezTo>
                  <a:cubicBezTo>
                    <a:pt x="315" y="9194"/>
                    <a:pt x="328" y="9222"/>
                    <a:pt x="355" y="9249"/>
                  </a:cubicBezTo>
                  <a:cubicBezTo>
                    <a:pt x="532" y="9412"/>
                    <a:pt x="709" y="9589"/>
                    <a:pt x="887" y="9752"/>
                  </a:cubicBezTo>
                  <a:cubicBezTo>
                    <a:pt x="914" y="9794"/>
                    <a:pt x="968" y="9834"/>
                    <a:pt x="1009" y="9834"/>
                  </a:cubicBezTo>
                  <a:cubicBezTo>
                    <a:pt x="1063" y="9834"/>
                    <a:pt x="1105" y="9807"/>
                    <a:pt x="1145" y="9779"/>
                  </a:cubicBezTo>
                  <a:cubicBezTo>
                    <a:pt x="2494" y="8935"/>
                    <a:pt x="3487" y="7206"/>
                    <a:pt x="4168" y="5775"/>
                  </a:cubicBezTo>
                  <a:cubicBezTo>
                    <a:pt x="4945" y="4182"/>
                    <a:pt x="5408" y="2412"/>
                    <a:pt x="5367" y="641"/>
                  </a:cubicBezTo>
                  <a:cubicBezTo>
                    <a:pt x="5367" y="560"/>
                    <a:pt x="5354" y="464"/>
                    <a:pt x="5312" y="409"/>
                  </a:cubicBezTo>
                  <a:cubicBezTo>
                    <a:pt x="5272" y="369"/>
                    <a:pt x="5231" y="342"/>
                    <a:pt x="5176" y="314"/>
                  </a:cubicBezTo>
                  <a:cubicBezTo>
                    <a:pt x="4986" y="205"/>
                    <a:pt x="4795" y="110"/>
                    <a:pt x="4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01"/>
            <p:cNvSpPr/>
            <p:nvPr/>
          </p:nvSpPr>
          <p:spPr>
            <a:xfrm>
              <a:off x="6145805" y="1199789"/>
              <a:ext cx="70377" cy="69650"/>
            </a:xfrm>
            <a:custGeom>
              <a:avLst/>
              <a:gdLst/>
              <a:ahLst/>
              <a:cxnLst/>
              <a:rect l="l" t="t" r="r" b="b"/>
              <a:pathLst>
                <a:path w="3869" h="3829" extrusionOk="0">
                  <a:moveTo>
                    <a:pt x="2425" y="1"/>
                  </a:moveTo>
                  <a:cubicBezTo>
                    <a:pt x="2385" y="15"/>
                    <a:pt x="2343" y="42"/>
                    <a:pt x="2316" y="69"/>
                  </a:cubicBezTo>
                  <a:cubicBezTo>
                    <a:pt x="1568" y="818"/>
                    <a:pt x="805" y="1567"/>
                    <a:pt x="55" y="2316"/>
                  </a:cubicBezTo>
                  <a:cubicBezTo>
                    <a:pt x="28" y="2343"/>
                    <a:pt x="1" y="2370"/>
                    <a:pt x="1" y="2412"/>
                  </a:cubicBezTo>
                  <a:cubicBezTo>
                    <a:pt x="1" y="2452"/>
                    <a:pt x="15" y="2479"/>
                    <a:pt x="28" y="2521"/>
                  </a:cubicBezTo>
                  <a:cubicBezTo>
                    <a:pt x="300" y="2957"/>
                    <a:pt x="573" y="3392"/>
                    <a:pt x="832" y="3828"/>
                  </a:cubicBezTo>
                  <a:cubicBezTo>
                    <a:pt x="1363" y="3596"/>
                    <a:pt x="1840" y="3256"/>
                    <a:pt x="2303" y="2902"/>
                  </a:cubicBezTo>
                  <a:cubicBezTo>
                    <a:pt x="2725" y="2602"/>
                    <a:pt x="3133" y="2289"/>
                    <a:pt x="3556" y="1989"/>
                  </a:cubicBezTo>
                  <a:cubicBezTo>
                    <a:pt x="3705" y="1880"/>
                    <a:pt x="3856" y="1758"/>
                    <a:pt x="3856" y="1567"/>
                  </a:cubicBezTo>
                  <a:cubicBezTo>
                    <a:pt x="3869" y="1458"/>
                    <a:pt x="3801" y="1362"/>
                    <a:pt x="3747" y="1268"/>
                  </a:cubicBezTo>
                  <a:cubicBezTo>
                    <a:pt x="3420" y="777"/>
                    <a:pt x="3011" y="369"/>
                    <a:pt x="2534" y="42"/>
                  </a:cubicBezTo>
                  <a:cubicBezTo>
                    <a:pt x="2494" y="28"/>
                    <a:pt x="2467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01"/>
            <p:cNvSpPr/>
            <p:nvPr/>
          </p:nvSpPr>
          <p:spPr>
            <a:xfrm>
              <a:off x="6355408" y="1419542"/>
              <a:ext cx="285910" cy="128840"/>
            </a:xfrm>
            <a:custGeom>
              <a:avLst/>
              <a:gdLst/>
              <a:ahLst/>
              <a:cxnLst/>
              <a:rect l="l" t="t" r="r" b="b"/>
              <a:pathLst>
                <a:path w="15718" h="7083" extrusionOk="0">
                  <a:moveTo>
                    <a:pt x="8778" y="0"/>
                  </a:moveTo>
                  <a:cubicBezTo>
                    <a:pt x="8317" y="0"/>
                    <a:pt x="7859" y="28"/>
                    <a:pt x="7409" y="82"/>
                  </a:cubicBezTo>
                  <a:cubicBezTo>
                    <a:pt x="4672" y="422"/>
                    <a:pt x="1839" y="1444"/>
                    <a:pt x="178" y="3651"/>
                  </a:cubicBezTo>
                  <a:cubicBezTo>
                    <a:pt x="109" y="3746"/>
                    <a:pt x="42" y="3827"/>
                    <a:pt x="27" y="3936"/>
                  </a:cubicBezTo>
                  <a:cubicBezTo>
                    <a:pt x="0" y="4072"/>
                    <a:pt x="69" y="4209"/>
                    <a:pt x="123" y="4345"/>
                  </a:cubicBezTo>
                  <a:cubicBezTo>
                    <a:pt x="409" y="4958"/>
                    <a:pt x="559" y="5625"/>
                    <a:pt x="572" y="6306"/>
                  </a:cubicBezTo>
                  <a:cubicBezTo>
                    <a:pt x="1104" y="5476"/>
                    <a:pt x="2751" y="5189"/>
                    <a:pt x="3623" y="4944"/>
                  </a:cubicBezTo>
                  <a:cubicBezTo>
                    <a:pt x="4318" y="4753"/>
                    <a:pt x="5012" y="4590"/>
                    <a:pt x="5720" y="4454"/>
                  </a:cubicBezTo>
                  <a:cubicBezTo>
                    <a:pt x="6483" y="4304"/>
                    <a:pt x="7246" y="4196"/>
                    <a:pt x="8008" y="4114"/>
                  </a:cubicBezTo>
                  <a:cubicBezTo>
                    <a:pt x="8636" y="4044"/>
                    <a:pt x="9288" y="3982"/>
                    <a:pt x="9937" y="3982"/>
                  </a:cubicBezTo>
                  <a:cubicBezTo>
                    <a:pt x="10808" y="3982"/>
                    <a:pt x="11674" y="4094"/>
                    <a:pt x="12463" y="4454"/>
                  </a:cubicBezTo>
                  <a:cubicBezTo>
                    <a:pt x="13661" y="4999"/>
                    <a:pt x="14696" y="5925"/>
                    <a:pt x="15336" y="7083"/>
                  </a:cubicBezTo>
                  <a:cubicBezTo>
                    <a:pt x="15445" y="5557"/>
                    <a:pt x="15717" y="3378"/>
                    <a:pt x="14778" y="2057"/>
                  </a:cubicBezTo>
                  <a:cubicBezTo>
                    <a:pt x="14451" y="1581"/>
                    <a:pt x="13961" y="1267"/>
                    <a:pt x="13443" y="1022"/>
                  </a:cubicBezTo>
                  <a:cubicBezTo>
                    <a:pt x="12015" y="334"/>
                    <a:pt x="10381" y="0"/>
                    <a:pt x="8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01"/>
            <p:cNvSpPr/>
            <p:nvPr/>
          </p:nvSpPr>
          <p:spPr>
            <a:xfrm>
              <a:off x="6182239" y="1281534"/>
              <a:ext cx="641179" cy="329530"/>
            </a:xfrm>
            <a:custGeom>
              <a:avLst/>
              <a:gdLst/>
              <a:ahLst/>
              <a:cxnLst/>
              <a:rect l="l" t="t" r="r" b="b"/>
              <a:pathLst>
                <a:path w="35249" h="18116" extrusionOk="0">
                  <a:moveTo>
                    <a:pt x="15718" y="1"/>
                  </a:moveTo>
                  <a:cubicBezTo>
                    <a:pt x="15594" y="1"/>
                    <a:pt x="15486" y="1"/>
                    <a:pt x="15363" y="28"/>
                  </a:cubicBezTo>
                  <a:cubicBezTo>
                    <a:pt x="15240" y="55"/>
                    <a:pt x="15131" y="97"/>
                    <a:pt x="15022" y="137"/>
                  </a:cubicBezTo>
                  <a:cubicBezTo>
                    <a:pt x="14928" y="192"/>
                    <a:pt x="14832" y="246"/>
                    <a:pt x="14750" y="301"/>
                  </a:cubicBezTo>
                  <a:cubicBezTo>
                    <a:pt x="14587" y="424"/>
                    <a:pt x="14465" y="546"/>
                    <a:pt x="14356" y="669"/>
                  </a:cubicBezTo>
                  <a:lnTo>
                    <a:pt x="14015" y="996"/>
                  </a:lnTo>
                  <a:cubicBezTo>
                    <a:pt x="13579" y="1432"/>
                    <a:pt x="13116" y="1853"/>
                    <a:pt x="12653" y="2262"/>
                  </a:cubicBezTo>
                  <a:cubicBezTo>
                    <a:pt x="12176" y="2685"/>
                    <a:pt x="11699" y="3093"/>
                    <a:pt x="11223" y="3502"/>
                  </a:cubicBezTo>
                  <a:lnTo>
                    <a:pt x="9779" y="4713"/>
                  </a:lnTo>
                  <a:cubicBezTo>
                    <a:pt x="9302" y="5122"/>
                    <a:pt x="8812" y="5531"/>
                    <a:pt x="8336" y="5953"/>
                  </a:cubicBezTo>
                  <a:lnTo>
                    <a:pt x="7982" y="6266"/>
                  </a:lnTo>
                  <a:cubicBezTo>
                    <a:pt x="7873" y="6375"/>
                    <a:pt x="7750" y="6484"/>
                    <a:pt x="7628" y="6593"/>
                  </a:cubicBezTo>
                  <a:cubicBezTo>
                    <a:pt x="7519" y="6702"/>
                    <a:pt x="7395" y="6811"/>
                    <a:pt x="7286" y="6920"/>
                  </a:cubicBezTo>
                  <a:cubicBezTo>
                    <a:pt x="7164" y="7029"/>
                    <a:pt x="7055" y="7138"/>
                    <a:pt x="6932" y="7247"/>
                  </a:cubicBezTo>
                  <a:cubicBezTo>
                    <a:pt x="6020" y="8118"/>
                    <a:pt x="5121" y="9017"/>
                    <a:pt x="4236" y="9916"/>
                  </a:cubicBezTo>
                  <a:cubicBezTo>
                    <a:pt x="4018" y="10134"/>
                    <a:pt x="3800" y="10366"/>
                    <a:pt x="3582" y="10597"/>
                  </a:cubicBezTo>
                  <a:cubicBezTo>
                    <a:pt x="3364" y="10815"/>
                    <a:pt x="3146" y="11033"/>
                    <a:pt x="2915" y="11251"/>
                  </a:cubicBezTo>
                  <a:cubicBezTo>
                    <a:pt x="2465" y="11687"/>
                    <a:pt x="2002" y="12122"/>
                    <a:pt x="1566" y="12586"/>
                  </a:cubicBezTo>
                  <a:cubicBezTo>
                    <a:pt x="1335" y="12803"/>
                    <a:pt x="1117" y="13036"/>
                    <a:pt x="899" y="13281"/>
                  </a:cubicBezTo>
                  <a:lnTo>
                    <a:pt x="736" y="13457"/>
                  </a:lnTo>
                  <a:cubicBezTo>
                    <a:pt x="695" y="13526"/>
                    <a:pt x="640" y="13580"/>
                    <a:pt x="586" y="13648"/>
                  </a:cubicBezTo>
                  <a:cubicBezTo>
                    <a:pt x="531" y="13702"/>
                    <a:pt x="477" y="13771"/>
                    <a:pt x="436" y="13839"/>
                  </a:cubicBezTo>
                  <a:lnTo>
                    <a:pt x="355" y="13934"/>
                  </a:lnTo>
                  <a:cubicBezTo>
                    <a:pt x="327" y="13962"/>
                    <a:pt x="313" y="13989"/>
                    <a:pt x="286" y="14029"/>
                  </a:cubicBezTo>
                  <a:cubicBezTo>
                    <a:pt x="231" y="14098"/>
                    <a:pt x="177" y="14180"/>
                    <a:pt x="137" y="14261"/>
                  </a:cubicBezTo>
                  <a:cubicBezTo>
                    <a:pt x="95" y="14343"/>
                    <a:pt x="55" y="14438"/>
                    <a:pt x="28" y="14534"/>
                  </a:cubicBezTo>
                  <a:lnTo>
                    <a:pt x="14" y="14574"/>
                  </a:lnTo>
                  <a:lnTo>
                    <a:pt x="14" y="14615"/>
                  </a:lnTo>
                  <a:cubicBezTo>
                    <a:pt x="0" y="14643"/>
                    <a:pt x="0" y="14670"/>
                    <a:pt x="0" y="14697"/>
                  </a:cubicBezTo>
                  <a:lnTo>
                    <a:pt x="0" y="14779"/>
                  </a:lnTo>
                  <a:lnTo>
                    <a:pt x="0" y="14819"/>
                  </a:lnTo>
                  <a:lnTo>
                    <a:pt x="0" y="14833"/>
                  </a:lnTo>
                  <a:lnTo>
                    <a:pt x="0" y="14861"/>
                  </a:lnTo>
                  <a:cubicBezTo>
                    <a:pt x="14" y="14955"/>
                    <a:pt x="55" y="15024"/>
                    <a:pt x="82" y="15078"/>
                  </a:cubicBezTo>
                  <a:cubicBezTo>
                    <a:pt x="123" y="15133"/>
                    <a:pt x="164" y="15173"/>
                    <a:pt x="204" y="15215"/>
                  </a:cubicBezTo>
                  <a:cubicBezTo>
                    <a:pt x="286" y="15282"/>
                    <a:pt x="368" y="15337"/>
                    <a:pt x="436" y="15378"/>
                  </a:cubicBezTo>
                  <a:cubicBezTo>
                    <a:pt x="518" y="15418"/>
                    <a:pt x="600" y="15460"/>
                    <a:pt x="681" y="15487"/>
                  </a:cubicBezTo>
                  <a:cubicBezTo>
                    <a:pt x="831" y="15555"/>
                    <a:pt x="981" y="15609"/>
                    <a:pt x="1145" y="15664"/>
                  </a:cubicBezTo>
                  <a:cubicBezTo>
                    <a:pt x="1444" y="15759"/>
                    <a:pt x="1757" y="15841"/>
                    <a:pt x="2071" y="15923"/>
                  </a:cubicBezTo>
                  <a:cubicBezTo>
                    <a:pt x="2370" y="15990"/>
                    <a:pt x="2683" y="16059"/>
                    <a:pt x="2997" y="16127"/>
                  </a:cubicBezTo>
                  <a:lnTo>
                    <a:pt x="3460" y="16223"/>
                  </a:lnTo>
                  <a:cubicBezTo>
                    <a:pt x="3609" y="16263"/>
                    <a:pt x="3760" y="16290"/>
                    <a:pt x="3909" y="16331"/>
                  </a:cubicBezTo>
                  <a:cubicBezTo>
                    <a:pt x="3923" y="16331"/>
                    <a:pt x="3950" y="16345"/>
                    <a:pt x="3963" y="16345"/>
                  </a:cubicBezTo>
                  <a:cubicBezTo>
                    <a:pt x="3963" y="16345"/>
                    <a:pt x="3977" y="16345"/>
                    <a:pt x="3991" y="16359"/>
                  </a:cubicBezTo>
                  <a:lnTo>
                    <a:pt x="4018" y="16359"/>
                  </a:lnTo>
                  <a:lnTo>
                    <a:pt x="4127" y="16399"/>
                  </a:lnTo>
                  <a:cubicBezTo>
                    <a:pt x="4195" y="16426"/>
                    <a:pt x="4277" y="16454"/>
                    <a:pt x="4345" y="16481"/>
                  </a:cubicBezTo>
                  <a:lnTo>
                    <a:pt x="4563" y="16549"/>
                  </a:lnTo>
                  <a:lnTo>
                    <a:pt x="4795" y="16631"/>
                  </a:lnTo>
                  <a:cubicBezTo>
                    <a:pt x="5979" y="17053"/>
                    <a:pt x="7137" y="17557"/>
                    <a:pt x="8254" y="18115"/>
                  </a:cubicBezTo>
                  <a:cubicBezTo>
                    <a:pt x="7178" y="17461"/>
                    <a:pt x="6048" y="16889"/>
                    <a:pt x="4889" y="16399"/>
                  </a:cubicBezTo>
                  <a:lnTo>
                    <a:pt x="4671" y="16304"/>
                  </a:lnTo>
                  <a:lnTo>
                    <a:pt x="4440" y="16208"/>
                  </a:lnTo>
                  <a:cubicBezTo>
                    <a:pt x="4372" y="16181"/>
                    <a:pt x="4304" y="16154"/>
                    <a:pt x="4223" y="16127"/>
                  </a:cubicBezTo>
                  <a:lnTo>
                    <a:pt x="4114" y="16086"/>
                  </a:lnTo>
                  <a:lnTo>
                    <a:pt x="4099" y="16072"/>
                  </a:lnTo>
                  <a:lnTo>
                    <a:pt x="4086" y="16072"/>
                  </a:lnTo>
                  <a:cubicBezTo>
                    <a:pt x="4072" y="16059"/>
                    <a:pt x="4059" y="16059"/>
                    <a:pt x="4059" y="16059"/>
                  </a:cubicBezTo>
                  <a:cubicBezTo>
                    <a:pt x="4032" y="16045"/>
                    <a:pt x="4018" y="16045"/>
                    <a:pt x="3991" y="16032"/>
                  </a:cubicBezTo>
                  <a:cubicBezTo>
                    <a:pt x="3841" y="15990"/>
                    <a:pt x="3691" y="15950"/>
                    <a:pt x="3527" y="15909"/>
                  </a:cubicBezTo>
                  <a:lnTo>
                    <a:pt x="3079" y="15787"/>
                  </a:lnTo>
                  <a:cubicBezTo>
                    <a:pt x="2765" y="15691"/>
                    <a:pt x="2465" y="15623"/>
                    <a:pt x="2165" y="15527"/>
                  </a:cubicBezTo>
                  <a:cubicBezTo>
                    <a:pt x="1866" y="15446"/>
                    <a:pt x="1566" y="15351"/>
                    <a:pt x="1281" y="15242"/>
                  </a:cubicBezTo>
                  <a:cubicBezTo>
                    <a:pt x="1145" y="15187"/>
                    <a:pt x="1008" y="15133"/>
                    <a:pt x="872" y="15064"/>
                  </a:cubicBezTo>
                  <a:cubicBezTo>
                    <a:pt x="803" y="15037"/>
                    <a:pt x="736" y="14997"/>
                    <a:pt x="681" y="14955"/>
                  </a:cubicBezTo>
                  <a:cubicBezTo>
                    <a:pt x="627" y="14928"/>
                    <a:pt x="573" y="14888"/>
                    <a:pt x="531" y="14846"/>
                  </a:cubicBezTo>
                  <a:lnTo>
                    <a:pt x="491" y="14806"/>
                  </a:lnTo>
                  <a:lnTo>
                    <a:pt x="491" y="14779"/>
                  </a:lnTo>
                  <a:lnTo>
                    <a:pt x="491" y="14737"/>
                  </a:lnTo>
                  <a:cubicBezTo>
                    <a:pt x="504" y="14724"/>
                    <a:pt x="504" y="14724"/>
                    <a:pt x="504" y="14710"/>
                  </a:cubicBezTo>
                  <a:lnTo>
                    <a:pt x="504" y="14683"/>
                  </a:lnTo>
                  <a:lnTo>
                    <a:pt x="518" y="14670"/>
                  </a:lnTo>
                  <a:cubicBezTo>
                    <a:pt x="531" y="14615"/>
                    <a:pt x="558" y="14561"/>
                    <a:pt x="586" y="14506"/>
                  </a:cubicBezTo>
                  <a:cubicBezTo>
                    <a:pt x="613" y="14452"/>
                    <a:pt x="654" y="14397"/>
                    <a:pt x="709" y="14343"/>
                  </a:cubicBezTo>
                  <a:cubicBezTo>
                    <a:pt x="722" y="14316"/>
                    <a:pt x="749" y="14289"/>
                    <a:pt x="776" y="14261"/>
                  </a:cubicBezTo>
                  <a:lnTo>
                    <a:pt x="845" y="14180"/>
                  </a:lnTo>
                  <a:cubicBezTo>
                    <a:pt x="899" y="14111"/>
                    <a:pt x="954" y="14056"/>
                    <a:pt x="994" y="14002"/>
                  </a:cubicBezTo>
                  <a:cubicBezTo>
                    <a:pt x="1049" y="13948"/>
                    <a:pt x="1103" y="13880"/>
                    <a:pt x="1158" y="13825"/>
                  </a:cubicBezTo>
                  <a:lnTo>
                    <a:pt x="1308" y="13662"/>
                  </a:lnTo>
                  <a:cubicBezTo>
                    <a:pt x="1526" y="13444"/>
                    <a:pt x="1757" y="13226"/>
                    <a:pt x="1975" y="13008"/>
                  </a:cubicBezTo>
                  <a:cubicBezTo>
                    <a:pt x="2438" y="12586"/>
                    <a:pt x="2901" y="12164"/>
                    <a:pt x="3378" y="11741"/>
                  </a:cubicBezTo>
                  <a:cubicBezTo>
                    <a:pt x="3609" y="11523"/>
                    <a:pt x="3841" y="11305"/>
                    <a:pt x="4072" y="11074"/>
                  </a:cubicBezTo>
                  <a:lnTo>
                    <a:pt x="4740" y="10421"/>
                  </a:lnTo>
                  <a:cubicBezTo>
                    <a:pt x="5652" y="9549"/>
                    <a:pt x="6565" y="8690"/>
                    <a:pt x="7491" y="7833"/>
                  </a:cubicBezTo>
                  <a:cubicBezTo>
                    <a:pt x="7600" y="7724"/>
                    <a:pt x="7722" y="7615"/>
                    <a:pt x="7831" y="7519"/>
                  </a:cubicBezTo>
                  <a:cubicBezTo>
                    <a:pt x="7954" y="7410"/>
                    <a:pt x="8063" y="7301"/>
                    <a:pt x="8185" y="7206"/>
                  </a:cubicBezTo>
                  <a:lnTo>
                    <a:pt x="8539" y="6893"/>
                  </a:lnTo>
                  <a:lnTo>
                    <a:pt x="8894" y="6580"/>
                  </a:lnTo>
                  <a:cubicBezTo>
                    <a:pt x="9003" y="6484"/>
                    <a:pt x="9126" y="6389"/>
                    <a:pt x="9248" y="6280"/>
                  </a:cubicBezTo>
                  <a:lnTo>
                    <a:pt x="9425" y="6130"/>
                  </a:lnTo>
                  <a:lnTo>
                    <a:pt x="9616" y="5981"/>
                  </a:lnTo>
                  <a:cubicBezTo>
                    <a:pt x="9847" y="5776"/>
                    <a:pt x="10092" y="5572"/>
                    <a:pt x="10337" y="5381"/>
                  </a:cubicBezTo>
                  <a:cubicBezTo>
                    <a:pt x="10815" y="4973"/>
                    <a:pt x="11305" y="4577"/>
                    <a:pt x="11795" y="4169"/>
                  </a:cubicBezTo>
                  <a:cubicBezTo>
                    <a:pt x="12285" y="3774"/>
                    <a:pt x="12762" y="3351"/>
                    <a:pt x="13239" y="2943"/>
                  </a:cubicBezTo>
                  <a:lnTo>
                    <a:pt x="13606" y="2630"/>
                  </a:lnTo>
                  <a:cubicBezTo>
                    <a:pt x="13715" y="2521"/>
                    <a:pt x="13838" y="2412"/>
                    <a:pt x="13960" y="2303"/>
                  </a:cubicBezTo>
                  <a:cubicBezTo>
                    <a:pt x="14015" y="2249"/>
                    <a:pt x="14069" y="2194"/>
                    <a:pt x="14138" y="2140"/>
                  </a:cubicBezTo>
                  <a:lnTo>
                    <a:pt x="14301" y="1976"/>
                  </a:lnTo>
                  <a:cubicBezTo>
                    <a:pt x="14423" y="1867"/>
                    <a:pt x="14532" y="1758"/>
                    <a:pt x="14655" y="1650"/>
                  </a:cubicBezTo>
                  <a:lnTo>
                    <a:pt x="14995" y="1308"/>
                  </a:lnTo>
                  <a:cubicBezTo>
                    <a:pt x="15104" y="1200"/>
                    <a:pt x="15200" y="1105"/>
                    <a:pt x="15295" y="1036"/>
                  </a:cubicBezTo>
                  <a:cubicBezTo>
                    <a:pt x="15336" y="1009"/>
                    <a:pt x="15377" y="982"/>
                    <a:pt x="15418" y="969"/>
                  </a:cubicBezTo>
                  <a:cubicBezTo>
                    <a:pt x="15458" y="941"/>
                    <a:pt x="15500" y="927"/>
                    <a:pt x="15540" y="927"/>
                  </a:cubicBezTo>
                  <a:cubicBezTo>
                    <a:pt x="15567" y="914"/>
                    <a:pt x="15609" y="914"/>
                    <a:pt x="15663" y="914"/>
                  </a:cubicBezTo>
                  <a:cubicBezTo>
                    <a:pt x="15703" y="914"/>
                    <a:pt x="15758" y="927"/>
                    <a:pt x="15812" y="941"/>
                  </a:cubicBezTo>
                  <a:cubicBezTo>
                    <a:pt x="15854" y="954"/>
                    <a:pt x="15921" y="982"/>
                    <a:pt x="15976" y="996"/>
                  </a:cubicBezTo>
                  <a:cubicBezTo>
                    <a:pt x="16044" y="1023"/>
                    <a:pt x="16099" y="1050"/>
                    <a:pt x="16167" y="1077"/>
                  </a:cubicBezTo>
                  <a:cubicBezTo>
                    <a:pt x="16235" y="1105"/>
                    <a:pt x="16290" y="1145"/>
                    <a:pt x="16371" y="1172"/>
                  </a:cubicBezTo>
                  <a:lnTo>
                    <a:pt x="16575" y="1281"/>
                  </a:lnTo>
                  <a:cubicBezTo>
                    <a:pt x="16862" y="1432"/>
                    <a:pt x="17134" y="1568"/>
                    <a:pt x="17420" y="1717"/>
                  </a:cubicBezTo>
                  <a:cubicBezTo>
                    <a:pt x="17978" y="2004"/>
                    <a:pt x="18536" y="2289"/>
                    <a:pt x="19081" y="2589"/>
                  </a:cubicBezTo>
                  <a:cubicBezTo>
                    <a:pt x="19640" y="2875"/>
                    <a:pt x="20198" y="3175"/>
                    <a:pt x="20743" y="3488"/>
                  </a:cubicBezTo>
                  <a:cubicBezTo>
                    <a:pt x="21015" y="3638"/>
                    <a:pt x="21288" y="3787"/>
                    <a:pt x="21574" y="3938"/>
                  </a:cubicBezTo>
                  <a:cubicBezTo>
                    <a:pt x="21846" y="4101"/>
                    <a:pt x="22119" y="4250"/>
                    <a:pt x="22391" y="4401"/>
                  </a:cubicBezTo>
                  <a:cubicBezTo>
                    <a:pt x="24570" y="5654"/>
                    <a:pt x="26722" y="6961"/>
                    <a:pt x="28820" y="8323"/>
                  </a:cubicBezTo>
                  <a:cubicBezTo>
                    <a:pt x="29092" y="8500"/>
                    <a:pt x="29350" y="8677"/>
                    <a:pt x="29610" y="8841"/>
                  </a:cubicBezTo>
                  <a:lnTo>
                    <a:pt x="30004" y="9099"/>
                  </a:lnTo>
                  <a:lnTo>
                    <a:pt x="30209" y="9235"/>
                  </a:lnTo>
                  <a:lnTo>
                    <a:pt x="30304" y="9304"/>
                  </a:lnTo>
                  <a:lnTo>
                    <a:pt x="30413" y="9371"/>
                  </a:lnTo>
                  <a:cubicBezTo>
                    <a:pt x="30944" y="9712"/>
                    <a:pt x="31489" y="10025"/>
                    <a:pt x="32020" y="10366"/>
                  </a:cubicBezTo>
                  <a:cubicBezTo>
                    <a:pt x="32156" y="10448"/>
                    <a:pt x="32279" y="10530"/>
                    <a:pt x="32415" y="10611"/>
                  </a:cubicBezTo>
                  <a:cubicBezTo>
                    <a:pt x="32483" y="10652"/>
                    <a:pt x="32537" y="10706"/>
                    <a:pt x="32606" y="10747"/>
                  </a:cubicBezTo>
                  <a:cubicBezTo>
                    <a:pt x="32674" y="10788"/>
                    <a:pt x="32742" y="10829"/>
                    <a:pt x="32797" y="10869"/>
                  </a:cubicBezTo>
                  <a:lnTo>
                    <a:pt x="32987" y="11006"/>
                  </a:lnTo>
                  <a:cubicBezTo>
                    <a:pt x="33028" y="11033"/>
                    <a:pt x="33055" y="11047"/>
                    <a:pt x="33082" y="11074"/>
                  </a:cubicBezTo>
                  <a:lnTo>
                    <a:pt x="33178" y="11142"/>
                  </a:lnTo>
                  <a:cubicBezTo>
                    <a:pt x="33314" y="11238"/>
                    <a:pt x="33423" y="11319"/>
                    <a:pt x="33545" y="11414"/>
                  </a:cubicBezTo>
                  <a:lnTo>
                    <a:pt x="33600" y="11456"/>
                  </a:lnTo>
                  <a:lnTo>
                    <a:pt x="33641" y="11496"/>
                  </a:lnTo>
                  <a:lnTo>
                    <a:pt x="33736" y="11565"/>
                  </a:lnTo>
                  <a:lnTo>
                    <a:pt x="33818" y="11632"/>
                  </a:lnTo>
                  <a:lnTo>
                    <a:pt x="33859" y="11674"/>
                  </a:lnTo>
                  <a:cubicBezTo>
                    <a:pt x="33886" y="11687"/>
                    <a:pt x="33899" y="11701"/>
                    <a:pt x="33914" y="11714"/>
                  </a:cubicBezTo>
                  <a:cubicBezTo>
                    <a:pt x="34022" y="11810"/>
                    <a:pt x="34145" y="11919"/>
                    <a:pt x="34253" y="12014"/>
                  </a:cubicBezTo>
                  <a:lnTo>
                    <a:pt x="34335" y="12095"/>
                  </a:lnTo>
                  <a:lnTo>
                    <a:pt x="34417" y="12177"/>
                  </a:lnTo>
                  <a:lnTo>
                    <a:pt x="34580" y="12340"/>
                  </a:lnTo>
                  <a:lnTo>
                    <a:pt x="34622" y="12382"/>
                  </a:lnTo>
                  <a:cubicBezTo>
                    <a:pt x="34635" y="12395"/>
                    <a:pt x="34649" y="12409"/>
                    <a:pt x="34649" y="12422"/>
                  </a:cubicBezTo>
                  <a:cubicBezTo>
                    <a:pt x="34676" y="12449"/>
                    <a:pt x="34703" y="12477"/>
                    <a:pt x="34717" y="12504"/>
                  </a:cubicBezTo>
                  <a:cubicBezTo>
                    <a:pt x="34744" y="12531"/>
                    <a:pt x="34758" y="12545"/>
                    <a:pt x="34771" y="12572"/>
                  </a:cubicBezTo>
                  <a:cubicBezTo>
                    <a:pt x="34785" y="12600"/>
                    <a:pt x="34798" y="12613"/>
                    <a:pt x="34798" y="12640"/>
                  </a:cubicBezTo>
                  <a:cubicBezTo>
                    <a:pt x="34798" y="12654"/>
                    <a:pt x="34812" y="12667"/>
                    <a:pt x="34812" y="12681"/>
                  </a:cubicBezTo>
                  <a:lnTo>
                    <a:pt x="34812" y="12694"/>
                  </a:lnTo>
                  <a:lnTo>
                    <a:pt x="34798" y="12694"/>
                  </a:lnTo>
                  <a:lnTo>
                    <a:pt x="34798" y="12709"/>
                  </a:lnTo>
                  <a:cubicBezTo>
                    <a:pt x="34798" y="12709"/>
                    <a:pt x="34798" y="12722"/>
                    <a:pt x="34785" y="12736"/>
                  </a:cubicBezTo>
                  <a:cubicBezTo>
                    <a:pt x="34771" y="12749"/>
                    <a:pt x="34744" y="12763"/>
                    <a:pt x="34717" y="12776"/>
                  </a:cubicBezTo>
                  <a:cubicBezTo>
                    <a:pt x="34689" y="12790"/>
                    <a:pt x="34662" y="12818"/>
                    <a:pt x="34635" y="12831"/>
                  </a:cubicBezTo>
                  <a:lnTo>
                    <a:pt x="34526" y="12885"/>
                  </a:lnTo>
                  <a:lnTo>
                    <a:pt x="34322" y="12994"/>
                  </a:lnTo>
                  <a:lnTo>
                    <a:pt x="33478" y="13430"/>
                  </a:lnTo>
                  <a:cubicBezTo>
                    <a:pt x="32919" y="13730"/>
                    <a:pt x="32361" y="14016"/>
                    <a:pt x="31802" y="14316"/>
                  </a:cubicBezTo>
                  <a:cubicBezTo>
                    <a:pt x="30685" y="14901"/>
                    <a:pt x="29568" y="15500"/>
                    <a:pt x="28466" y="16099"/>
                  </a:cubicBezTo>
                  <a:cubicBezTo>
                    <a:pt x="29623" y="15596"/>
                    <a:pt x="30767" y="15064"/>
                    <a:pt x="31911" y="14547"/>
                  </a:cubicBezTo>
                  <a:cubicBezTo>
                    <a:pt x="32497" y="14289"/>
                    <a:pt x="33069" y="14016"/>
                    <a:pt x="33641" y="13757"/>
                  </a:cubicBezTo>
                  <a:lnTo>
                    <a:pt x="34499" y="13362"/>
                  </a:lnTo>
                  <a:lnTo>
                    <a:pt x="34717" y="13253"/>
                  </a:lnTo>
                  <a:lnTo>
                    <a:pt x="34812" y="13212"/>
                  </a:lnTo>
                  <a:cubicBezTo>
                    <a:pt x="34853" y="13185"/>
                    <a:pt x="34894" y="13172"/>
                    <a:pt x="34934" y="13144"/>
                  </a:cubicBezTo>
                  <a:cubicBezTo>
                    <a:pt x="34976" y="13130"/>
                    <a:pt x="35016" y="13090"/>
                    <a:pt x="35071" y="13063"/>
                  </a:cubicBezTo>
                  <a:cubicBezTo>
                    <a:pt x="35112" y="13021"/>
                    <a:pt x="35152" y="12967"/>
                    <a:pt x="35194" y="12899"/>
                  </a:cubicBezTo>
                  <a:lnTo>
                    <a:pt x="35207" y="12885"/>
                  </a:lnTo>
                  <a:lnTo>
                    <a:pt x="35207" y="12858"/>
                  </a:lnTo>
                  <a:cubicBezTo>
                    <a:pt x="35221" y="12845"/>
                    <a:pt x="35221" y="12831"/>
                    <a:pt x="35234" y="12803"/>
                  </a:cubicBezTo>
                  <a:cubicBezTo>
                    <a:pt x="35234" y="12790"/>
                    <a:pt x="35234" y="12776"/>
                    <a:pt x="35248" y="12749"/>
                  </a:cubicBezTo>
                  <a:lnTo>
                    <a:pt x="35248" y="12709"/>
                  </a:lnTo>
                  <a:cubicBezTo>
                    <a:pt x="35248" y="12640"/>
                    <a:pt x="35248" y="12572"/>
                    <a:pt x="35234" y="12518"/>
                  </a:cubicBezTo>
                  <a:cubicBezTo>
                    <a:pt x="35207" y="12449"/>
                    <a:pt x="35194" y="12409"/>
                    <a:pt x="35167" y="12355"/>
                  </a:cubicBezTo>
                  <a:lnTo>
                    <a:pt x="35085" y="12231"/>
                  </a:lnTo>
                  <a:cubicBezTo>
                    <a:pt x="35058" y="12191"/>
                    <a:pt x="35030" y="12150"/>
                    <a:pt x="35003" y="12122"/>
                  </a:cubicBezTo>
                  <a:cubicBezTo>
                    <a:pt x="34989" y="12109"/>
                    <a:pt x="34976" y="12095"/>
                    <a:pt x="34962" y="12068"/>
                  </a:cubicBezTo>
                  <a:lnTo>
                    <a:pt x="34921" y="12028"/>
                  </a:lnTo>
                  <a:lnTo>
                    <a:pt x="34758" y="11850"/>
                  </a:lnTo>
                  <a:cubicBezTo>
                    <a:pt x="34731" y="11823"/>
                    <a:pt x="34703" y="11783"/>
                    <a:pt x="34676" y="11755"/>
                  </a:cubicBezTo>
                  <a:lnTo>
                    <a:pt x="34595" y="11674"/>
                  </a:lnTo>
                  <a:cubicBezTo>
                    <a:pt x="34486" y="11550"/>
                    <a:pt x="34362" y="11441"/>
                    <a:pt x="34253" y="11333"/>
                  </a:cubicBezTo>
                  <a:cubicBezTo>
                    <a:pt x="34226" y="11319"/>
                    <a:pt x="34213" y="11305"/>
                    <a:pt x="34199" y="11292"/>
                  </a:cubicBezTo>
                  <a:lnTo>
                    <a:pt x="34159" y="11251"/>
                  </a:lnTo>
                  <a:lnTo>
                    <a:pt x="34063" y="11169"/>
                  </a:lnTo>
                  <a:lnTo>
                    <a:pt x="33981" y="11087"/>
                  </a:lnTo>
                  <a:lnTo>
                    <a:pt x="33927" y="11047"/>
                  </a:lnTo>
                  <a:lnTo>
                    <a:pt x="33886" y="11006"/>
                  </a:lnTo>
                  <a:cubicBezTo>
                    <a:pt x="33396" y="10597"/>
                    <a:pt x="32878" y="10216"/>
                    <a:pt x="32347" y="9862"/>
                  </a:cubicBezTo>
                  <a:cubicBezTo>
                    <a:pt x="31816" y="9508"/>
                    <a:pt x="31284" y="9168"/>
                    <a:pt x="30781" y="8813"/>
                  </a:cubicBezTo>
                  <a:lnTo>
                    <a:pt x="30672" y="8745"/>
                  </a:lnTo>
                  <a:lnTo>
                    <a:pt x="30576" y="8677"/>
                  </a:lnTo>
                  <a:lnTo>
                    <a:pt x="30385" y="8541"/>
                  </a:lnTo>
                  <a:lnTo>
                    <a:pt x="30004" y="8269"/>
                  </a:lnTo>
                  <a:cubicBezTo>
                    <a:pt x="29746" y="8091"/>
                    <a:pt x="29487" y="7915"/>
                    <a:pt x="29228" y="7724"/>
                  </a:cubicBezTo>
                  <a:cubicBezTo>
                    <a:pt x="27144" y="6293"/>
                    <a:pt x="25006" y="4931"/>
                    <a:pt x="22827" y="3651"/>
                  </a:cubicBezTo>
                  <a:cubicBezTo>
                    <a:pt x="22555" y="3488"/>
                    <a:pt x="22268" y="3338"/>
                    <a:pt x="21996" y="3175"/>
                  </a:cubicBezTo>
                  <a:cubicBezTo>
                    <a:pt x="21723" y="3025"/>
                    <a:pt x="21451" y="2861"/>
                    <a:pt x="21179" y="2712"/>
                  </a:cubicBezTo>
                  <a:cubicBezTo>
                    <a:pt x="20621" y="2398"/>
                    <a:pt x="20076" y="2085"/>
                    <a:pt x="19517" y="1786"/>
                  </a:cubicBezTo>
                  <a:lnTo>
                    <a:pt x="19095" y="1568"/>
                  </a:lnTo>
                  <a:lnTo>
                    <a:pt x="18673" y="1350"/>
                  </a:lnTo>
                  <a:cubicBezTo>
                    <a:pt x="18536" y="1268"/>
                    <a:pt x="18400" y="1200"/>
                    <a:pt x="18251" y="1118"/>
                  </a:cubicBezTo>
                  <a:lnTo>
                    <a:pt x="17828" y="900"/>
                  </a:lnTo>
                  <a:cubicBezTo>
                    <a:pt x="17556" y="764"/>
                    <a:pt x="17270" y="614"/>
                    <a:pt x="16984" y="478"/>
                  </a:cubicBezTo>
                  <a:lnTo>
                    <a:pt x="16780" y="369"/>
                  </a:lnTo>
                  <a:cubicBezTo>
                    <a:pt x="16711" y="328"/>
                    <a:pt x="16630" y="288"/>
                    <a:pt x="16548" y="260"/>
                  </a:cubicBezTo>
                  <a:cubicBezTo>
                    <a:pt x="16480" y="219"/>
                    <a:pt x="16399" y="179"/>
                    <a:pt x="16303" y="151"/>
                  </a:cubicBezTo>
                  <a:cubicBezTo>
                    <a:pt x="16221" y="110"/>
                    <a:pt x="16126" y="83"/>
                    <a:pt x="16030" y="55"/>
                  </a:cubicBezTo>
                  <a:cubicBezTo>
                    <a:pt x="15936" y="28"/>
                    <a:pt x="15827" y="15"/>
                    <a:pt x="15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01"/>
            <p:cNvSpPr/>
            <p:nvPr/>
          </p:nvSpPr>
          <p:spPr>
            <a:xfrm>
              <a:off x="5385736" y="2617135"/>
              <a:ext cx="535641" cy="607892"/>
            </a:xfrm>
            <a:custGeom>
              <a:avLst/>
              <a:gdLst/>
              <a:ahLst/>
              <a:cxnLst/>
              <a:rect l="l" t="t" r="r" b="b"/>
              <a:pathLst>
                <a:path w="29447" h="33419" extrusionOk="0">
                  <a:moveTo>
                    <a:pt x="15580" y="1"/>
                  </a:moveTo>
                  <a:cubicBezTo>
                    <a:pt x="15388" y="1"/>
                    <a:pt x="15195" y="13"/>
                    <a:pt x="15010" y="27"/>
                  </a:cubicBezTo>
                  <a:cubicBezTo>
                    <a:pt x="12667" y="176"/>
                    <a:pt x="10338" y="327"/>
                    <a:pt x="8009" y="476"/>
                  </a:cubicBezTo>
                  <a:cubicBezTo>
                    <a:pt x="4495" y="9656"/>
                    <a:pt x="941" y="18972"/>
                    <a:pt x="1" y="28765"/>
                  </a:cubicBezTo>
                  <a:cubicBezTo>
                    <a:pt x="2684" y="28983"/>
                    <a:pt x="5013" y="30603"/>
                    <a:pt x="7478" y="31692"/>
                  </a:cubicBezTo>
                  <a:cubicBezTo>
                    <a:pt x="10035" y="32830"/>
                    <a:pt x="12824" y="33418"/>
                    <a:pt x="15616" y="33418"/>
                  </a:cubicBezTo>
                  <a:cubicBezTo>
                    <a:pt x="16200" y="33418"/>
                    <a:pt x="16784" y="33393"/>
                    <a:pt x="17366" y="33341"/>
                  </a:cubicBezTo>
                  <a:cubicBezTo>
                    <a:pt x="20747" y="33046"/>
                    <a:pt x="24090" y="31891"/>
                    <a:pt x="27434" y="31891"/>
                  </a:cubicBezTo>
                  <a:cubicBezTo>
                    <a:pt x="28104" y="31891"/>
                    <a:pt x="28775" y="31937"/>
                    <a:pt x="29446" y="32046"/>
                  </a:cubicBezTo>
                  <a:cubicBezTo>
                    <a:pt x="26028" y="21791"/>
                    <a:pt x="22146" y="11699"/>
                    <a:pt x="17802" y="1798"/>
                  </a:cubicBezTo>
                  <a:cubicBezTo>
                    <a:pt x="17530" y="1184"/>
                    <a:pt x="17230" y="531"/>
                    <a:pt x="16644" y="218"/>
                  </a:cubicBezTo>
                  <a:cubicBezTo>
                    <a:pt x="16321" y="47"/>
                    <a:pt x="15951" y="1"/>
                    <a:pt x="1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01"/>
            <p:cNvSpPr/>
            <p:nvPr/>
          </p:nvSpPr>
          <p:spPr>
            <a:xfrm>
              <a:off x="5384753" y="4001249"/>
              <a:ext cx="269321" cy="113797"/>
            </a:xfrm>
            <a:custGeom>
              <a:avLst/>
              <a:gdLst/>
              <a:ahLst/>
              <a:cxnLst/>
              <a:rect l="l" t="t" r="r" b="b"/>
              <a:pathLst>
                <a:path w="14806" h="6256" extrusionOk="0">
                  <a:moveTo>
                    <a:pt x="8635" y="0"/>
                  </a:moveTo>
                  <a:lnTo>
                    <a:pt x="8635" y="109"/>
                  </a:lnTo>
                  <a:cubicBezTo>
                    <a:pt x="8635" y="1322"/>
                    <a:pt x="8444" y="2194"/>
                    <a:pt x="7300" y="2806"/>
                  </a:cubicBezTo>
                  <a:cubicBezTo>
                    <a:pt x="6946" y="2997"/>
                    <a:pt x="6579" y="3160"/>
                    <a:pt x="6211" y="3323"/>
                  </a:cubicBezTo>
                  <a:cubicBezTo>
                    <a:pt x="4808" y="3882"/>
                    <a:pt x="3296" y="4168"/>
                    <a:pt x="1785" y="4168"/>
                  </a:cubicBezTo>
                  <a:lnTo>
                    <a:pt x="1743" y="4168"/>
                  </a:lnTo>
                  <a:cubicBezTo>
                    <a:pt x="1376" y="4168"/>
                    <a:pt x="981" y="4168"/>
                    <a:pt x="681" y="4386"/>
                  </a:cubicBezTo>
                  <a:cubicBezTo>
                    <a:pt x="477" y="4522"/>
                    <a:pt x="354" y="4713"/>
                    <a:pt x="287" y="4945"/>
                  </a:cubicBezTo>
                  <a:cubicBezTo>
                    <a:pt x="259" y="4945"/>
                    <a:pt x="245" y="4931"/>
                    <a:pt x="218" y="4931"/>
                  </a:cubicBezTo>
                  <a:cubicBezTo>
                    <a:pt x="150" y="5203"/>
                    <a:pt x="69" y="5462"/>
                    <a:pt x="0" y="5721"/>
                  </a:cubicBezTo>
                  <a:cubicBezTo>
                    <a:pt x="55" y="5748"/>
                    <a:pt x="109" y="5762"/>
                    <a:pt x="150" y="5789"/>
                  </a:cubicBezTo>
                  <a:lnTo>
                    <a:pt x="150" y="5898"/>
                  </a:lnTo>
                  <a:cubicBezTo>
                    <a:pt x="817" y="5966"/>
                    <a:pt x="1471" y="6007"/>
                    <a:pt x="2139" y="6047"/>
                  </a:cubicBezTo>
                  <a:cubicBezTo>
                    <a:pt x="3038" y="6116"/>
                    <a:pt x="3923" y="6184"/>
                    <a:pt x="4808" y="6198"/>
                  </a:cubicBezTo>
                  <a:cubicBezTo>
                    <a:pt x="6068" y="6232"/>
                    <a:pt x="7328" y="6255"/>
                    <a:pt x="8588" y="6255"/>
                  </a:cubicBezTo>
                  <a:cubicBezTo>
                    <a:pt x="9847" y="6255"/>
                    <a:pt x="11107" y="6232"/>
                    <a:pt x="12367" y="6171"/>
                  </a:cubicBezTo>
                  <a:cubicBezTo>
                    <a:pt x="13102" y="6143"/>
                    <a:pt x="13743" y="6116"/>
                    <a:pt x="14124" y="6047"/>
                  </a:cubicBezTo>
                  <a:cubicBezTo>
                    <a:pt x="14342" y="6034"/>
                    <a:pt x="14560" y="6007"/>
                    <a:pt x="14764" y="5993"/>
                  </a:cubicBezTo>
                  <a:cubicBezTo>
                    <a:pt x="14805" y="5639"/>
                    <a:pt x="14791" y="5272"/>
                    <a:pt x="14724" y="4931"/>
                  </a:cubicBezTo>
                  <a:cubicBezTo>
                    <a:pt x="14682" y="4958"/>
                    <a:pt x="14642" y="4972"/>
                    <a:pt x="14600" y="4999"/>
                  </a:cubicBezTo>
                  <a:cubicBezTo>
                    <a:pt x="14709" y="4182"/>
                    <a:pt x="14573" y="3323"/>
                    <a:pt x="14424" y="2493"/>
                  </a:cubicBezTo>
                  <a:cubicBezTo>
                    <a:pt x="14342" y="2003"/>
                    <a:pt x="14246" y="1498"/>
                    <a:pt x="14165" y="1008"/>
                  </a:cubicBezTo>
                  <a:cubicBezTo>
                    <a:pt x="14083" y="572"/>
                    <a:pt x="14083" y="354"/>
                    <a:pt x="13919" y="232"/>
                  </a:cubicBezTo>
                  <a:cubicBezTo>
                    <a:pt x="13865" y="164"/>
                    <a:pt x="13716" y="123"/>
                    <a:pt x="13484" y="96"/>
                  </a:cubicBezTo>
                  <a:lnTo>
                    <a:pt x="13389" y="96"/>
                  </a:lnTo>
                  <a:cubicBezTo>
                    <a:pt x="13185" y="72"/>
                    <a:pt x="12978" y="63"/>
                    <a:pt x="12770" y="63"/>
                  </a:cubicBezTo>
                  <a:cubicBezTo>
                    <a:pt x="12395" y="63"/>
                    <a:pt x="12018" y="92"/>
                    <a:pt x="11659" y="109"/>
                  </a:cubicBezTo>
                  <a:lnTo>
                    <a:pt x="11646" y="109"/>
                  </a:lnTo>
                  <a:cubicBezTo>
                    <a:pt x="10933" y="146"/>
                    <a:pt x="10185" y="190"/>
                    <a:pt x="9612" y="190"/>
                  </a:cubicBezTo>
                  <a:cubicBezTo>
                    <a:pt x="9112" y="190"/>
                    <a:pt x="8744" y="156"/>
                    <a:pt x="8649" y="55"/>
                  </a:cubicBezTo>
                  <a:cubicBezTo>
                    <a:pt x="8635" y="42"/>
                    <a:pt x="8635" y="14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01"/>
            <p:cNvSpPr/>
            <p:nvPr/>
          </p:nvSpPr>
          <p:spPr>
            <a:xfrm>
              <a:off x="5923596" y="3998029"/>
              <a:ext cx="271777" cy="115234"/>
            </a:xfrm>
            <a:custGeom>
              <a:avLst/>
              <a:gdLst/>
              <a:ahLst/>
              <a:cxnLst/>
              <a:rect l="l" t="t" r="r" b="b"/>
              <a:pathLst>
                <a:path w="14941" h="6335" extrusionOk="0">
                  <a:moveTo>
                    <a:pt x="5993" y="1"/>
                  </a:moveTo>
                  <a:cubicBezTo>
                    <a:pt x="5995" y="7"/>
                    <a:pt x="5997" y="14"/>
                    <a:pt x="5999" y="20"/>
                  </a:cubicBezTo>
                  <a:lnTo>
                    <a:pt x="5999" y="20"/>
                  </a:lnTo>
                  <a:cubicBezTo>
                    <a:pt x="5998" y="14"/>
                    <a:pt x="5997" y="8"/>
                    <a:pt x="5993" y="1"/>
                  </a:cubicBezTo>
                  <a:close/>
                  <a:moveTo>
                    <a:pt x="5999" y="20"/>
                  </a:moveTo>
                  <a:lnTo>
                    <a:pt x="5999" y="20"/>
                  </a:lnTo>
                  <a:cubicBezTo>
                    <a:pt x="5999" y="36"/>
                    <a:pt x="5989" y="48"/>
                    <a:pt x="5979" y="68"/>
                  </a:cubicBezTo>
                  <a:cubicBezTo>
                    <a:pt x="5850" y="226"/>
                    <a:pt x="5126" y="257"/>
                    <a:pt x="4254" y="257"/>
                  </a:cubicBezTo>
                  <a:cubicBezTo>
                    <a:pt x="3839" y="257"/>
                    <a:pt x="3390" y="250"/>
                    <a:pt x="2955" y="246"/>
                  </a:cubicBezTo>
                  <a:cubicBezTo>
                    <a:pt x="2690" y="246"/>
                    <a:pt x="2417" y="237"/>
                    <a:pt x="2144" y="237"/>
                  </a:cubicBezTo>
                  <a:cubicBezTo>
                    <a:pt x="1827" y="237"/>
                    <a:pt x="1512" y="249"/>
                    <a:pt x="1212" y="300"/>
                  </a:cubicBezTo>
                  <a:cubicBezTo>
                    <a:pt x="1185" y="300"/>
                    <a:pt x="1172" y="313"/>
                    <a:pt x="1145" y="313"/>
                  </a:cubicBezTo>
                  <a:lnTo>
                    <a:pt x="1103" y="313"/>
                  </a:lnTo>
                  <a:cubicBezTo>
                    <a:pt x="885" y="355"/>
                    <a:pt x="722" y="395"/>
                    <a:pt x="681" y="477"/>
                  </a:cubicBezTo>
                  <a:cubicBezTo>
                    <a:pt x="518" y="600"/>
                    <a:pt x="518" y="804"/>
                    <a:pt x="464" y="1254"/>
                  </a:cubicBezTo>
                  <a:cubicBezTo>
                    <a:pt x="395" y="1744"/>
                    <a:pt x="327" y="2247"/>
                    <a:pt x="259" y="2752"/>
                  </a:cubicBezTo>
                  <a:cubicBezTo>
                    <a:pt x="150" y="3582"/>
                    <a:pt x="41" y="4441"/>
                    <a:pt x="191" y="5258"/>
                  </a:cubicBezTo>
                  <a:cubicBezTo>
                    <a:pt x="150" y="5231"/>
                    <a:pt x="109" y="5217"/>
                    <a:pt x="68" y="5189"/>
                  </a:cubicBezTo>
                  <a:cubicBezTo>
                    <a:pt x="14" y="5543"/>
                    <a:pt x="1" y="5898"/>
                    <a:pt x="68" y="6252"/>
                  </a:cubicBezTo>
                  <a:cubicBezTo>
                    <a:pt x="286" y="6266"/>
                    <a:pt x="504" y="6279"/>
                    <a:pt x="709" y="6279"/>
                  </a:cubicBezTo>
                  <a:cubicBezTo>
                    <a:pt x="1103" y="6333"/>
                    <a:pt x="1744" y="6333"/>
                    <a:pt x="2492" y="6333"/>
                  </a:cubicBezTo>
                  <a:cubicBezTo>
                    <a:pt x="2614" y="6334"/>
                    <a:pt x="2737" y="6334"/>
                    <a:pt x="2859" y="6334"/>
                  </a:cubicBezTo>
                  <a:cubicBezTo>
                    <a:pt x="5283" y="6334"/>
                    <a:pt x="7695" y="6203"/>
                    <a:pt x="10119" y="6034"/>
                  </a:cubicBezTo>
                  <a:cubicBezTo>
                    <a:pt x="11005" y="5979"/>
                    <a:pt x="11904" y="5870"/>
                    <a:pt x="12789" y="5761"/>
                  </a:cubicBezTo>
                  <a:cubicBezTo>
                    <a:pt x="13470" y="5707"/>
                    <a:pt x="14138" y="5625"/>
                    <a:pt x="14792" y="5530"/>
                  </a:cubicBezTo>
                  <a:lnTo>
                    <a:pt x="14792" y="5421"/>
                  </a:lnTo>
                  <a:cubicBezTo>
                    <a:pt x="14832" y="5407"/>
                    <a:pt x="14886" y="5380"/>
                    <a:pt x="14941" y="5353"/>
                  </a:cubicBezTo>
                  <a:cubicBezTo>
                    <a:pt x="14859" y="5095"/>
                    <a:pt x="14777" y="4835"/>
                    <a:pt x="14683" y="4577"/>
                  </a:cubicBezTo>
                  <a:cubicBezTo>
                    <a:pt x="14668" y="4577"/>
                    <a:pt x="14641" y="4590"/>
                    <a:pt x="14628" y="4590"/>
                  </a:cubicBezTo>
                  <a:cubicBezTo>
                    <a:pt x="14532" y="4372"/>
                    <a:pt x="14410" y="4168"/>
                    <a:pt x="14192" y="4045"/>
                  </a:cubicBezTo>
                  <a:cubicBezTo>
                    <a:pt x="13962" y="3902"/>
                    <a:pt x="13691" y="3873"/>
                    <a:pt x="13418" y="3873"/>
                  </a:cubicBezTo>
                  <a:cubicBezTo>
                    <a:pt x="13303" y="3873"/>
                    <a:pt x="13188" y="3878"/>
                    <a:pt x="13075" y="3882"/>
                  </a:cubicBezTo>
                  <a:cubicBezTo>
                    <a:pt x="12900" y="3890"/>
                    <a:pt x="12724" y="3894"/>
                    <a:pt x="12549" y="3894"/>
                  </a:cubicBezTo>
                  <a:cubicBezTo>
                    <a:pt x="11200" y="3894"/>
                    <a:pt x="9858" y="3662"/>
                    <a:pt x="8581" y="3228"/>
                  </a:cubicBezTo>
                  <a:cubicBezTo>
                    <a:pt x="8213" y="3065"/>
                    <a:pt x="7818" y="2928"/>
                    <a:pt x="7450" y="2752"/>
                  </a:cubicBezTo>
                  <a:cubicBezTo>
                    <a:pt x="6266" y="2180"/>
                    <a:pt x="6048" y="1321"/>
                    <a:pt x="6006" y="110"/>
                  </a:cubicBezTo>
                  <a:cubicBezTo>
                    <a:pt x="6006" y="87"/>
                    <a:pt x="6006" y="54"/>
                    <a:pt x="5999" y="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01"/>
            <p:cNvSpPr/>
            <p:nvPr/>
          </p:nvSpPr>
          <p:spPr>
            <a:xfrm>
              <a:off x="5430829" y="2509850"/>
              <a:ext cx="616659" cy="1507533"/>
            </a:xfrm>
            <a:custGeom>
              <a:avLst/>
              <a:gdLst/>
              <a:ahLst/>
              <a:cxnLst/>
              <a:rect l="l" t="t" r="r" b="b"/>
              <a:pathLst>
                <a:path w="33901" h="82877" extrusionOk="0">
                  <a:moveTo>
                    <a:pt x="1744" y="0"/>
                  </a:moveTo>
                  <a:cubicBezTo>
                    <a:pt x="0" y="9016"/>
                    <a:pt x="627" y="18414"/>
                    <a:pt x="1077" y="27539"/>
                  </a:cubicBezTo>
                  <a:cubicBezTo>
                    <a:pt x="1540" y="37005"/>
                    <a:pt x="2357" y="46443"/>
                    <a:pt x="3174" y="55882"/>
                  </a:cubicBezTo>
                  <a:cubicBezTo>
                    <a:pt x="3732" y="62256"/>
                    <a:pt x="4291" y="68643"/>
                    <a:pt x="4836" y="75031"/>
                  </a:cubicBezTo>
                  <a:cubicBezTo>
                    <a:pt x="5027" y="77238"/>
                    <a:pt x="5203" y="79444"/>
                    <a:pt x="5394" y="81663"/>
                  </a:cubicBezTo>
                  <a:cubicBezTo>
                    <a:pt x="5408" y="81787"/>
                    <a:pt x="5408" y="81923"/>
                    <a:pt x="5475" y="82032"/>
                  </a:cubicBezTo>
                  <a:cubicBezTo>
                    <a:pt x="5612" y="82250"/>
                    <a:pt x="5898" y="82317"/>
                    <a:pt x="6156" y="82344"/>
                  </a:cubicBezTo>
                  <a:cubicBezTo>
                    <a:pt x="8254" y="82604"/>
                    <a:pt x="10379" y="82753"/>
                    <a:pt x="12490" y="82794"/>
                  </a:cubicBezTo>
                  <a:cubicBezTo>
                    <a:pt x="12681" y="82794"/>
                    <a:pt x="12272" y="78858"/>
                    <a:pt x="12285" y="78558"/>
                  </a:cubicBezTo>
                  <a:cubicBezTo>
                    <a:pt x="12408" y="70537"/>
                    <a:pt x="11864" y="62501"/>
                    <a:pt x="11550" y="54479"/>
                  </a:cubicBezTo>
                  <a:cubicBezTo>
                    <a:pt x="11319" y="48840"/>
                    <a:pt x="11700" y="43243"/>
                    <a:pt x="11877" y="37590"/>
                  </a:cubicBezTo>
                  <a:cubicBezTo>
                    <a:pt x="12054" y="32115"/>
                    <a:pt x="11741" y="26682"/>
                    <a:pt x="11619" y="21206"/>
                  </a:cubicBezTo>
                  <a:lnTo>
                    <a:pt x="11619" y="21206"/>
                  </a:lnTo>
                  <a:cubicBezTo>
                    <a:pt x="11836" y="21252"/>
                    <a:pt x="12060" y="21274"/>
                    <a:pt x="12284" y="21274"/>
                  </a:cubicBezTo>
                  <a:cubicBezTo>
                    <a:pt x="12733" y="21274"/>
                    <a:pt x="13184" y="21183"/>
                    <a:pt x="13593" y="21002"/>
                  </a:cubicBezTo>
                  <a:cubicBezTo>
                    <a:pt x="13595" y="21001"/>
                    <a:pt x="13597" y="21000"/>
                    <a:pt x="13599" y="21000"/>
                  </a:cubicBezTo>
                  <a:cubicBezTo>
                    <a:pt x="13890" y="21000"/>
                    <a:pt x="15555" y="28375"/>
                    <a:pt x="15718" y="29037"/>
                  </a:cubicBezTo>
                  <a:cubicBezTo>
                    <a:pt x="17897" y="37822"/>
                    <a:pt x="19613" y="46920"/>
                    <a:pt x="21465" y="55855"/>
                  </a:cubicBezTo>
                  <a:cubicBezTo>
                    <a:pt x="23317" y="64857"/>
                    <a:pt x="25701" y="73764"/>
                    <a:pt x="27022" y="82876"/>
                  </a:cubicBezTo>
                  <a:cubicBezTo>
                    <a:pt x="29215" y="82876"/>
                    <a:pt x="31407" y="82699"/>
                    <a:pt x="33573" y="82331"/>
                  </a:cubicBezTo>
                  <a:cubicBezTo>
                    <a:pt x="33682" y="82317"/>
                    <a:pt x="33791" y="82290"/>
                    <a:pt x="33846" y="82208"/>
                  </a:cubicBezTo>
                  <a:cubicBezTo>
                    <a:pt x="33900" y="82141"/>
                    <a:pt x="33886" y="82045"/>
                    <a:pt x="33873" y="81963"/>
                  </a:cubicBezTo>
                  <a:cubicBezTo>
                    <a:pt x="33450" y="78436"/>
                    <a:pt x="33069" y="74990"/>
                    <a:pt x="32538" y="71476"/>
                  </a:cubicBezTo>
                  <a:cubicBezTo>
                    <a:pt x="32497" y="71136"/>
                    <a:pt x="32443" y="70795"/>
                    <a:pt x="32388" y="70455"/>
                  </a:cubicBezTo>
                  <a:cubicBezTo>
                    <a:pt x="30835" y="60390"/>
                    <a:pt x="29664" y="50271"/>
                    <a:pt x="28643" y="40138"/>
                  </a:cubicBezTo>
                  <a:cubicBezTo>
                    <a:pt x="28111" y="34894"/>
                    <a:pt x="27621" y="29651"/>
                    <a:pt x="27158" y="24407"/>
                  </a:cubicBezTo>
                  <a:cubicBezTo>
                    <a:pt x="26927" y="21846"/>
                    <a:pt x="26982" y="19068"/>
                    <a:pt x="26464" y="16549"/>
                  </a:cubicBezTo>
                  <a:cubicBezTo>
                    <a:pt x="26001" y="14342"/>
                    <a:pt x="24979" y="12203"/>
                    <a:pt x="24434" y="9997"/>
                  </a:cubicBezTo>
                  <a:cubicBezTo>
                    <a:pt x="23808" y="7423"/>
                    <a:pt x="23072" y="4876"/>
                    <a:pt x="22187" y="2384"/>
                  </a:cubicBezTo>
                  <a:cubicBezTo>
                    <a:pt x="21955" y="1703"/>
                    <a:pt x="21833" y="708"/>
                    <a:pt x="21098" y="490"/>
                  </a:cubicBezTo>
                  <a:cubicBezTo>
                    <a:pt x="21032" y="473"/>
                    <a:pt x="20952" y="465"/>
                    <a:pt x="20862" y="465"/>
                  </a:cubicBezTo>
                  <a:cubicBezTo>
                    <a:pt x="20259" y="465"/>
                    <a:pt x="19188" y="813"/>
                    <a:pt x="18714" y="872"/>
                  </a:cubicBezTo>
                  <a:cubicBezTo>
                    <a:pt x="16599" y="1082"/>
                    <a:pt x="14496" y="1432"/>
                    <a:pt x="12370" y="1432"/>
                  </a:cubicBezTo>
                  <a:cubicBezTo>
                    <a:pt x="12292" y="1432"/>
                    <a:pt x="12214" y="1432"/>
                    <a:pt x="12136" y="1431"/>
                  </a:cubicBezTo>
                  <a:cubicBezTo>
                    <a:pt x="8568" y="1431"/>
                    <a:pt x="5190" y="859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01"/>
            <p:cNvSpPr/>
            <p:nvPr/>
          </p:nvSpPr>
          <p:spPr>
            <a:xfrm>
              <a:off x="5466499" y="3215404"/>
              <a:ext cx="303755" cy="156361"/>
            </a:xfrm>
            <a:custGeom>
              <a:avLst/>
              <a:gdLst/>
              <a:ahLst/>
              <a:cxnLst/>
              <a:rect l="l" t="t" r="r" b="b"/>
              <a:pathLst>
                <a:path w="16699" h="8596" extrusionOk="0">
                  <a:moveTo>
                    <a:pt x="15990" y="1"/>
                  </a:moveTo>
                  <a:cubicBezTo>
                    <a:pt x="15990" y="1"/>
                    <a:pt x="15977" y="1"/>
                    <a:pt x="15963" y="15"/>
                  </a:cubicBezTo>
                  <a:cubicBezTo>
                    <a:pt x="16154" y="1036"/>
                    <a:pt x="16344" y="2234"/>
                    <a:pt x="16698" y="3311"/>
                  </a:cubicBezTo>
                  <a:cubicBezTo>
                    <a:pt x="16467" y="2207"/>
                    <a:pt x="16235" y="1105"/>
                    <a:pt x="15990" y="1"/>
                  </a:cubicBezTo>
                  <a:close/>
                  <a:moveTo>
                    <a:pt x="1" y="2861"/>
                  </a:moveTo>
                  <a:cubicBezTo>
                    <a:pt x="110" y="4550"/>
                    <a:pt x="191" y="6226"/>
                    <a:pt x="287" y="7900"/>
                  </a:cubicBezTo>
                  <a:cubicBezTo>
                    <a:pt x="300" y="8145"/>
                    <a:pt x="327" y="8405"/>
                    <a:pt x="491" y="8595"/>
                  </a:cubicBezTo>
                  <a:cubicBezTo>
                    <a:pt x="327" y="6689"/>
                    <a:pt x="178" y="4782"/>
                    <a:pt x="28" y="2875"/>
                  </a:cubicBezTo>
                  <a:cubicBezTo>
                    <a:pt x="28" y="2875"/>
                    <a:pt x="15" y="2861"/>
                    <a:pt x="1" y="2861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01"/>
            <p:cNvSpPr/>
            <p:nvPr/>
          </p:nvSpPr>
          <p:spPr>
            <a:xfrm>
              <a:off x="5642160" y="2891859"/>
              <a:ext cx="115215" cy="323818"/>
            </a:xfrm>
            <a:custGeom>
              <a:avLst/>
              <a:gdLst/>
              <a:ahLst/>
              <a:cxnLst/>
              <a:rect l="l" t="t" r="r" b="b"/>
              <a:pathLst>
                <a:path w="6334" h="17802" extrusionOk="0">
                  <a:moveTo>
                    <a:pt x="1975" y="1"/>
                  </a:moveTo>
                  <a:cubicBezTo>
                    <a:pt x="1553" y="178"/>
                    <a:pt x="1103" y="273"/>
                    <a:pt x="654" y="273"/>
                  </a:cubicBezTo>
                  <a:cubicBezTo>
                    <a:pt x="436" y="273"/>
                    <a:pt x="218" y="246"/>
                    <a:pt x="1" y="205"/>
                  </a:cubicBezTo>
                  <a:lnTo>
                    <a:pt x="1" y="260"/>
                  </a:lnTo>
                  <a:cubicBezTo>
                    <a:pt x="218" y="300"/>
                    <a:pt x="436" y="314"/>
                    <a:pt x="654" y="314"/>
                  </a:cubicBezTo>
                  <a:cubicBezTo>
                    <a:pt x="1103" y="314"/>
                    <a:pt x="1553" y="233"/>
                    <a:pt x="1975" y="55"/>
                  </a:cubicBezTo>
                  <a:cubicBezTo>
                    <a:pt x="1975" y="55"/>
                    <a:pt x="1975" y="42"/>
                    <a:pt x="1989" y="42"/>
                  </a:cubicBezTo>
                  <a:cubicBezTo>
                    <a:pt x="2274" y="42"/>
                    <a:pt x="3936" y="7424"/>
                    <a:pt x="4100" y="8078"/>
                  </a:cubicBezTo>
                  <a:cubicBezTo>
                    <a:pt x="4822" y="10992"/>
                    <a:pt x="5489" y="13920"/>
                    <a:pt x="6129" y="16862"/>
                  </a:cubicBezTo>
                  <a:cubicBezTo>
                    <a:pt x="6197" y="17148"/>
                    <a:pt x="6251" y="17461"/>
                    <a:pt x="6306" y="17802"/>
                  </a:cubicBezTo>
                  <a:cubicBezTo>
                    <a:pt x="6320" y="17788"/>
                    <a:pt x="6333" y="17788"/>
                    <a:pt x="6333" y="17788"/>
                  </a:cubicBezTo>
                  <a:cubicBezTo>
                    <a:pt x="5639" y="14506"/>
                    <a:pt x="4904" y="11250"/>
                    <a:pt x="4100" y="8036"/>
                  </a:cubicBezTo>
                  <a:cubicBezTo>
                    <a:pt x="3936" y="7369"/>
                    <a:pt x="2274" y="1"/>
                    <a:pt x="198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01"/>
            <p:cNvSpPr/>
            <p:nvPr/>
          </p:nvSpPr>
          <p:spPr>
            <a:xfrm>
              <a:off x="5639686" y="3224336"/>
              <a:ext cx="6203" cy="210349"/>
            </a:xfrm>
            <a:custGeom>
              <a:avLst/>
              <a:gdLst/>
              <a:ahLst/>
              <a:cxnLst/>
              <a:rect l="l" t="t" r="r" b="b"/>
              <a:pathLst>
                <a:path w="341" h="11564" extrusionOk="0">
                  <a:moveTo>
                    <a:pt x="340" y="0"/>
                  </a:moveTo>
                  <a:cubicBezTo>
                    <a:pt x="191" y="3855"/>
                    <a:pt x="0" y="7709"/>
                    <a:pt x="0" y="11564"/>
                  </a:cubicBezTo>
                  <a:cubicBezTo>
                    <a:pt x="0" y="7709"/>
                    <a:pt x="191" y="3855"/>
                    <a:pt x="340" y="0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01"/>
            <p:cNvSpPr/>
            <p:nvPr/>
          </p:nvSpPr>
          <p:spPr>
            <a:xfrm>
              <a:off x="5645871" y="3132585"/>
              <a:ext cx="2001" cy="91769"/>
            </a:xfrm>
            <a:custGeom>
              <a:avLst/>
              <a:gdLst/>
              <a:ahLst/>
              <a:cxnLst/>
              <a:rect l="l" t="t" r="r" b="b"/>
              <a:pathLst>
                <a:path w="110" h="5045" extrusionOk="0">
                  <a:moveTo>
                    <a:pt x="109" y="1"/>
                  </a:moveTo>
                  <a:cubicBezTo>
                    <a:pt x="109" y="1115"/>
                    <a:pt x="96" y="2241"/>
                    <a:pt x="55" y="3355"/>
                  </a:cubicBezTo>
                  <a:cubicBezTo>
                    <a:pt x="42" y="3914"/>
                    <a:pt x="14" y="4472"/>
                    <a:pt x="0" y="5044"/>
                  </a:cubicBezTo>
                  <a:cubicBezTo>
                    <a:pt x="14" y="4499"/>
                    <a:pt x="42" y="3955"/>
                    <a:pt x="55" y="3410"/>
                  </a:cubicBezTo>
                  <a:cubicBezTo>
                    <a:pt x="96" y="2269"/>
                    <a:pt x="109" y="1128"/>
                    <a:pt x="10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01"/>
            <p:cNvSpPr/>
            <p:nvPr/>
          </p:nvSpPr>
          <p:spPr>
            <a:xfrm>
              <a:off x="5528691" y="3896638"/>
              <a:ext cx="130331" cy="119981"/>
            </a:xfrm>
            <a:custGeom>
              <a:avLst/>
              <a:gdLst/>
              <a:ahLst/>
              <a:cxnLst/>
              <a:rect l="l" t="t" r="r" b="b"/>
              <a:pathLst>
                <a:path w="7165" h="6596" extrusionOk="0">
                  <a:moveTo>
                    <a:pt x="6920" y="1"/>
                  </a:moveTo>
                  <a:lnTo>
                    <a:pt x="6920" y="1"/>
                  </a:lnTo>
                  <a:cubicBezTo>
                    <a:pt x="6919" y="774"/>
                    <a:pt x="6919" y="1546"/>
                    <a:pt x="6905" y="2319"/>
                  </a:cubicBezTo>
                  <a:lnTo>
                    <a:pt x="6905" y="2346"/>
                  </a:lnTo>
                  <a:cubicBezTo>
                    <a:pt x="6919" y="1561"/>
                    <a:pt x="6919" y="775"/>
                    <a:pt x="6920" y="1"/>
                  </a:cubicBezTo>
                  <a:close/>
                  <a:moveTo>
                    <a:pt x="1" y="5357"/>
                  </a:moveTo>
                  <a:lnTo>
                    <a:pt x="1" y="5357"/>
                  </a:lnTo>
                  <a:cubicBezTo>
                    <a:pt x="1" y="5411"/>
                    <a:pt x="14" y="5439"/>
                    <a:pt x="14" y="5466"/>
                  </a:cubicBezTo>
                  <a:cubicBezTo>
                    <a:pt x="28" y="5588"/>
                    <a:pt x="28" y="5724"/>
                    <a:pt x="95" y="5847"/>
                  </a:cubicBezTo>
                  <a:cubicBezTo>
                    <a:pt x="219" y="6038"/>
                    <a:pt x="477" y="6105"/>
                    <a:pt x="709" y="6147"/>
                  </a:cubicBezTo>
                  <a:lnTo>
                    <a:pt x="709" y="6092"/>
                  </a:lnTo>
                  <a:cubicBezTo>
                    <a:pt x="477" y="6065"/>
                    <a:pt x="219" y="5996"/>
                    <a:pt x="95" y="5793"/>
                  </a:cubicBezTo>
                  <a:cubicBezTo>
                    <a:pt x="28" y="5684"/>
                    <a:pt x="28" y="5548"/>
                    <a:pt x="14" y="5424"/>
                  </a:cubicBezTo>
                  <a:cubicBezTo>
                    <a:pt x="14" y="5397"/>
                    <a:pt x="1" y="5370"/>
                    <a:pt x="1" y="5357"/>
                  </a:cubicBezTo>
                  <a:close/>
                  <a:moveTo>
                    <a:pt x="7165" y="6187"/>
                  </a:moveTo>
                  <a:cubicBezTo>
                    <a:pt x="7165" y="6419"/>
                    <a:pt x="7137" y="6555"/>
                    <a:pt x="7110" y="6555"/>
                  </a:cubicBezTo>
                  <a:cubicBezTo>
                    <a:pt x="6811" y="6541"/>
                    <a:pt x="6511" y="6541"/>
                    <a:pt x="6211" y="6528"/>
                  </a:cubicBezTo>
                  <a:lnTo>
                    <a:pt x="6211" y="6528"/>
                  </a:lnTo>
                  <a:cubicBezTo>
                    <a:pt x="6211" y="6541"/>
                    <a:pt x="6224" y="6555"/>
                    <a:pt x="6224" y="6583"/>
                  </a:cubicBezTo>
                  <a:cubicBezTo>
                    <a:pt x="6511" y="6583"/>
                    <a:pt x="6811" y="6596"/>
                    <a:pt x="7110" y="6596"/>
                  </a:cubicBezTo>
                  <a:cubicBezTo>
                    <a:pt x="7150" y="6596"/>
                    <a:pt x="7165" y="6447"/>
                    <a:pt x="7165" y="6187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01"/>
            <p:cNvSpPr/>
            <p:nvPr/>
          </p:nvSpPr>
          <p:spPr>
            <a:xfrm>
              <a:off x="5541569" y="4007451"/>
              <a:ext cx="100354" cy="8931"/>
            </a:xfrm>
            <a:custGeom>
              <a:avLst/>
              <a:gdLst/>
              <a:ahLst/>
              <a:cxnLst/>
              <a:rect l="l" t="t" r="r" b="b"/>
              <a:pathLst>
                <a:path w="5517" h="491" extrusionOk="0">
                  <a:moveTo>
                    <a:pt x="1" y="0"/>
                  </a:moveTo>
                  <a:lnTo>
                    <a:pt x="1" y="55"/>
                  </a:lnTo>
                  <a:lnTo>
                    <a:pt x="68" y="55"/>
                  </a:lnTo>
                  <a:cubicBezTo>
                    <a:pt x="1880" y="286"/>
                    <a:pt x="3691" y="422"/>
                    <a:pt x="5516" y="491"/>
                  </a:cubicBezTo>
                  <a:cubicBezTo>
                    <a:pt x="5516" y="463"/>
                    <a:pt x="5503" y="449"/>
                    <a:pt x="5503" y="436"/>
                  </a:cubicBezTo>
                  <a:cubicBezTo>
                    <a:pt x="3691" y="382"/>
                    <a:pt x="1880" y="245"/>
                    <a:pt x="68" y="13"/>
                  </a:cubicBezTo>
                  <a:cubicBezTo>
                    <a:pt x="55" y="13"/>
                    <a:pt x="28" y="0"/>
                    <a:pt x="1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01"/>
            <p:cNvSpPr/>
            <p:nvPr/>
          </p:nvSpPr>
          <p:spPr>
            <a:xfrm>
              <a:off x="6033336" y="4002995"/>
              <a:ext cx="13897" cy="6694"/>
            </a:xfrm>
            <a:custGeom>
              <a:avLst/>
              <a:gdLst/>
              <a:ahLst/>
              <a:cxnLst/>
              <a:rect l="l" t="t" r="r" b="b"/>
              <a:pathLst>
                <a:path w="764" h="368" extrusionOk="0">
                  <a:moveTo>
                    <a:pt x="763" y="0"/>
                  </a:moveTo>
                  <a:cubicBezTo>
                    <a:pt x="763" y="41"/>
                    <a:pt x="750" y="82"/>
                    <a:pt x="723" y="122"/>
                  </a:cubicBezTo>
                  <a:cubicBezTo>
                    <a:pt x="668" y="204"/>
                    <a:pt x="559" y="231"/>
                    <a:pt x="450" y="245"/>
                  </a:cubicBezTo>
                  <a:lnTo>
                    <a:pt x="0" y="327"/>
                  </a:lnTo>
                  <a:cubicBezTo>
                    <a:pt x="0" y="340"/>
                    <a:pt x="0" y="354"/>
                    <a:pt x="15" y="367"/>
                  </a:cubicBezTo>
                  <a:cubicBezTo>
                    <a:pt x="164" y="340"/>
                    <a:pt x="314" y="313"/>
                    <a:pt x="450" y="300"/>
                  </a:cubicBezTo>
                  <a:cubicBezTo>
                    <a:pt x="559" y="273"/>
                    <a:pt x="668" y="258"/>
                    <a:pt x="723" y="164"/>
                  </a:cubicBezTo>
                  <a:cubicBezTo>
                    <a:pt x="763" y="122"/>
                    <a:pt x="763" y="55"/>
                    <a:pt x="763" y="0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01"/>
            <p:cNvSpPr/>
            <p:nvPr/>
          </p:nvSpPr>
          <p:spPr>
            <a:xfrm>
              <a:off x="5976347" y="4008943"/>
              <a:ext cx="57262" cy="6694"/>
            </a:xfrm>
            <a:custGeom>
              <a:avLst/>
              <a:gdLst/>
              <a:ahLst/>
              <a:cxnLst/>
              <a:rect l="l" t="t" r="r" b="b"/>
              <a:pathLst>
                <a:path w="3148" h="368" extrusionOk="0">
                  <a:moveTo>
                    <a:pt x="3133" y="0"/>
                  </a:moveTo>
                  <a:cubicBezTo>
                    <a:pt x="2098" y="163"/>
                    <a:pt x="1050" y="272"/>
                    <a:pt x="1" y="354"/>
                  </a:cubicBezTo>
                  <a:cubicBezTo>
                    <a:pt x="151" y="367"/>
                    <a:pt x="315" y="367"/>
                    <a:pt x="478" y="367"/>
                  </a:cubicBezTo>
                  <a:cubicBezTo>
                    <a:pt x="1377" y="367"/>
                    <a:pt x="2385" y="191"/>
                    <a:pt x="3148" y="40"/>
                  </a:cubicBezTo>
                  <a:cubicBezTo>
                    <a:pt x="3133" y="27"/>
                    <a:pt x="3133" y="13"/>
                    <a:pt x="3133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01"/>
            <p:cNvSpPr/>
            <p:nvPr/>
          </p:nvSpPr>
          <p:spPr>
            <a:xfrm>
              <a:off x="5466990" y="2639654"/>
              <a:ext cx="580243" cy="1376237"/>
            </a:xfrm>
            <a:custGeom>
              <a:avLst/>
              <a:gdLst/>
              <a:ahLst/>
              <a:cxnLst/>
              <a:rect l="l" t="t" r="r" b="b"/>
              <a:pathLst>
                <a:path w="31899" h="75659" extrusionOk="0">
                  <a:moveTo>
                    <a:pt x="10094" y="1"/>
                  </a:moveTo>
                  <a:cubicBezTo>
                    <a:pt x="9903" y="764"/>
                    <a:pt x="9725" y="1526"/>
                    <a:pt x="9535" y="2276"/>
                  </a:cubicBezTo>
                  <a:cubicBezTo>
                    <a:pt x="8432" y="2276"/>
                    <a:pt x="7328" y="2207"/>
                    <a:pt x="6226" y="2071"/>
                  </a:cubicBezTo>
                  <a:cubicBezTo>
                    <a:pt x="6117" y="4005"/>
                    <a:pt x="6130" y="6062"/>
                    <a:pt x="5748" y="7955"/>
                  </a:cubicBezTo>
                  <a:cubicBezTo>
                    <a:pt x="5545" y="10488"/>
                    <a:pt x="5176" y="13035"/>
                    <a:pt x="4931" y="15554"/>
                  </a:cubicBezTo>
                  <a:cubicBezTo>
                    <a:pt x="4237" y="22473"/>
                    <a:pt x="4155" y="29038"/>
                    <a:pt x="4836" y="35929"/>
                  </a:cubicBezTo>
                  <a:cubicBezTo>
                    <a:pt x="4849" y="36066"/>
                    <a:pt x="4877" y="36216"/>
                    <a:pt x="4904" y="36352"/>
                  </a:cubicBezTo>
                  <a:cubicBezTo>
                    <a:pt x="3229" y="36093"/>
                    <a:pt x="1690" y="35317"/>
                    <a:pt x="151" y="34567"/>
                  </a:cubicBezTo>
                  <a:cubicBezTo>
                    <a:pt x="97" y="34554"/>
                    <a:pt x="55" y="34540"/>
                    <a:pt x="1" y="34527"/>
                  </a:cubicBezTo>
                  <a:lnTo>
                    <a:pt x="1" y="34527"/>
                  </a:lnTo>
                  <a:cubicBezTo>
                    <a:pt x="151" y="36434"/>
                    <a:pt x="300" y="38341"/>
                    <a:pt x="464" y="40247"/>
                  </a:cubicBezTo>
                  <a:cubicBezTo>
                    <a:pt x="573" y="40369"/>
                    <a:pt x="736" y="40438"/>
                    <a:pt x="900" y="40493"/>
                  </a:cubicBezTo>
                  <a:cubicBezTo>
                    <a:pt x="1690" y="40765"/>
                    <a:pt x="2521" y="40914"/>
                    <a:pt x="3351" y="40914"/>
                  </a:cubicBezTo>
                  <a:cubicBezTo>
                    <a:pt x="4468" y="40914"/>
                    <a:pt x="5585" y="40669"/>
                    <a:pt x="6580" y="40179"/>
                  </a:cubicBezTo>
                  <a:lnTo>
                    <a:pt x="6580" y="40179"/>
                  </a:lnTo>
                  <a:cubicBezTo>
                    <a:pt x="6607" y="40179"/>
                    <a:pt x="6525" y="46171"/>
                    <a:pt x="6416" y="46703"/>
                  </a:cubicBezTo>
                  <a:cubicBezTo>
                    <a:pt x="5966" y="49059"/>
                    <a:pt x="5122" y="51347"/>
                    <a:pt x="3923" y="53431"/>
                  </a:cubicBezTo>
                  <a:cubicBezTo>
                    <a:pt x="3992" y="53595"/>
                    <a:pt x="4128" y="53649"/>
                    <a:pt x="4292" y="53649"/>
                  </a:cubicBezTo>
                  <a:cubicBezTo>
                    <a:pt x="4441" y="53649"/>
                    <a:pt x="4632" y="53608"/>
                    <a:pt x="4822" y="53553"/>
                  </a:cubicBezTo>
                  <a:cubicBezTo>
                    <a:pt x="5013" y="53499"/>
                    <a:pt x="5218" y="53458"/>
                    <a:pt x="5408" y="53458"/>
                  </a:cubicBezTo>
                  <a:cubicBezTo>
                    <a:pt x="5503" y="53458"/>
                    <a:pt x="5599" y="53471"/>
                    <a:pt x="5694" y="53513"/>
                  </a:cubicBezTo>
                  <a:cubicBezTo>
                    <a:pt x="6008" y="53635"/>
                    <a:pt x="6102" y="54016"/>
                    <a:pt x="6144" y="54357"/>
                  </a:cubicBezTo>
                  <a:cubicBezTo>
                    <a:pt x="6335" y="55719"/>
                    <a:pt x="6211" y="57136"/>
                    <a:pt x="5776" y="58443"/>
                  </a:cubicBezTo>
                  <a:cubicBezTo>
                    <a:pt x="5530" y="59219"/>
                    <a:pt x="5231" y="60227"/>
                    <a:pt x="5899" y="60704"/>
                  </a:cubicBezTo>
                  <a:cubicBezTo>
                    <a:pt x="6089" y="60840"/>
                    <a:pt x="6335" y="60895"/>
                    <a:pt x="6525" y="61044"/>
                  </a:cubicBezTo>
                  <a:cubicBezTo>
                    <a:pt x="6756" y="61235"/>
                    <a:pt x="6865" y="61534"/>
                    <a:pt x="6947" y="61821"/>
                  </a:cubicBezTo>
                  <a:cubicBezTo>
                    <a:pt x="7615" y="64109"/>
                    <a:pt x="7328" y="66669"/>
                    <a:pt x="6184" y="68753"/>
                  </a:cubicBezTo>
                  <a:cubicBezTo>
                    <a:pt x="5639" y="69733"/>
                    <a:pt x="4673" y="70687"/>
                    <a:pt x="3638" y="70687"/>
                  </a:cubicBezTo>
                  <a:cubicBezTo>
                    <a:pt x="3460" y="70687"/>
                    <a:pt x="3284" y="70659"/>
                    <a:pt x="3120" y="70605"/>
                  </a:cubicBezTo>
                  <a:lnTo>
                    <a:pt x="3120" y="70605"/>
                  </a:lnTo>
                  <a:cubicBezTo>
                    <a:pt x="3324" y="70674"/>
                    <a:pt x="3365" y="73792"/>
                    <a:pt x="3393" y="74460"/>
                  </a:cubicBezTo>
                  <a:cubicBezTo>
                    <a:pt x="3393" y="74473"/>
                    <a:pt x="3406" y="74500"/>
                    <a:pt x="3406" y="74527"/>
                  </a:cubicBezTo>
                  <a:cubicBezTo>
                    <a:pt x="3420" y="74651"/>
                    <a:pt x="3420" y="74787"/>
                    <a:pt x="3487" y="74896"/>
                  </a:cubicBezTo>
                  <a:cubicBezTo>
                    <a:pt x="3611" y="75099"/>
                    <a:pt x="3869" y="75168"/>
                    <a:pt x="4101" y="75195"/>
                  </a:cubicBezTo>
                  <a:cubicBezTo>
                    <a:pt x="4128" y="75195"/>
                    <a:pt x="4155" y="75208"/>
                    <a:pt x="4168" y="75208"/>
                  </a:cubicBezTo>
                  <a:cubicBezTo>
                    <a:pt x="5980" y="75440"/>
                    <a:pt x="7791" y="75577"/>
                    <a:pt x="9603" y="75631"/>
                  </a:cubicBezTo>
                  <a:cubicBezTo>
                    <a:pt x="9903" y="75644"/>
                    <a:pt x="10203" y="75644"/>
                    <a:pt x="10502" y="75658"/>
                  </a:cubicBezTo>
                  <a:cubicBezTo>
                    <a:pt x="10529" y="75658"/>
                    <a:pt x="10557" y="75522"/>
                    <a:pt x="10557" y="75290"/>
                  </a:cubicBezTo>
                  <a:cubicBezTo>
                    <a:pt x="10543" y="74282"/>
                    <a:pt x="10284" y="71709"/>
                    <a:pt x="10297" y="71464"/>
                  </a:cubicBezTo>
                  <a:lnTo>
                    <a:pt x="10297" y="71449"/>
                  </a:lnTo>
                  <a:lnTo>
                    <a:pt x="10297" y="71422"/>
                  </a:lnTo>
                  <a:cubicBezTo>
                    <a:pt x="10312" y="70605"/>
                    <a:pt x="10312" y="69788"/>
                    <a:pt x="10312" y="68971"/>
                  </a:cubicBezTo>
                  <a:cubicBezTo>
                    <a:pt x="10312" y="61779"/>
                    <a:pt x="9848" y="54575"/>
                    <a:pt x="9562" y="47384"/>
                  </a:cubicBezTo>
                  <a:cubicBezTo>
                    <a:pt x="9507" y="46158"/>
                    <a:pt x="9494" y="44933"/>
                    <a:pt x="9494" y="43707"/>
                  </a:cubicBezTo>
                  <a:cubicBezTo>
                    <a:pt x="9494" y="39852"/>
                    <a:pt x="9685" y="35998"/>
                    <a:pt x="9834" y="32143"/>
                  </a:cubicBezTo>
                  <a:cubicBezTo>
                    <a:pt x="9848" y="31571"/>
                    <a:pt x="9876" y="31013"/>
                    <a:pt x="9889" y="30454"/>
                  </a:cubicBezTo>
                  <a:cubicBezTo>
                    <a:pt x="9930" y="29337"/>
                    <a:pt x="9943" y="28208"/>
                    <a:pt x="9943" y="27091"/>
                  </a:cubicBezTo>
                  <a:cubicBezTo>
                    <a:pt x="9943" y="22760"/>
                    <a:pt x="9725" y="18456"/>
                    <a:pt x="9631" y="14125"/>
                  </a:cubicBezTo>
                  <a:lnTo>
                    <a:pt x="9631" y="14070"/>
                  </a:lnTo>
                  <a:cubicBezTo>
                    <a:pt x="9848" y="14111"/>
                    <a:pt x="10066" y="14138"/>
                    <a:pt x="10284" y="14138"/>
                  </a:cubicBezTo>
                  <a:cubicBezTo>
                    <a:pt x="10733" y="14138"/>
                    <a:pt x="11183" y="14043"/>
                    <a:pt x="11605" y="13866"/>
                  </a:cubicBezTo>
                  <a:lnTo>
                    <a:pt x="11619" y="13866"/>
                  </a:lnTo>
                  <a:cubicBezTo>
                    <a:pt x="11904" y="13866"/>
                    <a:pt x="13566" y="21234"/>
                    <a:pt x="13730" y="21901"/>
                  </a:cubicBezTo>
                  <a:cubicBezTo>
                    <a:pt x="14534" y="25115"/>
                    <a:pt x="15269" y="28371"/>
                    <a:pt x="15963" y="31653"/>
                  </a:cubicBezTo>
                  <a:cubicBezTo>
                    <a:pt x="16208" y="32757"/>
                    <a:pt x="16440" y="33859"/>
                    <a:pt x="16671" y="34963"/>
                  </a:cubicBezTo>
                  <a:cubicBezTo>
                    <a:pt x="17012" y="36025"/>
                    <a:pt x="17489" y="36964"/>
                    <a:pt x="18251" y="37537"/>
                  </a:cubicBezTo>
                  <a:cubicBezTo>
                    <a:pt x="18851" y="37987"/>
                    <a:pt x="19613" y="38232"/>
                    <a:pt x="20363" y="38232"/>
                  </a:cubicBezTo>
                  <a:cubicBezTo>
                    <a:pt x="20799" y="38232"/>
                    <a:pt x="21235" y="38150"/>
                    <a:pt x="21643" y="37987"/>
                  </a:cubicBezTo>
                  <a:lnTo>
                    <a:pt x="21643" y="37987"/>
                  </a:lnTo>
                  <a:lnTo>
                    <a:pt x="20866" y="40478"/>
                  </a:lnTo>
                  <a:cubicBezTo>
                    <a:pt x="20826" y="40629"/>
                    <a:pt x="20785" y="40805"/>
                    <a:pt x="20853" y="40941"/>
                  </a:cubicBezTo>
                  <a:cubicBezTo>
                    <a:pt x="20921" y="41078"/>
                    <a:pt x="21044" y="41119"/>
                    <a:pt x="21180" y="41119"/>
                  </a:cubicBezTo>
                  <a:cubicBezTo>
                    <a:pt x="21425" y="41119"/>
                    <a:pt x="21725" y="41010"/>
                    <a:pt x="21970" y="41010"/>
                  </a:cubicBezTo>
                  <a:cubicBezTo>
                    <a:pt x="22596" y="41010"/>
                    <a:pt x="22896" y="41773"/>
                    <a:pt x="23005" y="42385"/>
                  </a:cubicBezTo>
                  <a:cubicBezTo>
                    <a:pt x="23577" y="45436"/>
                    <a:pt x="23877" y="48541"/>
                    <a:pt x="23904" y="51646"/>
                  </a:cubicBezTo>
                  <a:cubicBezTo>
                    <a:pt x="23427" y="51633"/>
                    <a:pt x="22951" y="51619"/>
                    <a:pt x="22473" y="51619"/>
                  </a:cubicBezTo>
                  <a:cubicBezTo>
                    <a:pt x="23699" y="52736"/>
                    <a:pt x="24761" y="54016"/>
                    <a:pt x="25633" y="55433"/>
                  </a:cubicBezTo>
                  <a:cubicBezTo>
                    <a:pt x="25974" y="55992"/>
                    <a:pt x="26287" y="56700"/>
                    <a:pt x="25974" y="57258"/>
                  </a:cubicBezTo>
                  <a:cubicBezTo>
                    <a:pt x="25851" y="57476"/>
                    <a:pt x="25647" y="57639"/>
                    <a:pt x="25524" y="57857"/>
                  </a:cubicBezTo>
                  <a:cubicBezTo>
                    <a:pt x="25211" y="58402"/>
                    <a:pt x="25470" y="59097"/>
                    <a:pt x="25688" y="59682"/>
                  </a:cubicBezTo>
                  <a:cubicBezTo>
                    <a:pt x="26165" y="60949"/>
                    <a:pt x="26437" y="62284"/>
                    <a:pt x="26710" y="63604"/>
                  </a:cubicBezTo>
                  <a:cubicBezTo>
                    <a:pt x="27037" y="65226"/>
                    <a:pt x="27363" y="66846"/>
                    <a:pt x="27703" y="68467"/>
                  </a:cubicBezTo>
                  <a:cubicBezTo>
                    <a:pt x="27881" y="69366"/>
                    <a:pt x="28057" y="70333"/>
                    <a:pt x="27676" y="71164"/>
                  </a:cubicBezTo>
                  <a:cubicBezTo>
                    <a:pt x="27349" y="71885"/>
                    <a:pt x="26628" y="72417"/>
                    <a:pt x="26396" y="73180"/>
                  </a:cubicBezTo>
                  <a:cubicBezTo>
                    <a:pt x="25878" y="74936"/>
                    <a:pt x="26777" y="75522"/>
                    <a:pt x="28003" y="75631"/>
                  </a:cubicBezTo>
                  <a:cubicBezTo>
                    <a:pt x="29052" y="75549"/>
                    <a:pt x="30100" y="75440"/>
                    <a:pt x="31135" y="75277"/>
                  </a:cubicBezTo>
                  <a:lnTo>
                    <a:pt x="31585" y="75195"/>
                  </a:lnTo>
                  <a:cubicBezTo>
                    <a:pt x="31694" y="75181"/>
                    <a:pt x="31803" y="75154"/>
                    <a:pt x="31858" y="75072"/>
                  </a:cubicBezTo>
                  <a:cubicBezTo>
                    <a:pt x="31885" y="75032"/>
                    <a:pt x="31898" y="74990"/>
                    <a:pt x="31898" y="74950"/>
                  </a:cubicBezTo>
                  <a:cubicBezTo>
                    <a:pt x="31898" y="74923"/>
                    <a:pt x="31898" y="74896"/>
                    <a:pt x="31885" y="74868"/>
                  </a:cubicBezTo>
                  <a:cubicBezTo>
                    <a:pt x="31462" y="71340"/>
                    <a:pt x="31081" y="67895"/>
                    <a:pt x="30550" y="64381"/>
                  </a:cubicBezTo>
                  <a:cubicBezTo>
                    <a:pt x="30509" y="64040"/>
                    <a:pt x="30455" y="63700"/>
                    <a:pt x="30400" y="63373"/>
                  </a:cubicBezTo>
                  <a:cubicBezTo>
                    <a:pt x="28916" y="53676"/>
                    <a:pt x="27758" y="43952"/>
                    <a:pt x="26764" y="34200"/>
                  </a:cubicBezTo>
                  <a:cubicBezTo>
                    <a:pt x="26519" y="34213"/>
                    <a:pt x="26260" y="34213"/>
                    <a:pt x="26001" y="34213"/>
                  </a:cubicBezTo>
                  <a:cubicBezTo>
                    <a:pt x="24080" y="34213"/>
                    <a:pt x="22161" y="34064"/>
                    <a:pt x="20240" y="33873"/>
                  </a:cubicBezTo>
                  <a:cubicBezTo>
                    <a:pt x="21071" y="33873"/>
                    <a:pt x="18674" y="25442"/>
                    <a:pt x="18469" y="24830"/>
                  </a:cubicBezTo>
                  <a:cubicBezTo>
                    <a:pt x="16998" y="20376"/>
                    <a:pt x="15309" y="15950"/>
                    <a:pt x="14029" y="11441"/>
                  </a:cubicBezTo>
                  <a:cubicBezTo>
                    <a:pt x="13484" y="9507"/>
                    <a:pt x="13130" y="7506"/>
                    <a:pt x="12885" y="5476"/>
                  </a:cubicBezTo>
                  <a:cubicBezTo>
                    <a:pt x="12845" y="5803"/>
                    <a:pt x="12818" y="6130"/>
                    <a:pt x="12818" y="6457"/>
                  </a:cubicBezTo>
                  <a:cubicBezTo>
                    <a:pt x="12818" y="6593"/>
                    <a:pt x="12828" y="6741"/>
                    <a:pt x="12841" y="6878"/>
                  </a:cubicBezTo>
                  <a:lnTo>
                    <a:pt x="12841" y="6878"/>
                  </a:lnTo>
                  <a:cubicBezTo>
                    <a:pt x="12837" y="6853"/>
                    <a:pt x="12831" y="6829"/>
                    <a:pt x="12831" y="6811"/>
                  </a:cubicBezTo>
                  <a:lnTo>
                    <a:pt x="12831" y="6811"/>
                  </a:lnTo>
                  <a:cubicBezTo>
                    <a:pt x="12831" y="6852"/>
                    <a:pt x="12845" y="6907"/>
                    <a:pt x="12845" y="6947"/>
                  </a:cubicBezTo>
                  <a:cubicBezTo>
                    <a:pt x="12667" y="5503"/>
                    <a:pt x="12585" y="4059"/>
                    <a:pt x="12518" y="2603"/>
                  </a:cubicBezTo>
                  <a:cubicBezTo>
                    <a:pt x="11932" y="2575"/>
                    <a:pt x="11332" y="2521"/>
                    <a:pt x="10747" y="2425"/>
                  </a:cubicBezTo>
                  <a:lnTo>
                    <a:pt x="10706" y="2221"/>
                  </a:lnTo>
                  <a:lnTo>
                    <a:pt x="10679" y="2234"/>
                  </a:lnTo>
                  <a:cubicBezTo>
                    <a:pt x="10461" y="1499"/>
                    <a:pt x="10257" y="750"/>
                    <a:pt x="1009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01"/>
            <p:cNvSpPr/>
            <p:nvPr/>
          </p:nvSpPr>
          <p:spPr>
            <a:xfrm>
              <a:off x="5904769" y="3951208"/>
              <a:ext cx="155343" cy="75452"/>
            </a:xfrm>
            <a:custGeom>
              <a:avLst/>
              <a:gdLst/>
              <a:ahLst/>
              <a:cxnLst/>
              <a:rect l="l" t="t" r="r" b="b"/>
              <a:pathLst>
                <a:path w="8540" h="4148" extrusionOk="0">
                  <a:moveTo>
                    <a:pt x="7982" y="0"/>
                  </a:moveTo>
                  <a:cubicBezTo>
                    <a:pt x="7014" y="750"/>
                    <a:pt x="5421" y="899"/>
                    <a:pt x="4236" y="995"/>
                  </a:cubicBezTo>
                  <a:cubicBezTo>
                    <a:pt x="3947" y="1015"/>
                    <a:pt x="3670" y="1025"/>
                    <a:pt x="3400" y="1025"/>
                  </a:cubicBezTo>
                  <a:cubicBezTo>
                    <a:pt x="2229" y="1025"/>
                    <a:pt x="1196" y="839"/>
                    <a:pt x="0" y="518"/>
                  </a:cubicBezTo>
                  <a:lnTo>
                    <a:pt x="0" y="518"/>
                  </a:lnTo>
                  <a:cubicBezTo>
                    <a:pt x="0" y="1676"/>
                    <a:pt x="109" y="2833"/>
                    <a:pt x="355" y="3964"/>
                  </a:cubicBezTo>
                  <a:cubicBezTo>
                    <a:pt x="1197" y="4089"/>
                    <a:pt x="2058" y="4147"/>
                    <a:pt x="2914" y="4147"/>
                  </a:cubicBezTo>
                  <a:cubicBezTo>
                    <a:pt x="3082" y="4147"/>
                    <a:pt x="3250" y="4145"/>
                    <a:pt x="3418" y="4141"/>
                  </a:cubicBezTo>
                  <a:cubicBezTo>
                    <a:pt x="5012" y="4086"/>
                    <a:pt x="6605" y="3828"/>
                    <a:pt x="8131" y="3365"/>
                  </a:cubicBezTo>
                  <a:cubicBezTo>
                    <a:pt x="8267" y="3323"/>
                    <a:pt x="8417" y="3269"/>
                    <a:pt x="8485" y="3133"/>
                  </a:cubicBezTo>
                  <a:cubicBezTo>
                    <a:pt x="8539" y="3038"/>
                    <a:pt x="8512" y="2915"/>
                    <a:pt x="8499" y="2806"/>
                  </a:cubicBezTo>
                  <a:cubicBezTo>
                    <a:pt x="8322" y="1867"/>
                    <a:pt x="8185" y="926"/>
                    <a:pt x="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01"/>
            <p:cNvSpPr/>
            <p:nvPr/>
          </p:nvSpPr>
          <p:spPr>
            <a:xfrm>
              <a:off x="5514066" y="3952681"/>
              <a:ext cx="154615" cy="70504"/>
            </a:xfrm>
            <a:custGeom>
              <a:avLst/>
              <a:gdLst/>
              <a:ahLst/>
              <a:cxnLst/>
              <a:rect l="l" t="t" r="r" b="b"/>
              <a:pathLst>
                <a:path w="8500" h="3876" extrusionOk="0">
                  <a:moveTo>
                    <a:pt x="28" y="1"/>
                  </a:moveTo>
                  <a:lnTo>
                    <a:pt x="28" y="1"/>
                  </a:lnTo>
                  <a:cubicBezTo>
                    <a:pt x="1" y="1063"/>
                    <a:pt x="55" y="2126"/>
                    <a:pt x="205" y="3175"/>
                  </a:cubicBezTo>
                  <a:cubicBezTo>
                    <a:pt x="1444" y="3596"/>
                    <a:pt x="2684" y="3760"/>
                    <a:pt x="3992" y="3787"/>
                  </a:cubicBezTo>
                  <a:cubicBezTo>
                    <a:pt x="4873" y="3796"/>
                    <a:pt x="5744" y="3875"/>
                    <a:pt x="6621" y="3875"/>
                  </a:cubicBezTo>
                  <a:cubicBezTo>
                    <a:pt x="7086" y="3875"/>
                    <a:pt x="7552" y="3853"/>
                    <a:pt x="8023" y="3787"/>
                  </a:cubicBezTo>
                  <a:cubicBezTo>
                    <a:pt x="8145" y="3774"/>
                    <a:pt x="8281" y="3747"/>
                    <a:pt x="8363" y="3638"/>
                  </a:cubicBezTo>
                  <a:cubicBezTo>
                    <a:pt x="8418" y="3569"/>
                    <a:pt x="8432" y="3474"/>
                    <a:pt x="8432" y="3379"/>
                  </a:cubicBezTo>
                  <a:cubicBezTo>
                    <a:pt x="8499" y="2385"/>
                    <a:pt x="8404" y="1404"/>
                    <a:pt x="8432" y="424"/>
                  </a:cubicBezTo>
                  <a:lnTo>
                    <a:pt x="8432" y="260"/>
                  </a:lnTo>
                  <a:cubicBezTo>
                    <a:pt x="7088" y="583"/>
                    <a:pt x="5899" y="738"/>
                    <a:pt x="4622" y="738"/>
                  </a:cubicBezTo>
                  <a:cubicBezTo>
                    <a:pt x="4126" y="738"/>
                    <a:pt x="3616" y="714"/>
                    <a:pt x="3079" y="669"/>
                  </a:cubicBezTo>
                  <a:cubicBezTo>
                    <a:pt x="2003" y="573"/>
                    <a:pt x="1077" y="233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01"/>
            <p:cNvSpPr/>
            <p:nvPr/>
          </p:nvSpPr>
          <p:spPr>
            <a:xfrm>
              <a:off x="5436777" y="1979012"/>
              <a:ext cx="432085" cy="708337"/>
            </a:xfrm>
            <a:custGeom>
              <a:avLst/>
              <a:gdLst/>
              <a:ahLst/>
              <a:cxnLst/>
              <a:rect l="l" t="t" r="r" b="b"/>
              <a:pathLst>
                <a:path w="23754" h="38941" extrusionOk="0">
                  <a:moveTo>
                    <a:pt x="12383" y="1"/>
                  </a:moveTo>
                  <a:cubicBezTo>
                    <a:pt x="9701" y="1"/>
                    <a:pt x="6983" y="458"/>
                    <a:pt x="4536" y="1277"/>
                  </a:cubicBezTo>
                  <a:cubicBezTo>
                    <a:pt x="3841" y="1508"/>
                    <a:pt x="3120" y="1795"/>
                    <a:pt x="2697" y="2394"/>
                  </a:cubicBezTo>
                  <a:cubicBezTo>
                    <a:pt x="2357" y="2884"/>
                    <a:pt x="2261" y="3511"/>
                    <a:pt x="2207" y="4110"/>
                  </a:cubicBezTo>
                  <a:cubicBezTo>
                    <a:pt x="1825" y="7760"/>
                    <a:pt x="2016" y="11465"/>
                    <a:pt x="2766" y="15060"/>
                  </a:cubicBezTo>
                  <a:cubicBezTo>
                    <a:pt x="2969" y="16041"/>
                    <a:pt x="3229" y="17021"/>
                    <a:pt x="3310" y="18015"/>
                  </a:cubicBezTo>
                  <a:cubicBezTo>
                    <a:pt x="3556" y="20875"/>
                    <a:pt x="2384" y="23559"/>
                    <a:pt x="1730" y="26310"/>
                  </a:cubicBezTo>
                  <a:cubicBezTo>
                    <a:pt x="1035" y="29292"/>
                    <a:pt x="477" y="32316"/>
                    <a:pt x="69" y="35366"/>
                  </a:cubicBezTo>
                  <a:cubicBezTo>
                    <a:pt x="42" y="35639"/>
                    <a:pt x="0" y="35953"/>
                    <a:pt x="164" y="36171"/>
                  </a:cubicBezTo>
                  <a:cubicBezTo>
                    <a:pt x="287" y="36347"/>
                    <a:pt x="491" y="36443"/>
                    <a:pt x="695" y="36525"/>
                  </a:cubicBezTo>
                  <a:cubicBezTo>
                    <a:pt x="4019" y="37872"/>
                    <a:pt x="7600" y="38581"/>
                    <a:pt x="11196" y="38595"/>
                  </a:cubicBezTo>
                  <a:cubicBezTo>
                    <a:pt x="11400" y="37736"/>
                    <a:pt x="11618" y="36879"/>
                    <a:pt x="11836" y="36020"/>
                  </a:cubicBezTo>
                  <a:cubicBezTo>
                    <a:pt x="12027" y="36933"/>
                    <a:pt x="12218" y="37832"/>
                    <a:pt x="12408" y="38744"/>
                  </a:cubicBezTo>
                  <a:cubicBezTo>
                    <a:pt x="13228" y="38881"/>
                    <a:pt x="14056" y="38941"/>
                    <a:pt x="14884" y="38941"/>
                  </a:cubicBezTo>
                  <a:cubicBezTo>
                    <a:pt x="16122" y="38941"/>
                    <a:pt x="17362" y="38807"/>
                    <a:pt x="18578" y="38595"/>
                  </a:cubicBezTo>
                  <a:cubicBezTo>
                    <a:pt x="18982" y="38526"/>
                    <a:pt x="22267" y="37548"/>
                    <a:pt x="23388" y="37548"/>
                  </a:cubicBezTo>
                  <a:cubicBezTo>
                    <a:pt x="23590" y="37548"/>
                    <a:pt x="23722" y="37579"/>
                    <a:pt x="23753" y="37655"/>
                  </a:cubicBezTo>
                  <a:cubicBezTo>
                    <a:pt x="20689" y="30164"/>
                    <a:pt x="19681" y="21461"/>
                    <a:pt x="21002" y="13535"/>
                  </a:cubicBezTo>
                  <a:cubicBezTo>
                    <a:pt x="21329" y="11601"/>
                    <a:pt x="21928" y="9081"/>
                    <a:pt x="21997" y="6792"/>
                  </a:cubicBezTo>
                  <a:cubicBezTo>
                    <a:pt x="22024" y="5866"/>
                    <a:pt x="21955" y="4982"/>
                    <a:pt x="21751" y="4192"/>
                  </a:cubicBezTo>
                  <a:cubicBezTo>
                    <a:pt x="21207" y="2149"/>
                    <a:pt x="19109" y="977"/>
                    <a:pt x="17216" y="542"/>
                  </a:cubicBezTo>
                  <a:cubicBezTo>
                    <a:pt x="15666" y="173"/>
                    <a:pt x="14031" y="1"/>
                    <a:pt x="12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01"/>
            <p:cNvSpPr/>
            <p:nvPr/>
          </p:nvSpPr>
          <p:spPr>
            <a:xfrm>
              <a:off x="5336677" y="1592674"/>
              <a:ext cx="557451" cy="510702"/>
            </a:xfrm>
            <a:custGeom>
              <a:avLst/>
              <a:gdLst/>
              <a:ahLst/>
              <a:cxnLst/>
              <a:rect l="l" t="t" r="r" b="b"/>
              <a:pathLst>
                <a:path w="30646" h="28076" extrusionOk="0">
                  <a:moveTo>
                    <a:pt x="17660" y="0"/>
                  </a:moveTo>
                  <a:cubicBezTo>
                    <a:pt x="17235" y="0"/>
                    <a:pt x="16805" y="24"/>
                    <a:pt x="16372" y="71"/>
                  </a:cubicBezTo>
                  <a:cubicBezTo>
                    <a:pt x="14111" y="329"/>
                    <a:pt x="10788" y="574"/>
                    <a:pt x="9631" y="2904"/>
                  </a:cubicBezTo>
                  <a:cubicBezTo>
                    <a:pt x="8336" y="5519"/>
                    <a:pt x="9603" y="8882"/>
                    <a:pt x="7506" y="11034"/>
                  </a:cubicBezTo>
                  <a:cubicBezTo>
                    <a:pt x="5694" y="12901"/>
                    <a:pt x="3529" y="13691"/>
                    <a:pt x="2085" y="15979"/>
                  </a:cubicBezTo>
                  <a:cubicBezTo>
                    <a:pt x="736" y="18116"/>
                    <a:pt x="1" y="20677"/>
                    <a:pt x="83" y="23210"/>
                  </a:cubicBezTo>
                  <a:cubicBezTo>
                    <a:pt x="124" y="24191"/>
                    <a:pt x="287" y="25213"/>
                    <a:pt x="873" y="26003"/>
                  </a:cubicBezTo>
                  <a:cubicBezTo>
                    <a:pt x="15" y="23210"/>
                    <a:pt x="573" y="20023"/>
                    <a:pt x="2330" y="17681"/>
                  </a:cubicBezTo>
                  <a:lnTo>
                    <a:pt x="2330" y="17681"/>
                  </a:lnTo>
                  <a:cubicBezTo>
                    <a:pt x="996" y="20759"/>
                    <a:pt x="954" y="24368"/>
                    <a:pt x="2235" y="27459"/>
                  </a:cubicBezTo>
                  <a:cubicBezTo>
                    <a:pt x="2289" y="25349"/>
                    <a:pt x="2371" y="23224"/>
                    <a:pt x="2916" y="21181"/>
                  </a:cubicBezTo>
                  <a:cubicBezTo>
                    <a:pt x="3379" y="19492"/>
                    <a:pt x="4428" y="16809"/>
                    <a:pt x="6117" y="16088"/>
                  </a:cubicBezTo>
                  <a:lnTo>
                    <a:pt x="6117" y="16088"/>
                  </a:lnTo>
                  <a:cubicBezTo>
                    <a:pt x="5612" y="17898"/>
                    <a:pt x="4510" y="19547"/>
                    <a:pt x="4019" y="21385"/>
                  </a:cubicBezTo>
                  <a:cubicBezTo>
                    <a:pt x="3624" y="22802"/>
                    <a:pt x="3066" y="25362"/>
                    <a:pt x="3787" y="26765"/>
                  </a:cubicBezTo>
                  <a:cubicBezTo>
                    <a:pt x="4413" y="27968"/>
                    <a:pt x="6929" y="28075"/>
                    <a:pt x="8407" y="28075"/>
                  </a:cubicBezTo>
                  <a:cubicBezTo>
                    <a:pt x="8570" y="28075"/>
                    <a:pt x="8720" y="28074"/>
                    <a:pt x="8854" y="28073"/>
                  </a:cubicBezTo>
                  <a:cubicBezTo>
                    <a:pt x="9290" y="28073"/>
                    <a:pt x="9740" y="28046"/>
                    <a:pt x="10094" y="27786"/>
                  </a:cubicBezTo>
                  <a:cubicBezTo>
                    <a:pt x="10475" y="27501"/>
                    <a:pt x="10638" y="27024"/>
                    <a:pt x="10775" y="26561"/>
                  </a:cubicBezTo>
                  <a:cubicBezTo>
                    <a:pt x="11156" y="25389"/>
                    <a:pt x="11578" y="24232"/>
                    <a:pt x="12041" y="23088"/>
                  </a:cubicBezTo>
                  <a:cubicBezTo>
                    <a:pt x="12150" y="22816"/>
                    <a:pt x="12273" y="22516"/>
                    <a:pt x="12491" y="22311"/>
                  </a:cubicBezTo>
                  <a:cubicBezTo>
                    <a:pt x="12749" y="22066"/>
                    <a:pt x="13090" y="21957"/>
                    <a:pt x="13430" y="21875"/>
                  </a:cubicBezTo>
                  <a:cubicBezTo>
                    <a:pt x="14966" y="21472"/>
                    <a:pt x="16545" y="21267"/>
                    <a:pt x="18126" y="21267"/>
                  </a:cubicBezTo>
                  <a:cubicBezTo>
                    <a:pt x="18731" y="21267"/>
                    <a:pt x="19337" y="21297"/>
                    <a:pt x="19940" y="21358"/>
                  </a:cubicBezTo>
                  <a:cubicBezTo>
                    <a:pt x="20757" y="21440"/>
                    <a:pt x="21589" y="21590"/>
                    <a:pt x="22310" y="21971"/>
                  </a:cubicBezTo>
                  <a:cubicBezTo>
                    <a:pt x="23795" y="22761"/>
                    <a:pt x="24612" y="24545"/>
                    <a:pt x="26178" y="25144"/>
                  </a:cubicBezTo>
                  <a:cubicBezTo>
                    <a:pt x="25987" y="23932"/>
                    <a:pt x="26287" y="22979"/>
                    <a:pt x="26314" y="21794"/>
                  </a:cubicBezTo>
                  <a:cubicBezTo>
                    <a:pt x="26368" y="20180"/>
                    <a:pt x="26289" y="18421"/>
                    <a:pt x="26196" y="16804"/>
                  </a:cubicBezTo>
                  <a:lnTo>
                    <a:pt x="26196" y="16804"/>
                  </a:lnTo>
                  <a:cubicBezTo>
                    <a:pt x="26365" y="19670"/>
                    <a:pt x="27017" y="22508"/>
                    <a:pt x="28057" y="25185"/>
                  </a:cubicBezTo>
                  <a:cubicBezTo>
                    <a:pt x="28275" y="25743"/>
                    <a:pt x="28535" y="26330"/>
                    <a:pt x="28971" y="26751"/>
                  </a:cubicBezTo>
                  <a:cubicBezTo>
                    <a:pt x="29281" y="27052"/>
                    <a:pt x="29716" y="27249"/>
                    <a:pt x="30142" y="27249"/>
                  </a:cubicBezTo>
                  <a:cubicBezTo>
                    <a:pt x="30314" y="27249"/>
                    <a:pt x="30485" y="27217"/>
                    <a:pt x="30645" y="27147"/>
                  </a:cubicBezTo>
                  <a:cubicBezTo>
                    <a:pt x="27854" y="24163"/>
                    <a:pt x="27227" y="19792"/>
                    <a:pt x="27037" y="15719"/>
                  </a:cubicBezTo>
                  <a:cubicBezTo>
                    <a:pt x="26846" y="11715"/>
                    <a:pt x="27376" y="5069"/>
                    <a:pt x="23986" y="2181"/>
                  </a:cubicBezTo>
                  <a:cubicBezTo>
                    <a:pt x="22297" y="747"/>
                    <a:pt x="20057" y="0"/>
                    <a:pt x="17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01"/>
            <p:cNvSpPr/>
            <p:nvPr/>
          </p:nvSpPr>
          <p:spPr>
            <a:xfrm>
              <a:off x="5496731" y="1675221"/>
              <a:ext cx="10423" cy="60209"/>
            </a:xfrm>
            <a:custGeom>
              <a:avLst/>
              <a:gdLst/>
              <a:ahLst/>
              <a:cxnLst/>
              <a:rect l="l" t="t" r="r" b="b"/>
              <a:pathLst>
                <a:path w="573" h="3310" extrusionOk="0">
                  <a:moveTo>
                    <a:pt x="314" y="0"/>
                  </a:moveTo>
                  <a:cubicBezTo>
                    <a:pt x="123" y="1090"/>
                    <a:pt x="123" y="2234"/>
                    <a:pt x="0" y="3309"/>
                  </a:cubicBezTo>
                  <a:cubicBezTo>
                    <a:pt x="572" y="2615"/>
                    <a:pt x="354" y="817"/>
                    <a:pt x="382" y="27"/>
                  </a:cubicBezTo>
                  <a:cubicBezTo>
                    <a:pt x="354" y="13"/>
                    <a:pt x="341" y="13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01"/>
            <p:cNvSpPr/>
            <p:nvPr/>
          </p:nvSpPr>
          <p:spPr>
            <a:xfrm>
              <a:off x="5821022" y="1960858"/>
              <a:ext cx="273" cy="509"/>
            </a:xfrm>
            <a:custGeom>
              <a:avLst/>
              <a:gdLst/>
              <a:ahLst/>
              <a:cxnLst/>
              <a:rect l="l" t="t" r="r" b="b"/>
              <a:pathLst>
                <a:path w="15" h="28" extrusionOk="0">
                  <a:moveTo>
                    <a:pt x="1" y="14"/>
                  </a:moveTo>
                  <a:cubicBezTo>
                    <a:pt x="1" y="14"/>
                    <a:pt x="1" y="27"/>
                    <a:pt x="14" y="27"/>
                  </a:cubicBezTo>
                  <a:cubicBezTo>
                    <a:pt x="1" y="27"/>
                    <a:pt x="1" y="14"/>
                    <a:pt x="1" y="14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01"/>
            <p:cNvSpPr/>
            <p:nvPr/>
          </p:nvSpPr>
          <p:spPr>
            <a:xfrm>
              <a:off x="5821277" y="1961349"/>
              <a:ext cx="7203" cy="31723"/>
            </a:xfrm>
            <a:custGeom>
              <a:avLst/>
              <a:gdLst/>
              <a:ahLst/>
              <a:cxnLst/>
              <a:rect l="l" t="t" r="r" b="b"/>
              <a:pathLst>
                <a:path w="396" h="1744" extrusionOk="0">
                  <a:moveTo>
                    <a:pt x="0" y="0"/>
                  </a:moveTo>
                  <a:cubicBezTo>
                    <a:pt x="109" y="586"/>
                    <a:pt x="245" y="1172"/>
                    <a:pt x="396" y="1744"/>
                  </a:cubicBezTo>
                  <a:lnTo>
                    <a:pt x="396" y="1744"/>
                  </a:lnTo>
                  <a:cubicBezTo>
                    <a:pt x="245" y="1172"/>
                    <a:pt x="109" y="586"/>
                    <a:pt x="0" y="0"/>
                  </a:cubicBez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01"/>
            <p:cNvSpPr/>
            <p:nvPr/>
          </p:nvSpPr>
          <p:spPr>
            <a:xfrm>
              <a:off x="5699386" y="1981158"/>
              <a:ext cx="5221" cy="782"/>
            </a:xfrm>
            <a:custGeom>
              <a:avLst/>
              <a:gdLst/>
              <a:ahLst/>
              <a:cxnLst/>
              <a:rect l="l" t="t" r="r" b="b"/>
              <a:pathLst>
                <a:path w="287" h="43" extrusionOk="0">
                  <a:moveTo>
                    <a:pt x="0" y="1"/>
                  </a:moveTo>
                  <a:cubicBezTo>
                    <a:pt x="18" y="3"/>
                    <a:pt x="35" y="6"/>
                    <a:pt x="53" y="8"/>
                  </a:cubicBezTo>
                  <a:lnTo>
                    <a:pt x="53" y="8"/>
                  </a:lnTo>
                  <a:lnTo>
                    <a:pt x="0" y="1"/>
                  </a:lnTo>
                  <a:close/>
                  <a:moveTo>
                    <a:pt x="53" y="8"/>
                  </a:moveTo>
                  <a:lnTo>
                    <a:pt x="287" y="42"/>
                  </a:lnTo>
                  <a:lnTo>
                    <a:pt x="287" y="28"/>
                  </a:lnTo>
                  <a:cubicBezTo>
                    <a:pt x="208" y="28"/>
                    <a:pt x="131" y="19"/>
                    <a:pt x="53" y="8"/>
                  </a:cubicBezTo>
                  <a:close/>
                </a:path>
              </a:pathLst>
            </a:custGeom>
            <a:solidFill>
              <a:srgbClr val="D1B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01"/>
            <p:cNvSpPr/>
            <p:nvPr/>
          </p:nvSpPr>
          <p:spPr>
            <a:xfrm>
              <a:off x="5685507" y="1757967"/>
              <a:ext cx="153378" cy="243782"/>
            </a:xfrm>
            <a:custGeom>
              <a:avLst/>
              <a:gdLst/>
              <a:ahLst/>
              <a:cxnLst/>
              <a:rect l="l" t="t" r="r" b="b"/>
              <a:pathLst>
                <a:path w="8432" h="13402" extrusionOk="0">
                  <a:moveTo>
                    <a:pt x="7600" y="0"/>
                  </a:moveTo>
                  <a:lnTo>
                    <a:pt x="7600" y="0"/>
                  </a:lnTo>
                  <a:cubicBezTo>
                    <a:pt x="7410" y="817"/>
                    <a:pt x="7015" y="1580"/>
                    <a:pt x="6443" y="2165"/>
                  </a:cubicBezTo>
                  <a:cubicBezTo>
                    <a:pt x="6265" y="2343"/>
                    <a:pt x="5926" y="2574"/>
                    <a:pt x="5639" y="2574"/>
                  </a:cubicBezTo>
                  <a:cubicBezTo>
                    <a:pt x="5476" y="2574"/>
                    <a:pt x="5326" y="2506"/>
                    <a:pt x="5230" y="2315"/>
                  </a:cubicBezTo>
                  <a:cubicBezTo>
                    <a:pt x="4713" y="5230"/>
                    <a:pt x="2806" y="7872"/>
                    <a:pt x="191" y="9261"/>
                  </a:cubicBezTo>
                  <a:cubicBezTo>
                    <a:pt x="178" y="9997"/>
                    <a:pt x="0" y="11413"/>
                    <a:pt x="450" y="12244"/>
                  </a:cubicBezTo>
                  <a:cubicBezTo>
                    <a:pt x="559" y="12258"/>
                    <a:pt x="668" y="12258"/>
                    <a:pt x="763" y="12271"/>
                  </a:cubicBezTo>
                  <a:cubicBezTo>
                    <a:pt x="859" y="12285"/>
                    <a:pt x="954" y="12298"/>
                    <a:pt x="1050" y="12298"/>
                  </a:cubicBezTo>
                  <a:cubicBezTo>
                    <a:pt x="1022" y="12258"/>
                    <a:pt x="981" y="12216"/>
                    <a:pt x="954" y="12176"/>
                  </a:cubicBezTo>
                  <a:cubicBezTo>
                    <a:pt x="872" y="12107"/>
                    <a:pt x="790" y="12067"/>
                    <a:pt x="696" y="12067"/>
                  </a:cubicBezTo>
                  <a:cubicBezTo>
                    <a:pt x="695" y="12067"/>
                    <a:pt x="694" y="12067"/>
                    <a:pt x="693" y="12067"/>
                  </a:cubicBezTo>
                  <a:lnTo>
                    <a:pt x="693" y="12067"/>
                  </a:lnTo>
                  <a:lnTo>
                    <a:pt x="859" y="12040"/>
                  </a:lnTo>
                  <a:cubicBezTo>
                    <a:pt x="832" y="11998"/>
                    <a:pt x="805" y="11958"/>
                    <a:pt x="777" y="11931"/>
                  </a:cubicBezTo>
                  <a:lnTo>
                    <a:pt x="790" y="11917"/>
                  </a:lnTo>
                  <a:cubicBezTo>
                    <a:pt x="790" y="11917"/>
                    <a:pt x="777" y="11904"/>
                    <a:pt x="777" y="11889"/>
                  </a:cubicBezTo>
                  <a:cubicBezTo>
                    <a:pt x="1117" y="11808"/>
                    <a:pt x="1471" y="11767"/>
                    <a:pt x="1825" y="11767"/>
                  </a:cubicBezTo>
                  <a:cubicBezTo>
                    <a:pt x="2384" y="11767"/>
                    <a:pt x="2956" y="11862"/>
                    <a:pt x="3514" y="11958"/>
                  </a:cubicBezTo>
                  <a:cubicBezTo>
                    <a:pt x="3964" y="12040"/>
                    <a:pt x="4781" y="12080"/>
                    <a:pt x="5571" y="12216"/>
                  </a:cubicBezTo>
                  <a:cubicBezTo>
                    <a:pt x="5490" y="10201"/>
                    <a:pt x="5898" y="8158"/>
                    <a:pt x="6770" y="6333"/>
                  </a:cubicBezTo>
                  <a:cubicBezTo>
                    <a:pt x="7328" y="7804"/>
                    <a:pt x="7151" y="9601"/>
                    <a:pt x="7451" y="11154"/>
                  </a:cubicBezTo>
                  <a:lnTo>
                    <a:pt x="7451" y="11168"/>
                  </a:lnTo>
                  <a:cubicBezTo>
                    <a:pt x="7451" y="11168"/>
                    <a:pt x="7451" y="11181"/>
                    <a:pt x="7464" y="11181"/>
                  </a:cubicBezTo>
                  <a:cubicBezTo>
                    <a:pt x="7573" y="11767"/>
                    <a:pt x="7709" y="12353"/>
                    <a:pt x="7860" y="12925"/>
                  </a:cubicBezTo>
                  <a:cubicBezTo>
                    <a:pt x="8023" y="12993"/>
                    <a:pt x="8186" y="13075"/>
                    <a:pt x="8336" y="13170"/>
                  </a:cubicBezTo>
                  <a:cubicBezTo>
                    <a:pt x="8323" y="13211"/>
                    <a:pt x="8295" y="13266"/>
                    <a:pt x="8281" y="13320"/>
                  </a:cubicBezTo>
                  <a:cubicBezTo>
                    <a:pt x="8336" y="13347"/>
                    <a:pt x="8390" y="13375"/>
                    <a:pt x="8432" y="13402"/>
                  </a:cubicBezTo>
                  <a:cubicBezTo>
                    <a:pt x="8077" y="12107"/>
                    <a:pt x="7832" y="10787"/>
                    <a:pt x="7682" y="9452"/>
                  </a:cubicBezTo>
                  <a:cubicBezTo>
                    <a:pt x="7328" y="6292"/>
                    <a:pt x="7751" y="3146"/>
                    <a:pt x="76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01"/>
            <p:cNvSpPr/>
            <p:nvPr/>
          </p:nvSpPr>
          <p:spPr>
            <a:xfrm>
              <a:off x="5379551" y="1885297"/>
              <a:ext cx="68394" cy="155834"/>
            </a:xfrm>
            <a:custGeom>
              <a:avLst/>
              <a:gdLst/>
              <a:ahLst/>
              <a:cxnLst/>
              <a:rect l="l" t="t" r="r" b="b"/>
              <a:pathLst>
                <a:path w="3760" h="8567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071" y="722"/>
                    <a:pt x="1022" y="3405"/>
                    <a:pt x="559" y="5094"/>
                  </a:cubicBezTo>
                  <a:cubicBezTo>
                    <a:pt x="940" y="3705"/>
                    <a:pt x="1526" y="2383"/>
                    <a:pt x="2370" y="1212"/>
                  </a:cubicBezTo>
                  <a:cubicBezTo>
                    <a:pt x="2738" y="709"/>
                    <a:pt x="3215" y="327"/>
                    <a:pt x="3746" y="55"/>
                  </a:cubicBezTo>
                  <a:cubicBezTo>
                    <a:pt x="3746" y="28"/>
                    <a:pt x="3746" y="14"/>
                    <a:pt x="3760" y="1"/>
                  </a:cubicBezTo>
                  <a:close/>
                  <a:moveTo>
                    <a:pt x="558" y="5096"/>
                  </a:moveTo>
                  <a:cubicBezTo>
                    <a:pt x="286" y="6117"/>
                    <a:pt x="123" y="7165"/>
                    <a:pt x="28" y="8227"/>
                  </a:cubicBezTo>
                  <a:cubicBezTo>
                    <a:pt x="123" y="7178"/>
                    <a:pt x="286" y="6117"/>
                    <a:pt x="558" y="5096"/>
                  </a:cubicBezTo>
                  <a:close/>
                  <a:moveTo>
                    <a:pt x="28" y="8267"/>
                  </a:moveTo>
                  <a:cubicBezTo>
                    <a:pt x="25" y="8289"/>
                    <a:pt x="22" y="8311"/>
                    <a:pt x="20" y="8333"/>
                  </a:cubicBezTo>
                  <a:lnTo>
                    <a:pt x="20" y="8333"/>
                  </a:lnTo>
                  <a:cubicBezTo>
                    <a:pt x="22" y="8311"/>
                    <a:pt x="25" y="8289"/>
                    <a:pt x="28" y="8267"/>
                  </a:cubicBezTo>
                  <a:close/>
                  <a:moveTo>
                    <a:pt x="20" y="8333"/>
                  </a:moveTo>
                  <a:lnTo>
                    <a:pt x="20" y="8333"/>
                  </a:lnTo>
                  <a:cubicBezTo>
                    <a:pt x="13" y="8411"/>
                    <a:pt x="11" y="8493"/>
                    <a:pt x="1" y="8567"/>
                  </a:cubicBezTo>
                  <a:lnTo>
                    <a:pt x="14" y="8567"/>
                  </a:lnTo>
                  <a:cubicBezTo>
                    <a:pt x="14" y="8483"/>
                    <a:pt x="14" y="8407"/>
                    <a:pt x="20" y="8333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01"/>
            <p:cNvSpPr/>
            <p:nvPr/>
          </p:nvSpPr>
          <p:spPr>
            <a:xfrm>
              <a:off x="5338169" y="1759440"/>
              <a:ext cx="285419" cy="294332"/>
            </a:xfrm>
            <a:custGeom>
              <a:avLst/>
              <a:gdLst/>
              <a:ahLst/>
              <a:cxnLst/>
              <a:rect l="l" t="t" r="r" b="b"/>
              <a:pathLst>
                <a:path w="15691" h="16181" extrusionOk="0">
                  <a:moveTo>
                    <a:pt x="9780" y="1"/>
                  </a:moveTo>
                  <a:cubicBezTo>
                    <a:pt x="9780" y="164"/>
                    <a:pt x="9752" y="314"/>
                    <a:pt x="9698" y="450"/>
                  </a:cubicBezTo>
                  <a:cubicBezTo>
                    <a:pt x="9534" y="900"/>
                    <a:pt x="8840" y="1022"/>
                    <a:pt x="8418" y="1118"/>
                  </a:cubicBezTo>
                  <a:cubicBezTo>
                    <a:pt x="8268" y="1145"/>
                    <a:pt x="8118" y="1172"/>
                    <a:pt x="7955" y="1185"/>
                  </a:cubicBezTo>
                  <a:cubicBezTo>
                    <a:pt x="7805" y="1417"/>
                    <a:pt x="7628" y="1648"/>
                    <a:pt x="7424" y="1866"/>
                  </a:cubicBezTo>
                  <a:cubicBezTo>
                    <a:pt x="5612" y="3733"/>
                    <a:pt x="3447" y="4523"/>
                    <a:pt x="2003" y="6811"/>
                  </a:cubicBezTo>
                  <a:cubicBezTo>
                    <a:pt x="723" y="8839"/>
                    <a:pt x="1" y="11251"/>
                    <a:pt x="1" y="13661"/>
                  </a:cubicBezTo>
                  <a:lnTo>
                    <a:pt x="1" y="14042"/>
                  </a:lnTo>
                  <a:cubicBezTo>
                    <a:pt x="28" y="14778"/>
                    <a:pt x="124" y="15527"/>
                    <a:pt x="423" y="16181"/>
                  </a:cubicBezTo>
                  <a:cubicBezTo>
                    <a:pt x="478" y="16154"/>
                    <a:pt x="545" y="16126"/>
                    <a:pt x="614" y="16112"/>
                  </a:cubicBezTo>
                  <a:cubicBezTo>
                    <a:pt x="464" y="15459"/>
                    <a:pt x="396" y="14792"/>
                    <a:pt x="396" y="14124"/>
                  </a:cubicBezTo>
                  <a:lnTo>
                    <a:pt x="396" y="14111"/>
                  </a:lnTo>
                  <a:lnTo>
                    <a:pt x="396" y="14097"/>
                  </a:lnTo>
                  <a:lnTo>
                    <a:pt x="396" y="14084"/>
                  </a:lnTo>
                  <a:lnTo>
                    <a:pt x="396" y="14069"/>
                  </a:lnTo>
                  <a:lnTo>
                    <a:pt x="396" y="14056"/>
                  </a:lnTo>
                  <a:lnTo>
                    <a:pt x="396" y="14042"/>
                  </a:lnTo>
                  <a:lnTo>
                    <a:pt x="396" y="14029"/>
                  </a:lnTo>
                  <a:lnTo>
                    <a:pt x="396" y="14015"/>
                  </a:lnTo>
                  <a:cubicBezTo>
                    <a:pt x="409" y="13089"/>
                    <a:pt x="560" y="12163"/>
                    <a:pt x="832" y="11278"/>
                  </a:cubicBezTo>
                  <a:cubicBezTo>
                    <a:pt x="1622" y="8376"/>
                    <a:pt x="4428" y="4577"/>
                    <a:pt x="7751" y="4550"/>
                  </a:cubicBezTo>
                  <a:lnTo>
                    <a:pt x="7751" y="4550"/>
                  </a:lnTo>
                  <a:cubicBezTo>
                    <a:pt x="5054" y="5734"/>
                    <a:pt x="3160" y="8009"/>
                    <a:pt x="2398" y="10842"/>
                  </a:cubicBezTo>
                  <a:cubicBezTo>
                    <a:pt x="2071" y="12041"/>
                    <a:pt x="1894" y="13266"/>
                    <a:pt x="1840" y="14505"/>
                  </a:cubicBezTo>
                  <a:cubicBezTo>
                    <a:pt x="1826" y="14887"/>
                    <a:pt x="1826" y="15268"/>
                    <a:pt x="1840" y="15636"/>
                  </a:cubicBezTo>
                  <a:cubicBezTo>
                    <a:pt x="1989" y="15595"/>
                    <a:pt x="2125" y="15540"/>
                    <a:pt x="2276" y="15486"/>
                  </a:cubicBezTo>
                  <a:cubicBezTo>
                    <a:pt x="2289" y="15391"/>
                    <a:pt x="2289" y="15282"/>
                    <a:pt x="2303" y="15186"/>
                  </a:cubicBezTo>
                  <a:lnTo>
                    <a:pt x="2303" y="15159"/>
                  </a:lnTo>
                  <a:lnTo>
                    <a:pt x="2303" y="15146"/>
                  </a:lnTo>
                  <a:cubicBezTo>
                    <a:pt x="2398" y="14084"/>
                    <a:pt x="2561" y="13034"/>
                    <a:pt x="2834" y="12013"/>
                  </a:cubicBezTo>
                  <a:cubicBezTo>
                    <a:pt x="3297" y="10324"/>
                    <a:pt x="4346" y="7641"/>
                    <a:pt x="6035" y="6920"/>
                  </a:cubicBezTo>
                  <a:lnTo>
                    <a:pt x="6035" y="6920"/>
                  </a:lnTo>
                  <a:cubicBezTo>
                    <a:pt x="6021" y="6933"/>
                    <a:pt x="6021" y="6947"/>
                    <a:pt x="6021" y="6974"/>
                  </a:cubicBezTo>
                  <a:cubicBezTo>
                    <a:pt x="6729" y="6593"/>
                    <a:pt x="7533" y="6375"/>
                    <a:pt x="8336" y="6239"/>
                  </a:cubicBezTo>
                  <a:lnTo>
                    <a:pt x="8336" y="6239"/>
                  </a:lnTo>
                  <a:cubicBezTo>
                    <a:pt x="8281" y="6783"/>
                    <a:pt x="8023" y="7287"/>
                    <a:pt x="7791" y="7777"/>
                  </a:cubicBezTo>
                  <a:cubicBezTo>
                    <a:pt x="7001" y="9493"/>
                    <a:pt x="6389" y="11291"/>
                    <a:pt x="5993" y="13130"/>
                  </a:cubicBezTo>
                  <a:cubicBezTo>
                    <a:pt x="5912" y="13497"/>
                    <a:pt x="5857" y="13866"/>
                    <a:pt x="5803" y="14233"/>
                  </a:cubicBezTo>
                  <a:cubicBezTo>
                    <a:pt x="5857" y="14220"/>
                    <a:pt x="5926" y="14192"/>
                    <a:pt x="5980" y="14165"/>
                  </a:cubicBezTo>
                  <a:cubicBezTo>
                    <a:pt x="5966" y="14138"/>
                    <a:pt x="5966" y="14097"/>
                    <a:pt x="5953" y="14056"/>
                  </a:cubicBezTo>
                  <a:cubicBezTo>
                    <a:pt x="5884" y="13702"/>
                    <a:pt x="6810" y="13334"/>
                    <a:pt x="8091" y="13007"/>
                  </a:cubicBezTo>
                  <a:cubicBezTo>
                    <a:pt x="10060" y="12288"/>
                    <a:pt x="12368" y="12028"/>
                    <a:pt x="14447" y="11824"/>
                  </a:cubicBezTo>
                  <a:lnTo>
                    <a:pt x="14447" y="11824"/>
                  </a:lnTo>
                  <a:cubicBezTo>
                    <a:pt x="14412" y="11831"/>
                    <a:pt x="14379" y="11856"/>
                    <a:pt x="14356" y="11890"/>
                  </a:cubicBezTo>
                  <a:cubicBezTo>
                    <a:pt x="14397" y="11877"/>
                    <a:pt x="14437" y="11877"/>
                    <a:pt x="14465" y="11877"/>
                  </a:cubicBezTo>
                  <a:cubicBezTo>
                    <a:pt x="14343" y="11890"/>
                    <a:pt x="14261" y="12108"/>
                    <a:pt x="14207" y="12504"/>
                  </a:cubicBezTo>
                  <a:cubicBezTo>
                    <a:pt x="14561" y="12422"/>
                    <a:pt x="14915" y="12353"/>
                    <a:pt x="15282" y="12299"/>
                  </a:cubicBezTo>
                  <a:cubicBezTo>
                    <a:pt x="15691" y="11550"/>
                    <a:pt x="15445" y="10352"/>
                    <a:pt x="15391" y="9602"/>
                  </a:cubicBezTo>
                  <a:lnTo>
                    <a:pt x="15282" y="9602"/>
                  </a:lnTo>
                  <a:cubicBezTo>
                    <a:pt x="14274" y="9602"/>
                    <a:pt x="13308" y="9126"/>
                    <a:pt x="12490" y="8567"/>
                  </a:cubicBezTo>
                  <a:cubicBezTo>
                    <a:pt x="11646" y="8009"/>
                    <a:pt x="10924" y="7205"/>
                    <a:pt x="10488" y="6293"/>
                  </a:cubicBezTo>
                  <a:cubicBezTo>
                    <a:pt x="9576" y="4386"/>
                    <a:pt x="9875" y="2248"/>
                    <a:pt x="9794" y="219"/>
                  </a:cubicBezTo>
                  <a:cubicBezTo>
                    <a:pt x="9780" y="137"/>
                    <a:pt x="9780" y="68"/>
                    <a:pt x="978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01"/>
            <p:cNvSpPr/>
            <p:nvPr/>
          </p:nvSpPr>
          <p:spPr>
            <a:xfrm>
              <a:off x="5512338" y="1567972"/>
              <a:ext cx="317143" cy="473668"/>
            </a:xfrm>
            <a:custGeom>
              <a:avLst/>
              <a:gdLst/>
              <a:ahLst/>
              <a:cxnLst/>
              <a:rect l="l" t="t" r="r" b="b"/>
              <a:pathLst>
                <a:path w="17435" h="26040" extrusionOk="0">
                  <a:moveTo>
                    <a:pt x="7024" y="0"/>
                  </a:moveTo>
                  <a:cubicBezTo>
                    <a:pt x="4145" y="0"/>
                    <a:pt x="1663" y="1314"/>
                    <a:pt x="722" y="4248"/>
                  </a:cubicBezTo>
                  <a:cubicBezTo>
                    <a:pt x="41" y="6345"/>
                    <a:pt x="123" y="8566"/>
                    <a:pt x="219" y="10745"/>
                  </a:cubicBezTo>
                  <a:cubicBezTo>
                    <a:pt x="300" y="12774"/>
                    <a:pt x="1" y="14912"/>
                    <a:pt x="913" y="16819"/>
                  </a:cubicBezTo>
                  <a:cubicBezTo>
                    <a:pt x="1349" y="17731"/>
                    <a:pt x="2071" y="18535"/>
                    <a:pt x="2915" y="19093"/>
                  </a:cubicBezTo>
                  <a:cubicBezTo>
                    <a:pt x="3740" y="19643"/>
                    <a:pt x="4703" y="20130"/>
                    <a:pt x="5696" y="20130"/>
                  </a:cubicBezTo>
                  <a:cubicBezTo>
                    <a:pt x="5736" y="20130"/>
                    <a:pt x="5776" y="20130"/>
                    <a:pt x="5816" y="20128"/>
                  </a:cubicBezTo>
                  <a:lnTo>
                    <a:pt x="5816" y="20128"/>
                  </a:lnTo>
                  <a:cubicBezTo>
                    <a:pt x="5885" y="21177"/>
                    <a:pt x="6333" y="23057"/>
                    <a:pt x="4890" y="23451"/>
                  </a:cubicBezTo>
                  <a:cubicBezTo>
                    <a:pt x="4781" y="23479"/>
                    <a:pt x="4672" y="23493"/>
                    <a:pt x="4590" y="23560"/>
                  </a:cubicBezTo>
                  <a:cubicBezTo>
                    <a:pt x="4441" y="23696"/>
                    <a:pt x="4441" y="23942"/>
                    <a:pt x="4536" y="24119"/>
                  </a:cubicBezTo>
                  <a:cubicBezTo>
                    <a:pt x="4699" y="24432"/>
                    <a:pt x="5013" y="24813"/>
                    <a:pt x="5271" y="25058"/>
                  </a:cubicBezTo>
                  <a:cubicBezTo>
                    <a:pt x="5939" y="25685"/>
                    <a:pt x="6851" y="26039"/>
                    <a:pt x="7764" y="26039"/>
                  </a:cubicBezTo>
                  <a:cubicBezTo>
                    <a:pt x="8581" y="26026"/>
                    <a:pt x="9411" y="25726"/>
                    <a:pt x="10079" y="25276"/>
                  </a:cubicBezTo>
                  <a:cubicBezTo>
                    <a:pt x="10461" y="25018"/>
                    <a:pt x="11563" y="24092"/>
                    <a:pt x="11155" y="23506"/>
                  </a:cubicBezTo>
                  <a:cubicBezTo>
                    <a:pt x="11060" y="23357"/>
                    <a:pt x="10869" y="23329"/>
                    <a:pt x="10692" y="23275"/>
                  </a:cubicBezTo>
                  <a:cubicBezTo>
                    <a:pt x="9384" y="22948"/>
                    <a:pt x="9684" y="20700"/>
                    <a:pt x="9711" y="19706"/>
                  </a:cubicBezTo>
                  <a:cubicBezTo>
                    <a:pt x="12326" y="18317"/>
                    <a:pt x="14233" y="15675"/>
                    <a:pt x="14750" y="12760"/>
                  </a:cubicBezTo>
                  <a:cubicBezTo>
                    <a:pt x="14853" y="12951"/>
                    <a:pt x="15001" y="13022"/>
                    <a:pt x="15162" y="13022"/>
                  </a:cubicBezTo>
                  <a:cubicBezTo>
                    <a:pt x="15450" y="13022"/>
                    <a:pt x="15779" y="12794"/>
                    <a:pt x="15963" y="12610"/>
                  </a:cubicBezTo>
                  <a:cubicBezTo>
                    <a:pt x="16971" y="11575"/>
                    <a:pt x="17434" y="10009"/>
                    <a:pt x="17134" y="8593"/>
                  </a:cubicBezTo>
                  <a:cubicBezTo>
                    <a:pt x="17093" y="8348"/>
                    <a:pt x="17011" y="8088"/>
                    <a:pt x="16848" y="7898"/>
                  </a:cubicBezTo>
                  <a:cubicBezTo>
                    <a:pt x="16699" y="7730"/>
                    <a:pt x="16486" y="7607"/>
                    <a:pt x="16280" y="7607"/>
                  </a:cubicBezTo>
                  <a:cubicBezTo>
                    <a:pt x="16184" y="7607"/>
                    <a:pt x="16090" y="7634"/>
                    <a:pt x="16003" y="7694"/>
                  </a:cubicBezTo>
                  <a:cubicBezTo>
                    <a:pt x="15649" y="7952"/>
                    <a:pt x="15391" y="8320"/>
                    <a:pt x="15213" y="8729"/>
                  </a:cubicBezTo>
                  <a:cubicBezTo>
                    <a:pt x="15068" y="9075"/>
                    <a:pt x="14973" y="9459"/>
                    <a:pt x="14956" y="9820"/>
                  </a:cubicBezTo>
                  <a:lnTo>
                    <a:pt x="14956" y="9820"/>
                  </a:lnTo>
                  <a:cubicBezTo>
                    <a:pt x="15038" y="7811"/>
                    <a:pt x="15209" y="5616"/>
                    <a:pt x="14287" y="3771"/>
                  </a:cubicBezTo>
                  <a:cubicBezTo>
                    <a:pt x="13130" y="1469"/>
                    <a:pt x="10474" y="271"/>
                    <a:pt x="7900" y="40"/>
                  </a:cubicBezTo>
                  <a:cubicBezTo>
                    <a:pt x="7605" y="14"/>
                    <a:pt x="7312" y="0"/>
                    <a:pt x="702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01"/>
            <p:cNvSpPr/>
            <p:nvPr/>
          </p:nvSpPr>
          <p:spPr>
            <a:xfrm>
              <a:off x="5790045" y="1727044"/>
              <a:ext cx="20591" cy="54716"/>
            </a:xfrm>
            <a:custGeom>
              <a:avLst/>
              <a:gdLst/>
              <a:ahLst/>
              <a:cxnLst/>
              <a:rect l="l" t="t" r="r" b="b"/>
              <a:pathLst>
                <a:path w="1132" h="3008" extrusionOk="0">
                  <a:moveTo>
                    <a:pt x="513" y="1551"/>
                  </a:moveTo>
                  <a:cubicBezTo>
                    <a:pt x="556" y="1574"/>
                    <a:pt x="591" y="1607"/>
                    <a:pt x="614" y="1646"/>
                  </a:cubicBezTo>
                  <a:cubicBezTo>
                    <a:pt x="642" y="1673"/>
                    <a:pt x="669" y="1713"/>
                    <a:pt x="682" y="1768"/>
                  </a:cubicBezTo>
                  <a:cubicBezTo>
                    <a:pt x="696" y="1809"/>
                    <a:pt x="709" y="1849"/>
                    <a:pt x="709" y="1891"/>
                  </a:cubicBezTo>
                  <a:lnTo>
                    <a:pt x="709" y="1918"/>
                  </a:lnTo>
                  <a:lnTo>
                    <a:pt x="709" y="1958"/>
                  </a:lnTo>
                  <a:cubicBezTo>
                    <a:pt x="709" y="1972"/>
                    <a:pt x="709" y="2000"/>
                    <a:pt x="696" y="2027"/>
                  </a:cubicBezTo>
                  <a:cubicBezTo>
                    <a:pt x="696" y="2067"/>
                    <a:pt x="682" y="2109"/>
                    <a:pt x="655" y="2163"/>
                  </a:cubicBezTo>
                  <a:cubicBezTo>
                    <a:pt x="642" y="2203"/>
                    <a:pt x="627" y="2245"/>
                    <a:pt x="600" y="2299"/>
                  </a:cubicBezTo>
                  <a:cubicBezTo>
                    <a:pt x="573" y="2340"/>
                    <a:pt x="546" y="2394"/>
                    <a:pt x="533" y="2436"/>
                  </a:cubicBezTo>
                  <a:lnTo>
                    <a:pt x="491" y="2503"/>
                  </a:lnTo>
                  <a:cubicBezTo>
                    <a:pt x="479" y="2515"/>
                    <a:pt x="472" y="2528"/>
                    <a:pt x="467" y="2539"/>
                  </a:cubicBezTo>
                  <a:lnTo>
                    <a:pt x="467" y="2539"/>
                  </a:lnTo>
                  <a:cubicBezTo>
                    <a:pt x="465" y="2533"/>
                    <a:pt x="464" y="2526"/>
                    <a:pt x="464" y="2517"/>
                  </a:cubicBezTo>
                  <a:cubicBezTo>
                    <a:pt x="464" y="2503"/>
                    <a:pt x="451" y="2490"/>
                    <a:pt x="451" y="2476"/>
                  </a:cubicBezTo>
                  <a:lnTo>
                    <a:pt x="451" y="2449"/>
                  </a:lnTo>
                  <a:lnTo>
                    <a:pt x="451" y="2408"/>
                  </a:lnTo>
                  <a:lnTo>
                    <a:pt x="451" y="2327"/>
                  </a:lnTo>
                  <a:lnTo>
                    <a:pt x="451" y="2245"/>
                  </a:lnTo>
                  <a:cubicBezTo>
                    <a:pt x="451" y="2040"/>
                    <a:pt x="478" y="1822"/>
                    <a:pt x="505" y="1604"/>
                  </a:cubicBezTo>
                  <a:cubicBezTo>
                    <a:pt x="508" y="1587"/>
                    <a:pt x="510" y="1569"/>
                    <a:pt x="513" y="1551"/>
                  </a:cubicBezTo>
                  <a:close/>
                  <a:moveTo>
                    <a:pt x="438" y="2585"/>
                  </a:moveTo>
                  <a:lnTo>
                    <a:pt x="424" y="2599"/>
                  </a:lnTo>
                  <a:lnTo>
                    <a:pt x="437" y="2585"/>
                  </a:lnTo>
                  <a:close/>
                  <a:moveTo>
                    <a:pt x="905" y="1"/>
                  </a:moveTo>
                  <a:cubicBezTo>
                    <a:pt x="886" y="1"/>
                    <a:pt x="866" y="4"/>
                    <a:pt x="845" y="11"/>
                  </a:cubicBezTo>
                  <a:cubicBezTo>
                    <a:pt x="805" y="11"/>
                    <a:pt x="764" y="24"/>
                    <a:pt x="736" y="52"/>
                  </a:cubicBezTo>
                  <a:cubicBezTo>
                    <a:pt x="709" y="66"/>
                    <a:pt x="682" y="93"/>
                    <a:pt x="655" y="120"/>
                  </a:cubicBezTo>
                  <a:cubicBezTo>
                    <a:pt x="627" y="147"/>
                    <a:pt x="600" y="175"/>
                    <a:pt x="587" y="202"/>
                  </a:cubicBezTo>
                  <a:cubicBezTo>
                    <a:pt x="546" y="256"/>
                    <a:pt x="518" y="311"/>
                    <a:pt x="491" y="365"/>
                  </a:cubicBezTo>
                  <a:cubicBezTo>
                    <a:pt x="478" y="393"/>
                    <a:pt x="478" y="420"/>
                    <a:pt x="464" y="447"/>
                  </a:cubicBezTo>
                  <a:lnTo>
                    <a:pt x="424" y="529"/>
                  </a:lnTo>
                  <a:cubicBezTo>
                    <a:pt x="410" y="583"/>
                    <a:pt x="382" y="638"/>
                    <a:pt x="369" y="692"/>
                  </a:cubicBezTo>
                  <a:cubicBezTo>
                    <a:pt x="342" y="747"/>
                    <a:pt x="315" y="801"/>
                    <a:pt x="301" y="856"/>
                  </a:cubicBezTo>
                  <a:cubicBezTo>
                    <a:pt x="219" y="1074"/>
                    <a:pt x="151" y="1292"/>
                    <a:pt x="97" y="1522"/>
                  </a:cubicBezTo>
                  <a:cubicBezTo>
                    <a:pt x="93" y="1540"/>
                    <a:pt x="89" y="1557"/>
                    <a:pt x="86" y="1575"/>
                  </a:cubicBezTo>
                  <a:lnTo>
                    <a:pt x="86" y="1575"/>
                  </a:lnTo>
                  <a:cubicBezTo>
                    <a:pt x="80" y="1580"/>
                    <a:pt x="75" y="1586"/>
                    <a:pt x="70" y="1591"/>
                  </a:cubicBezTo>
                  <a:cubicBezTo>
                    <a:pt x="74" y="1590"/>
                    <a:pt x="79" y="1589"/>
                    <a:pt x="83" y="1587"/>
                  </a:cubicBezTo>
                  <a:lnTo>
                    <a:pt x="83" y="1587"/>
                  </a:lnTo>
                  <a:cubicBezTo>
                    <a:pt x="38" y="1809"/>
                    <a:pt x="14" y="2021"/>
                    <a:pt x="1" y="2245"/>
                  </a:cubicBezTo>
                  <a:lnTo>
                    <a:pt x="1" y="2340"/>
                  </a:lnTo>
                  <a:lnTo>
                    <a:pt x="15" y="2436"/>
                  </a:lnTo>
                  <a:lnTo>
                    <a:pt x="15" y="2476"/>
                  </a:lnTo>
                  <a:cubicBezTo>
                    <a:pt x="15" y="2503"/>
                    <a:pt x="15" y="2517"/>
                    <a:pt x="28" y="2545"/>
                  </a:cubicBezTo>
                  <a:cubicBezTo>
                    <a:pt x="28" y="2585"/>
                    <a:pt x="42" y="2626"/>
                    <a:pt x="55" y="2653"/>
                  </a:cubicBezTo>
                  <a:lnTo>
                    <a:pt x="97" y="2775"/>
                  </a:lnTo>
                  <a:cubicBezTo>
                    <a:pt x="124" y="2803"/>
                    <a:pt x="151" y="2844"/>
                    <a:pt x="192" y="2884"/>
                  </a:cubicBezTo>
                  <a:cubicBezTo>
                    <a:pt x="219" y="2926"/>
                    <a:pt x="273" y="2966"/>
                    <a:pt x="342" y="2980"/>
                  </a:cubicBezTo>
                  <a:cubicBezTo>
                    <a:pt x="382" y="2993"/>
                    <a:pt x="410" y="3008"/>
                    <a:pt x="451" y="3008"/>
                  </a:cubicBezTo>
                  <a:cubicBezTo>
                    <a:pt x="491" y="3008"/>
                    <a:pt x="518" y="2993"/>
                    <a:pt x="546" y="2993"/>
                  </a:cubicBezTo>
                  <a:cubicBezTo>
                    <a:pt x="587" y="2980"/>
                    <a:pt x="614" y="2966"/>
                    <a:pt x="642" y="2953"/>
                  </a:cubicBezTo>
                  <a:cubicBezTo>
                    <a:pt x="669" y="2926"/>
                    <a:pt x="696" y="2912"/>
                    <a:pt x="709" y="2884"/>
                  </a:cubicBezTo>
                  <a:cubicBezTo>
                    <a:pt x="751" y="2857"/>
                    <a:pt x="778" y="2817"/>
                    <a:pt x="791" y="2775"/>
                  </a:cubicBezTo>
                  <a:cubicBezTo>
                    <a:pt x="818" y="2748"/>
                    <a:pt x="832" y="2721"/>
                    <a:pt x="832" y="2694"/>
                  </a:cubicBezTo>
                  <a:lnTo>
                    <a:pt x="873" y="2612"/>
                  </a:lnTo>
                  <a:cubicBezTo>
                    <a:pt x="927" y="2503"/>
                    <a:pt x="968" y="2381"/>
                    <a:pt x="996" y="2245"/>
                  </a:cubicBezTo>
                  <a:cubicBezTo>
                    <a:pt x="1009" y="2190"/>
                    <a:pt x="1023" y="2122"/>
                    <a:pt x="1023" y="2054"/>
                  </a:cubicBezTo>
                  <a:cubicBezTo>
                    <a:pt x="1023" y="2013"/>
                    <a:pt x="1023" y="1986"/>
                    <a:pt x="1009" y="1945"/>
                  </a:cubicBezTo>
                  <a:lnTo>
                    <a:pt x="1009" y="1891"/>
                  </a:lnTo>
                  <a:cubicBezTo>
                    <a:pt x="996" y="1877"/>
                    <a:pt x="996" y="1849"/>
                    <a:pt x="996" y="1836"/>
                  </a:cubicBezTo>
                  <a:cubicBezTo>
                    <a:pt x="954" y="1700"/>
                    <a:pt x="887" y="1577"/>
                    <a:pt x="778" y="1482"/>
                  </a:cubicBezTo>
                  <a:cubicBezTo>
                    <a:pt x="709" y="1441"/>
                    <a:pt x="655" y="1414"/>
                    <a:pt x="587" y="1400"/>
                  </a:cubicBezTo>
                  <a:cubicBezTo>
                    <a:pt x="571" y="1395"/>
                    <a:pt x="555" y="1391"/>
                    <a:pt x="540" y="1389"/>
                  </a:cubicBezTo>
                  <a:lnTo>
                    <a:pt x="540" y="1389"/>
                  </a:lnTo>
                  <a:cubicBezTo>
                    <a:pt x="567" y="1243"/>
                    <a:pt x="600" y="1097"/>
                    <a:pt x="627" y="950"/>
                  </a:cubicBezTo>
                  <a:lnTo>
                    <a:pt x="669" y="787"/>
                  </a:lnTo>
                  <a:cubicBezTo>
                    <a:pt x="682" y="733"/>
                    <a:pt x="696" y="678"/>
                    <a:pt x="696" y="611"/>
                  </a:cubicBezTo>
                  <a:lnTo>
                    <a:pt x="723" y="529"/>
                  </a:lnTo>
                  <a:lnTo>
                    <a:pt x="736" y="447"/>
                  </a:lnTo>
                  <a:cubicBezTo>
                    <a:pt x="751" y="393"/>
                    <a:pt x="764" y="351"/>
                    <a:pt x="778" y="297"/>
                  </a:cubicBezTo>
                  <a:cubicBezTo>
                    <a:pt x="778" y="284"/>
                    <a:pt x="791" y="256"/>
                    <a:pt x="805" y="242"/>
                  </a:cubicBezTo>
                  <a:cubicBezTo>
                    <a:pt x="818" y="215"/>
                    <a:pt x="832" y="202"/>
                    <a:pt x="845" y="188"/>
                  </a:cubicBezTo>
                  <a:lnTo>
                    <a:pt x="887" y="147"/>
                  </a:lnTo>
                  <a:cubicBezTo>
                    <a:pt x="900" y="133"/>
                    <a:pt x="914" y="133"/>
                    <a:pt x="927" y="133"/>
                  </a:cubicBezTo>
                  <a:cubicBezTo>
                    <a:pt x="968" y="133"/>
                    <a:pt x="1023" y="147"/>
                    <a:pt x="1050" y="188"/>
                  </a:cubicBezTo>
                  <a:cubicBezTo>
                    <a:pt x="1077" y="202"/>
                    <a:pt x="1091" y="229"/>
                    <a:pt x="1091" y="256"/>
                  </a:cubicBezTo>
                  <a:cubicBezTo>
                    <a:pt x="1091" y="269"/>
                    <a:pt x="1091" y="297"/>
                    <a:pt x="1077" y="324"/>
                  </a:cubicBezTo>
                  <a:cubicBezTo>
                    <a:pt x="1091" y="324"/>
                    <a:pt x="1091" y="311"/>
                    <a:pt x="1105" y="297"/>
                  </a:cubicBezTo>
                  <a:cubicBezTo>
                    <a:pt x="1118" y="284"/>
                    <a:pt x="1118" y="269"/>
                    <a:pt x="1132" y="256"/>
                  </a:cubicBezTo>
                  <a:cubicBezTo>
                    <a:pt x="1132" y="215"/>
                    <a:pt x="1132" y="188"/>
                    <a:pt x="1118" y="147"/>
                  </a:cubicBezTo>
                  <a:cubicBezTo>
                    <a:pt x="1105" y="120"/>
                    <a:pt x="1077" y="93"/>
                    <a:pt x="1050" y="66"/>
                  </a:cubicBezTo>
                  <a:cubicBezTo>
                    <a:pt x="1023" y="52"/>
                    <a:pt x="996" y="24"/>
                    <a:pt x="954" y="11"/>
                  </a:cubicBezTo>
                  <a:cubicBezTo>
                    <a:pt x="941" y="4"/>
                    <a:pt x="924" y="1"/>
                    <a:pt x="9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01"/>
            <p:cNvSpPr/>
            <p:nvPr/>
          </p:nvSpPr>
          <p:spPr>
            <a:xfrm>
              <a:off x="5533384" y="1728226"/>
              <a:ext cx="36198" cy="30250"/>
            </a:xfrm>
            <a:custGeom>
              <a:avLst/>
              <a:gdLst/>
              <a:ahLst/>
              <a:cxnLst/>
              <a:rect l="l" t="t" r="r" b="b"/>
              <a:pathLst>
                <a:path w="1990" h="1663" extrusionOk="0">
                  <a:moveTo>
                    <a:pt x="968" y="1"/>
                  </a:moveTo>
                  <a:cubicBezTo>
                    <a:pt x="941" y="1"/>
                    <a:pt x="914" y="14"/>
                    <a:pt x="887" y="14"/>
                  </a:cubicBezTo>
                  <a:cubicBezTo>
                    <a:pt x="873" y="14"/>
                    <a:pt x="860" y="28"/>
                    <a:pt x="845" y="28"/>
                  </a:cubicBezTo>
                  <a:cubicBezTo>
                    <a:pt x="832" y="28"/>
                    <a:pt x="818" y="28"/>
                    <a:pt x="805" y="41"/>
                  </a:cubicBezTo>
                  <a:lnTo>
                    <a:pt x="764" y="41"/>
                  </a:lnTo>
                  <a:lnTo>
                    <a:pt x="723" y="55"/>
                  </a:lnTo>
                  <a:lnTo>
                    <a:pt x="696" y="82"/>
                  </a:lnTo>
                  <a:cubicBezTo>
                    <a:pt x="682" y="82"/>
                    <a:pt x="669" y="82"/>
                    <a:pt x="655" y="96"/>
                  </a:cubicBezTo>
                  <a:cubicBezTo>
                    <a:pt x="642" y="110"/>
                    <a:pt x="614" y="110"/>
                    <a:pt x="587" y="123"/>
                  </a:cubicBezTo>
                  <a:cubicBezTo>
                    <a:pt x="573" y="137"/>
                    <a:pt x="560" y="150"/>
                    <a:pt x="533" y="164"/>
                  </a:cubicBezTo>
                  <a:cubicBezTo>
                    <a:pt x="491" y="191"/>
                    <a:pt x="464" y="219"/>
                    <a:pt x="424" y="246"/>
                  </a:cubicBezTo>
                  <a:cubicBezTo>
                    <a:pt x="396" y="273"/>
                    <a:pt x="355" y="300"/>
                    <a:pt x="328" y="328"/>
                  </a:cubicBezTo>
                  <a:cubicBezTo>
                    <a:pt x="206" y="464"/>
                    <a:pt x="124" y="613"/>
                    <a:pt x="70" y="777"/>
                  </a:cubicBezTo>
                  <a:cubicBezTo>
                    <a:pt x="15" y="927"/>
                    <a:pt x="1" y="1076"/>
                    <a:pt x="15" y="1227"/>
                  </a:cubicBezTo>
                  <a:cubicBezTo>
                    <a:pt x="28" y="1308"/>
                    <a:pt x="28" y="1376"/>
                    <a:pt x="55" y="1444"/>
                  </a:cubicBezTo>
                  <a:cubicBezTo>
                    <a:pt x="70" y="1526"/>
                    <a:pt x="97" y="1594"/>
                    <a:pt x="124" y="1662"/>
                  </a:cubicBezTo>
                  <a:cubicBezTo>
                    <a:pt x="179" y="1608"/>
                    <a:pt x="233" y="1553"/>
                    <a:pt x="273" y="1499"/>
                  </a:cubicBezTo>
                  <a:cubicBezTo>
                    <a:pt x="301" y="1472"/>
                    <a:pt x="315" y="1444"/>
                    <a:pt x="342" y="1417"/>
                  </a:cubicBezTo>
                  <a:lnTo>
                    <a:pt x="396" y="1349"/>
                  </a:lnTo>
                  <a:cubicBezTo>
                    <a:pt x="437" y="1294"/>
                    <a:pt x="478" y="1240"/>
                    <a:pt x="518" y="1199"/>
                  </a:cubicBezTo>
                  <a:cubicBezTo>
                    <a:pt x="560" y="1158"/>
                    <a:pt x="600" y="1118"/>
                    <a:pt x="627" y="1076"/>
                  </a:cubicBezTo>
                  <a:cubicBezTo>
                    <a:pt x="709" y="1009"/>
                    <a:pt x="778" y="954"/>
                    <a:pt x="845" y="913"/>
                  </a:cubicBezTo>
                  <a:cubicBezTo>
                    <a:pt x="860" y="913"/>
                    <a:pt x="860" y="900"/>
                    <a:pt x="873" y="900"/>
                  </a:cubicBezTo>
                  <a:cubicBezTo>
                    <a:pt x="887" y="885"/>
                    <a:pt x="900" y="885"/>
                    <a:pt x="900" y="885"/>
                  </a:cubicBezTo>
                  <a:cubicBezTo>
                    <a:pt x="927" y="872"/>
                    <a:pt x="941" y="858"/>
                    <a:pt x="954" y="858"/>
                  </a:cubicBezTo>
                  <a:cubicBezTo>
                    <a:pt x="968" y="845"/>
                    <a:pt x="968" y="845"/>
                    <a:pt x="982" y="845"/>
                  </a:cubicBezTo>
                  <a:lnTo>
                    <a:pt x="996" y="831"/>
                  </a:lnTo>
                  <a:lnTo>
                    <a:pt x="1023" y="831"/>
                  </a:lnTo>
                  <a:lnTo>
                    <a:pt x="1023" y="818"/>
                  </a:lnTo>
                  <a:lnTo>
                    <a:pt x="1063" y="818"/>
                  </a:lnTo>
                  <a:lnTo>
                    <a:pt x="1077" y="804"/>
                  </a:lnTo>
                  <a:lnTo>
                    <a:pt x="1159" y="804"/>
                  </a:lnTo>
                  <a:cubicBezTo>
                    <a:pt x="1159" y="818"/>
                    <a:pt x="1172" y="818"/>
                    <a:pt x="1172" y="818"/>
                  </a:cubicBezTo>
                  <a:lnTo>
                    <a:pt x="1199" y="818"/>
                  </a:lnTo>
                  <a:lnTo>
                    <a:pt x="1227" y="831"/>
                  </a:lnTo>
                  <a:cubicBezTo>
                    <a:pt x="1268" y="845"/>
                    <a:pt x="1308" y="872"/>
                    <a:pt x="1350" y="900"/>
                  </a:cubicBezTo>
                  <a:cubicBezTo>
                    <a:pt x="1390" y="927"/>
                    <a:pt x="1432" y="954"/>
                    <a:pt x="1472" y="994"/>
                  </a:cubicBezTo>
                  <a:cubicBezTo>
                    <a:pt x="1526" y="1022"/>
                    <a:pt x="1568" y="1063"/>
                    <a:pt x="1622" y="1103"/>
                  </a:cubicBezTo>
                  <a:cubicBezTo>
                    <a:pt x="1663" y="1145"/>
                    <a:pt x="1717" y="1199"/>
                    <a:pt x="1771" y="1240"/>
                  </a:cubicBezTo>
                  <a:cubicBezTo>
                    <a:pt x="1826" y="1281"/>
                    <a:pt x="1880" y="1335"/>
                    <a:pt x="1935" y="1390"/>
                  </a:cubicBezTo>
                  <a:cubicBezTo>
                    <a:pt x="1962" y="1308"/>
                    <a:pt x="1976" y="1240"/>
                    <a:pt x="1989" y="1158"/>
                  </a:cubicBezTo>
                  <a:cubicBezTo>
                    <a:pt x="1989" y="1090"/>
                    <a:pt x="1989" y="1009"/>
                    <a:pt x="1976" y="940"/>
                  </a:cubicBezTo>
                  <a:cubicBezTo>
                    <a:pt x="1976" y="858"/>
                    <a:pt x="1962" y="791"/>
                    <a:pt x="1935" y="709"/>
                  </a:cubicBezTo>
                  <a:cubicBezTo>
                    <a:pt x="1922" y="668"/>
                    <a:pt x="1908" y="640"/>
                    <a:pt x="1895" y="600"/>
                  </a:cubicBezTo>
                  <a:lnTo>
                    <a:pt x="1867" y="546"/>
                  </a:lnTo>
                  <a:cubicBezTo>
                    <a:pt x="1867" y="531"/>
                    <a:pt x="1853" y="504"/>
                    <a:pt x="1840" y="491"/>
                  </a:cubicBezTo>
                  <a:cubicBezTo>
                    <a:pt x="1799" y="422"/>
                    <a:pt x="1758" y="341"/>
                    <a:pt x="1690" y="273"/>
                  </a:cubicBezTo>
                  <a:cubicBezTo>
                    <a:pt x="1677" y="259"/>
                    <a:pt x="1663" y="246"/>
                    <a:pt x="1635" y="232"/>
                  </a:cubicBezTo>
                  <a:cubicBezTo>
                    <a:pt x="1622" y="219"/>
                    <a:pt x="1608" y="191"/>
                    <a:pt x="1581" y="177"/>
                  </a:cubicBezTo>
                  <a:cubicBezTo>
                    <a:pt x="1568" y="164"/>
                    <a:pt x="1541" y="150"/>
                    <a:pt x="1526" y="137"/>
                  </a:cubicBezTo>
                  <a:cubicBezTo>
                    <a:pt x="1499" y="123"/>
                    <a:pt x="1486" y="110"/>
                    <a:pt x="1459" y="96"/>
                  </a:cubicBezTo>
                  <a:cubicBezTo>
                    <a:pt x="1363" y="41"/>
                    <a:pt x="1254" y="14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01"/>
            <p:cNvSpPr/>
            <p:nvPr/>
          </p:nvSpPr>
          <p:spPr>
            <a:xfrm>
              <a:off x="5663970" y="1722278"/>
              <a:ext cx="40636" cy="28758"/>
            </a:xfrm>
            <a:custGeom>
              <a:avLst/>
              <a:gdLst/>
              <a:ahLst/>
              <a:cxnLst/>
              <a:rect l="l" t="t" r="r" b="b"/>
              <a:pathLst>
                <a:path w="2234" h="1581" extrusionOk="0">
                  <a:moveTo>
                    <a:pt x="1021" y="1"/>
                  </a:moveTo>
                  <a:cubicBezTo>
                    <a:pt x="967" y="1"/>
                    <a:pt x="912" y="1"/>
                    <a:pt x="872" y="14"/>
                  </a:cubicBezTo>
                  <a:cubicBezTo>
                    <a:pt x="763" y="41"/>
                    <a:pt x="654" y="68"/>
                    <a:pt x="572" y="123"/>
                  </a:cubicBezTo>
                  <a:cubicBezTo>
                    <a:pt x="476" y="177"/>
                    <a:pt x="394" y="232"/>
                    <a:pt x="327" y="314"/>
                  </a:cubicBezTo>
                  <a:cubicBezTo>
                    <a:pt x="258" y="382"/>
                    <a:pt x="204" y="450"/>
                    <a:pt x="163" y="531"/>
                  </a:cubicBezTo>
                  <a:cubicBezTo>
                    <a:pt x="109" y="613"/>
                    <a:pt x="82" y="682"/>
                    <a:pt x="55" y="764"/>
                  </a:cubicBezTo>
                  <a:cubicBezTo>
                    <a:pt x="27" y="845"/>
                    <a:pt x="13" y="927"/>
                    <a:pt x="0" y="1009"/>
                  </a:cubicBezTo>
                  <a:lnTo>
                    <a:pt x="0" y="1254"/>
                  </a:lnTo>
                  <a:cubicBezTo>
                    <a:pt x="13" y="1336"/>
                    <a:pt x="27" y="1417"/>
                    <a:pt x="55" y="1485"/>
                  </a:cubicBezTo>
                  <a:lnTo>
                    <a:pt x="218" y="1321"/>
                  </a:lnTo>
                  <a:lnTo>
                    <a:pt x="367" y="1172"/>
                  </a:lnTo>
                  <a:cubicBezTo>
                    <a:pt x="463" y="1076"/>
                    <a:pt x="558" y="1009"/>
                    <a:pt x="654" y="940"/>
                  </a:cubicBezTo>
                  <a:cubicBezTo>
                    <a:pt x="736" y="886"/>
                    <a:pt x="830" y="845"/>
                    <a:pt x="899" y="831"/>
                  </a:cubicBezTo>
                  <a:cubicBezTo>
                    <a:pt x="947" y="822"/>
                    <a:pt x="995" y="812"/>
                    <a:pt x="1048" y="812"/>
                  </a:cubicBezTo>
                  <a:cubicBezTo>
                    <a:pt x="1070" y="812"/>
                    <a:pt x="1093" y="814"/>
                    <a:pt x="1117" y="818"/>
                  </a:cubicBezTo>
                  <a:cubicBezTo>
                    <a:pt x="1144" y="818"/>
                    <a:pt x="1199" y="818"/>
                    <a:pt x="1239" y="831"/>
                  </a:cubicBezTo>
                  <a:lnTo>
                    <a:pt x="1362" y="873"/>
                  </a:lnTo>
                  <a:cubicBezTo>
                    <a:pt x="1444" y="886"/>
                    <a:pt x="1511" y="927"/>
                    <a:pt x="1593" y="981"/>
                  </a:cubicBezTo>
                  <a:cubicBezTo>
                    <a:pt x="1634" y="1009"/>
                    <a:pt x="1675" y="1049"/>
                    <a:pt x="1716" y="1090"/>
                  </a:cubicBezTo>
                  <a:cubicBezTo>
                    <a:pt x="1756" y="1131"/>
                    <a:pt x="1798" y="1185"/>
                    <a:pt x="1838" y="1227"/>
                  </a:cubicBezTo>
                  <a:cubicBezTo>
                    <a:pt x="1880" y="1281"/>
                    <a:pt x="1920" y="1349"/>
                    <a:pt x="1974" y="1403"/>
                  </a:cubicBezTo>
                  <a:cubicBezTo>
                    <a:pt x="2016" y="1458"/>
                    <a:pt x="2070" y="1526"/>
                    <a:pt x="2125" y="1581"/>
                  </a:cubicBezTo>
                  <a:cubicBezTo>
                    <a:pt x="2152" y="1512"/>
                    <a:pt x="2179" y="1430"/>
                    <a:pt x="2192" y="1349"/>
                  </a:cubicBezTo>
                  <a:cubicBezTo>
                    <a:pt x="2206" y="1281"/>
                    <a:pt x="2220" y="1199"/>
                    <a:pt x="2220" y="1118"/>
                  </a:cubicBezTo>
                  <a:cubicBezTo>
                    <a:pt x="2234" y="1036"/>
                    <a:pt x="2220" y="954"/>
                    <a:pt x="2206" y="873"/>
                  </a:cubicBezTo>
                  <a:cubicBezTo>
                    <a:pt x="2192" y="777"/>
                    <a:pt x="2165" y="695"/>
                    <a:pt x="2125" y="613"/>
                  </a:cubicBezTo>
                  <a:cubicBezTo>
                    <a:pt x="2083" y="518"/>
                    <a:pt x="2029" y="437"/>
                    <a:pt x="1961" y="368"/>
                  </a:cubicBezTo>
                  <a:cubicBezTo>
                    <a:pt x="1893" y="286"/>
                    <a:pt x="1811" y="232"/>
                    <a:pt x="1729" y="177"/>
                  </a:cubicBezTo>
                  <a:cubicBezTo>
                    <a:pt x="1634" y="123"/>
                    <a:pt x="1553" y="83"/>
                    <a:pt x="1457" y="55"/>
                  </a:cubicBezTo>
                  <a:cubicBezTo>
                    <a:pt x="1417" y="41"/>
                    <a:pt x="1375" y="28"/>
                    <a:pt x="1321" y="14"/>
                  </a:cubicBezTo>
                  <a:cubicBezTo>
                    <a:pt x="1280" y="14"/>
                    <a:pt x="1226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01"/>
            <p:cNvSpPr/>
            <p:nvPr/>
          </p:nvSpPr>
          <p:spPr>
            <a:xfrm>
              <a:off x="5597303" y="1719313"/>
              <a:ext cx="9695" cy="46585"/>
            </a:xfrm>
            <a:custGeom>
              <a:avLst/>
              <a:gdLst/>
              <a:ahLst/>
              <a:cxnLst/>
              <a:rect l="l" t="t" r="r" b="b"/>
              <a:pathLst>
                <a:path w="533" h="2561" extrusionOk="0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1"/>
            <p:cNvSpPr/>
            <p:nvPr/>
          </p:nvSpPr>
          <p:spPr>
            <a:xfrm>
              <a:off x="5517795" y="1671855"/>
              <a:ext cx="46093" cy="42255"/>
            </a:xfrm>
            <a:custGeom>
              <a:avLst/>
              <a:gdLst/>
              <a:ahLst/>
              <a:cxnLst/>
              <a:rect l="l" t="t" r="r" b="b"/>
              <a:pathLst>
                <a:path w="2534" h="2323" extrusionOk="0">
                  <a:moveTo>
                    <a:pt x="1417" y="0"/>
                  </a:moveTo>
                  <a:cubicBezTo>
                    <a:pt x="1325" y="0"/>
                    <a:pt x="1233" y="11"/>
                    <a:pt x="1144" y="35"/>
                  </a:cubicBezTo>
                  <a:cubicBezTo>
                    <a:pt x="927" y="76"/>
                    <a:pt x="736" y="171"/>
                    <a:pt x="572" y="307"/>
                  </a:cubicBezTo>
                  <a:cubicBezTo>
                    <a:pt x="409" y="430"/>
                    <a:pt x="273" y="594"/>
                    <a:pt x="177" y="770"/>
                  </a:cubicBezTo>
                  <a:cubicBezTo>
                    <a:pt x="82" y="948"/>
                    <a:pt x="28" y="1139"/>
                    <a:pt x="14" y="1329"/>
                  </a:cubicBezTo>
                  <a:cubicBezTo>
                    <a:pt x="0" y="1520"/>
                    <a:pt x="28" y="1711"/>
                    <a:pt x="95" y="1887"/>
                  </a:cubicBezTo>
                  <a:cubicBezTo>
                    <a:pt x="122" y="1969"/>
                    <a:pt x="164" y="2050"/>
                    <a:pt x="218" y="2119"/>
                  </a:cubicBezTo>
                  <a:cubicBezTo>
                    <a:pt x="246" y="2159"/>
                    <a:pt x="286" y="2201"/>
                    <a:pt x="313" y="2228"/>
                  </a:cubicBezTo>
                  <a:cubicBezTo>
                    <a:pt x="355" y="2268"/>
                    <a:pt x="382" y="2296"/>
                    <a:pt x="422" y="2323"/>
                  </a:cubicBezTo>
                  <a:cubicBezTo>
                    <a:pt x="464" y="2283"/>
                    <a:pt x="491" y="2241"/>
                    <a:pt x="518" y="2214"/>
                  </a:cubicBezTo>
                  <a:cubicBezTo>
                    <a:pt x="531" y="2174"/>
                    <a:pt x="558" y="2146"/>
                    <a:pt x="586" y="2105"/>
                  </a:cubicBezTo>
                  <a:cubicBezTo>
                    <a:pt x="640" y="2050"/>
                    <a:pt x="681" y="1983"/>
                    <a:pt x="736" y="1928"/>
                  </a:cubicBezTo>
                  <a:cubicBezTo>
                    <a:pt x="818" y="1833"/>
                    <a:pt x="912" y="1751"/>
                    <a:pt x="981" y="1669"/>
                  </a:cubicBezTo>
                  <a:cubicBezTo>
                    <a:pt x="1144" y="1533"/>
                    <a:pt x="1267" y="1424"/>
                    <a:pt x="1375" y="1342"/>
                  </a:cubicBezTo>
                  <a:lnTo>
                    <a:pt x="1539" y="1220"/>
                  </a:lnTo>
                  <a:cubicBezTo>
                    <a:pt x="1593" y="1179"/>
                    <a:pt x="1662" y="1124"/>
                    <a:pt x="1744" y="1084"/>
                  </a:cubicBezTo>
                  <a:lnTo>
                    <a:pt x="1771" y="1057"/>
                  </a:lnTo>
                  <a:lnTo>
                    <a:pt x="1798" y="1043"/>
                  </a:lnTo>
                  <a:cubicBezTo>
                    <a:pt x="1811" y="1043"/>
                    <a:pt x="1825" y="1030"/>
                    <a:pt x="1839" y="1030"/>
                  </a:cubicBezTo>
                  <a:cubicBezTo>
                    <a:pt x="1853" y="1015"/>
                    <a:pt x="1866" y="1015"/>
                    <a:pt x="1880" y="1015"/>
                  </a:cubicBezTo>
                  <a:lnTo>
                    <a:pt x="1893" y="1002"/>
                  </a:lnTo>
                  <a:cubicBezTo>
                    <a:pt x="1907" y="1002"/>
                    <a:pt x="1907" y="988"/>
                    <a:pt x="1920" y="988"/>
                  </a:cubicBezTo>
                  <a:cubicBezTo>
                    <a:pt x="1934" y="988"/>
                    <a:pt x="1948" y="988"/>
                    <a:pt x="1962" y="975"/>
                  </a:cubicBezTo>
                  <a:cubicBezTo>
                    <a:pt x="1975" y="975"/>
                    <a:pt x="1989" y="961"/>
                    <a:pt x="2002" y="961"/>
                  </a:cubicBezTo>
                  <a:lnTo>
                    <a:pt x="2056" y="948"/>
                  </a:lnTo>
                  <a:lnTo>
                    <a:pt x="2098" y="934"/>
                  </a:lnTo>
                  <a:cubicBezTo>
                    <a:pt x="2125" y="921"/>
                    <a:pt x="2138" y="921"/>
                    <a:pt x="2152" y="921"/>
                  </a:cubicBezTo>
                  <a:lnTo>
                    <a:pt x="2207" y="906"/>
                  </a:lnTo>
                  <a:lnTo>
                    <a:pt x="2220" y="893"/>
                  </a:lnTo>
                  <a:lnTo>
                    <a:pt x="2261" y="893"/>
                  </a:lnTo>
                  <a:cubicBezTo>
                    <a:pt x="2289" y="879"/>
                    <a:pt x="2302" y="879"/>
                    <a:pt x="2329" y="879"/>
                  </a:cubicBezTo>
                  <a:lnTo>
                    <a:pt x="2356" y="866"/>
                  </a:lnTo>
                  <a:lnTo>
                    <a:pt x="2398" y="866"/>
                  </a:lnTo>
                  <a:cubicBezTo>
                    <a:pt x="2438" y="852"/>
                    <a:pt x="2479" y="852"/>
                    <a:pt x="2534" y="839"/>
                  </a:cubicBezTo>
                  <a:cubicBezTo>
                    <a:pt x="2520" y="784"/>
                    <a:pt x="2506" y="743"/>
                    <a:pt x="2492" y="689"/>
                  </a:cubicBezTo>
                  <a:cubicBezTo>
                    <a:pt x="2492" y="675"/>
                    <a:pt x="2479" y="648"/>
                    <a:pt x="2465" y="634"/>
                  </a:cubicBezTo>
                  <a:cubicBezTo>
                    <a:pt x="2465" y="607"/>
                    <a:pt x="2452" y="580"/>
                    <a:pt x="2438" y="566"/>
                  </a:cubicBezTo>
                  <a:cubicBezTo>
                    <a:pt x="2425" y="525"/>
                    <a:pt x="2398" y="485"/>
                    <a:pt x="2370" y="443"/>
                  </a:cubicBezTo>
                  <a:cubicBezTo>
                    <a:pt x="2356" y="430"/>
                    <a:pt x="2343" y="403"/>
                    <a:pt x="2329" y="389"/>
                  </a:cubicBezTo>
                  <a:cubicBezTo>
                    <a:pt x="2302" y="376"/>
                    <a:pt x="2289" y="349"/>
                    <a:pt x="2274" y="334"/>
                  </a:cubicBezTo>
                  <a:cubicBezTo>
                    <a:pt x="2261" y="321"/>
                    <a:pt x="2234" y="307"/>
                    <a:pt x="2220" y="280"/>
                  </a:cubicBezTo>
                  <a:cubicBezTo>
                    <a:pt x="2207" y="267"/>
                    <a:pt x="2180" y="253"/>
                    <a:pt x="2165" y="240"/>
                  </a:cubicBezTo>
                  <a:lnTo>
                    <a:pt x="2043" y="158"/>
                  </a:lnTo>
                  <a:cubicBezTo>
                    <a:pt x="2029" y="144"/>
                    <a:pt x="2002" y="131"/>
                    <a:pt x="1975" y="116"/>
                  </a:cubicBezTo>
                  <a:cubicBezTo>
                    <a:pt x="1962" y="116"/>
                    <a:pt x="1934" y="103"/>
                    <a:pt x="1907" y="89"/>
                  </a:cubicBezTo>
                  <a:lnTo>
                    <a:pt x="1839" y="62"/>
                  </a:lnTo>
                  <a:cubicBezTo>
                    <a:pt x="1811" y="49"/>
                    <a:pt x="1784" y="49"/>
                    <a:pt x="1771" y="49"/>
                  </a:cubicBezTo>
                  <a:cubicBezTo>
                    <a:pt x="1655" y="18"/>
                    <a:pt x="1536" y="0"/>
                    <a:pt x="1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01"/>
            <p:cNvSpPr/>
            <p:nvPr/>
          </p:nvSpPr>
          <p:spPr>
            <a:xfrm>
              <a:off x="5664206" y="1660341"/>
              <a:ext cx="55261" cy="41146"/>
            </a:xfrm>
            <a:custGeom>
              <a:avLst/>
              <a:gdLst/>
              <a:ahLst/>
              <a:cxnLst/>
              <a:rect l="l" t="t" r="r" b="b"/>
              <a:pathLst>
                <a:path w="3038" h="2262" extrusionOk="0">
                  <a:moveTo>
                    <a:pt x="1376" y="1"/>
                  </a:moveTo>
                  <a:cubicBezTo>
                    <a:pt x="1144" y="1"/>
                    <a:pt x="926" y="55"/>
                    <a:pt x="723" y="150"/>
                  </a:cubicBezTo>
                  <a:cubicBezTo>
                    <a:pt x="532" y="246"/>
                    <a:pt x="354" y="382"/>
                    <a:pt x="232" y="546"/>
                  </a:cubicBezTo>
                  <a:cubicBezTo>
                    <a:pt x="164" y="627"/>
                    <a:pt x="109" y="722"/>
                    <a:pt x="69" y="818"/>
                  </a:cubicBezTo>
                  <a:cubicBezTo>
                    <a:pt x="27" y="913"/>
                    <a:pt x="0" y="1009"/>
                    <a:pt x="0" y="1118"/>
                  </a:cubicBezTo>
                  <a:cubicBezTo>
                    <a:pt x="109" y="1118"/>
                    <a:pt x="205" y="1104"/>
                    <a:pt x="300" y="1104"/>
                  </a:cubicBezTo>
                  <a:lnTo>
                    <a:pt x="545" y="1104"/>
                  </a:lnTo>
                  <a:cubicBezTo>
                    <a:pt x="695" y="1118"/>
                    <a:pt x="831" y="1131"/>
                    <a:pt x="940" y="1158"/>
                  </a:cubicBezTo>
                  <a:cubicBezTo>
                    <a:pt x="1062" y="1185"/>
                    <a:pt x="1171" y="1213"/>
                    <a:pt x="1267" y="1240"/>
                  </a:cubicBezTo>
                  <a:cubicBezTo>
                    <a:pt x="1362" y="1267"/>
                    <a:pt x="1458" y="1308"/>
                    <a:pt x="1540" y="1349"/>
                  </a:cubicBezTo>
                  <a:cubicBezTo>
                    <a:pt x="1621" y="1376"/>
                    <a:pt x="1716" y="1417"/>
                    <a:pt x="1798" y="1458"/>
                  </a:cubicBezTo>
                  <a:cubicBezTo>
                    <a:pt x="1894" y="1512"/>
                    <a:pt x="1976" y="1554"/>
                    <a:pt x="2084" y="1621"/>
                  </a:cubicBezTo>
                  <a:cubicBezTo>
                    <a:pt x="2098" y="1635"/>
                    <a:pt x="2098" y="1648"/>
                    <a:pt x="2112" y="1648"/>
                  </a:cubicBezTo>
                  <a:lnTo>
                    <a:pt x="2152" y="1676"/>
                  </a:lnTo>
                  <a:lnTo>
                    <a:pt x="2193" y="1717"/>
                  </a:lnTo>
                  <a:cubicBezTo>
                    <a:pt x="2207" y="1717"/>
                    <a:pt x="2221" y="1730"/>
                    <a:pt x="2234" y="1744"/>
                  </a:cubicBezTo>
                  <a:cubicBezTo>
                    <a:pt x="2288" y="1785"/>
                    <a:pt x="2357" y="1839"/>
                    <a:pt x="2411" y="1894"/>
                  </a:cubicBezTo>
                  <a:lnTo>
                    <a:pt x="2466" y="1935"/>
                  </a:lnTo>
                  <a:lnTo>
                    <a:pt x="2506" y="1975"/>
                  </a:lnTo>
                  <a:lnTo>
                    <a:pt x="2615" y="2071"/>
                  </a:lnTo>
                  <a:cubicBezTo>
                    <a:pt x="2684" y="2139"/>
                    <a:pt x="2751" y="2193"/>
                    <a:pt x="2847" y="2262"/>
                  </a:cubicBezTo>
                  <a:cubicBezTo>
                    <a:pt x="2874" y="2220"/>
                    <a:pt x="2888" y="2166"/>
                    <a:pt x="2915" y="2126"/>
                  </a:cubicBezTo>
                  <a:cubicBezTo>
                    <a:pt x="2929" y="2071"/>
                    <a:pt x="2956" y="2030"/>
                    <a:pt x="2969" y="1975"/>
                  </a:cubicBezTo>
                  <a:cubicBezTo>
                    <a:pt x="2983" y="1935"/>
                    <a:pt x="2996" y="1880"/>
                    <a:pt x="3011" y="1839"/>
                  </a:cubicBezTo>
                  <a:cubicBezTo>
                    <a:pt x="3011" y="1812"/>
                    <a:pt x="3011" y="1785"/>
                    <a:pt x="3024" y="1772"/>
                  </a:cubicBezTo>
                  <a:lnTo>
                    <a:pt x="3024" y="1690"/>
                  </a:lnTo>
                  <a:cubicBezTo>
                    <a:pt x="3038" y="1594"/>
                    <a:pt x="3038" y="1485"/>
                    <a:pt x="3024" y="1390"/>
                  </a:cubicBezTo>
                  <a:cubicBezTo>
                    <a:pt x="3024" y="1336"/>
                    <a:pt x="3011" y="1281"/>
                    <a:pt x="3011" y="1240"/>
                  </a:cubicBezTo>
                  <a:lnTo>
                    <a:pt x="2983" y="1158"/>
                  </a:lnTo>
                  <a:cubicBezTo>
                    <a:pt x="2983" y="1131"/>
                    <a:pt x="2969" y="1104"/>
                    <a:pt x="2956" y="1076"/>
                  </a:cubicBezTo>
                  <a:cubicBezTo>
                    <a:pt x="2888" y="873"/>
                    <a:pt x="2765" y="668"/>
                    <a:pt x="2602" y="504"/>
                  </a:cubicBezTo>
                  <a:lnTo>
                    <a:pt x="2548" y="450"/>
                  </a:lnTo>
                  <a:cubicBezTo>
                    <a:pt x="2520" y="423"/>
                    <a:pt x="2506" y="410"/>
                    <a:pt x="2479" y="395"/>
                  </a:cubicBezTo>
                  <a:cubicBezTo>
                    <a:pt x="2439" y="355"/>
                    <a:pt x="2384" y="314"/>
                    <a:pt x="2343" y="286"/>
                  </a:cubicBezTo>
                  <a:cubicBezTo>
                    <a:pt x="2248" y="219"/>
                    <a:pt x="2152" y="164"/>
                    <a:pt x="2043" y="123"/>
                  </a:cubicBezTo>
                  <a:cubicBezTo>
                    <a:pt x="1825" y="41"/>
                    <a:pt x="1594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01"/>
            <p:cNvSpPr/>
            <p:nvPr/>
          </p:nvSpPr>
          <p:spPr>
            <a:xfrm>
              <a:off x="5452129" y="1558204"/>
              <a:ext cx="348848" cy="249421"/>
            </a:xfrm>
            <a:custGeom>
              <a:avLst/>
              <a:gdLst/>
              <a:ahLst/>
              <a:cxnLst/>
              <a:rect l="l" t="t" r="r" b="b"/>
              <a:pathLst>
                <a:path w="19178" h="13712" extrusionOk="0">
                  <a:moveTo>
                    <a:pt x="10319" y="1"/>
                  </a:moveTo>
                  <a:cubicBezTo>
                    <a:pt x="10035" y="1"/>
                    <a:pt x="9750" y="11"/>
                    <a:pt x="9467" y="32"/>
                  </a:cubicBezTo>
                  <a:cubicBezTo>
                    <a:pt x="8499" y="114"/>
                    <a:pt x="7533" y="332"/>
                    <a:pt x="6674" y="780"/>
                  </a:cubicBezTo>
                  <a:cubicBezTo>
                    <a:pt x="5218" y="1543"/>
                    <a:pt x="4428" y="2823"/>
                    <a:pt x="3269" y="3900"/>
                  </a:cubicBezTo>
                  <a:cubicBezTo>
                    <a:pt x="2739" y="4390"/>
                    <a:pt x="2085" y="4785"/>
                    <a:pt x="1377" y="4880"/>
                  </a:cubicBezTo>
                  <a:cubicBezTo>
                    <a:pt x="1622" y="5235"/>
                    <a:pt x="1989" y="5507"/>
                    <a:pt x="2412" y="5616"/>
                  </a:cubicBezTo>
                  <a:cubicBezTo>
                    <a:pt x="2241" y="5714"/>
                    <a:pt x="2037" y="5767"/>
                    <a:pt x="1840" y="5767"/>
                  </a:cubicBezTo>
                  <a:cubicBezTo>
                    <a:pt x="1817" y="5767"/>
                    <a:pt x="1794" y="5767"/>
                    <a:pt x="1771" y="5765"/>
                  </a:cubicBezTo>
                  <a:lnTo>
                    <a:pt x="1771" y="5765"/>
                  </a:lnTo>
                  <a:cubicBezTo>
                    <a:pt x="2044" y="6092"/>
                    <a:pt x="2425" y="6337"/>
                    <a:pt x="2834" y="6460"/>
                  </a:cubicBezTo>
                  <a:cubicBezTo>
                    <a:pt x="2806" y="7305"/>
                    <a:pt x="3051" y="9293"/>
                    <a:pt x="2330" y="9878"/>
                  </a:cubicBezTo>
                  <a:cubicBezTo>
                    <a:pt x="2054" y="10089"/>
                    <a:pt x="1706" y="10128"/>
                    <a:pt x="1345" y="10128"/>
                  </a:cubicBezTo>
                  <a:cubicBezTo>
                    <a:pt x="1261" y="10128"/>
                    <a:pt x="1175" y="10126"/>
                    <a:pt x="1090" y="10124"/>
                  </a:cubicBezTo>
                  <a:lnTo>
                    <a:pt x="886" y="10124"/>
                  </a:lnTo>
                  <a:cubicBezTo>
                    <a:pt x="805" y="10124"/>
                    <a:pt x="709" y="10138"/>
                    <a:pt x="682" y="10219"/>
                  </a:cubicBezTo>
                  <a:cubicBezTo>
                    <a:pt x="641" y="10301"/>
                    <a:pt x="709" y="10383"/>
                    <a:pt x="763" y="10450"/>
                  </a:cubicBezTo>
                  <a:cubicBezTo>
                    <a:pt x="1063" y="10723"/>
                    <a:pt x="1459" y="10900"/>
                    <a:pt x="1867" y="10955"/>
                  </a:cubicBezTo>
                  <a:cubicBezTo>
                    <a:pt x="1584" y="11072"/>
                    <a:pt x="1276" y="11130"/>
                    <a:pt x="968" y="11130"/>
                  </a:cubicBezTo>
                  <a:cubicBezTo>
                    <a:pt x="670" y="11130"/>
                    <a:pt x="371" y="11075"/>
                    <a:pt x="97" y="10968"/>
                  </a:cubicBezTo>
                  <a:lnTo>
                    <a:pt x="97" y="10968"/>
                  </a:lnTo>
                  <a:cubicBezTo>
                    <a:pt x="1" y="11431"/>
                    <a:pt x="328" y="11908"/>
                    <a:pt x="750" y="12112"/>
                  </a:cubicBezTo>
                  <a:cubicBezTo>
                    <a:pt x="984" y="12214"/>
                    <a:pt x="1238" y="12254"/>
                    <a:pt x="1494" y="12254"/>
                  </a:cubicBezTo>
                  <a:cubicBezTo>
                    <a:pt x="1715" y="12254"/>
                    <a:pt x="1938" y="12225"/>
                    <a:pt x="2153" y="12181"/>
                  </a:cubicBezTo>
                  <a:cubicBezTo>
                    <a:pt x="2575" y="12085"/>
                    <a:pt x="3269" y="11963"/>
                    <a:pt x="3433" y="11513"/>
                  </a:cubicBezTo>
                  <a:cubicBezTo>
                    <a:pt x="3515" y="11309"/>
                    <a:pt x="3515" y="11064"/>
                    <a:pt x="3515" y="10846"/>
                  </a:cubicBezTo>
                  <a:cubicBezTo>
                    <a:pt x="3515" y="9470"/>
                    <a:pt x="3542" y="8095"/>
                    <a:pt x="3610" y="6719"/>
                  </a:cubicBezTo>
                  <a:cubicBezTo>
                    <a:pt x="3651" y="5983"/>
                    <a:pt x="5367" y="6161"/>
                    <a:pt x="5871" y="6052"/>
                  </a:cubicBezTo>
                  <a:cubicBezTo>
                    <a:pt x="7873" y="5656"/>
                    <a:pt x="9807" y="4785"/>
                    <a:pt x="11346" y="3437"/>
                  </a:cubicBezTo>
                  <a:lnTo>
                    <a:pt x="11346" y="3437"/>
                  </a:lnTo>
                  <a:cubicBezTo>
                    <a:pt x="11223" y="3559"/>
                    <a:pt x="11101" y="3695"/>
                    <a:pt x="11033" y="3845"/>
                  </a:cubicBezTo>
                  <a:cubicBezTo>
                    <a:pt x="10978" y="4009"/>
                    <a:pt x="10992" y="4227"/>
                    <a:pt x="11129" y="4336"/>
                  </a:cubicBezTo>
                  <a:cubicBezTo>
                    <a:pt x="11202" y="4397"/>
                    <a:pt x="11293" y="4420"/>
                    <a:pt x="11387" y="4420"/>
                  </a:cubicBezTo>
                  <a:cubicBezTo>
                    <a:pt x="11502" y="4420"/>
                    <a:pt x="11623" y="4386"/>
                    <a:pt x="11728" y="4349"/>
                  </a:cubicBezTo>
                  <a:cubicBezTo>
                    <a:pt x="12245" y="4158"/>
                    <a:pt x="12736" y="3913"/>
                    <a:pt x="13171" y="3600"/>
                  </a:cubicBezTo>
                  <a:lnTo>
                    <a:pt x="13171" y="3600"/>
                  </a:lnTo>
                  <a:cubicBezTo>
                    <a:pt x="12830" y="3845"/>
                    <a:pt x="13907" y="5071"/>
                    <a:pt x="14098" y="5193"/>
                  </a:cubicBezTo>
                  <a:cubicBezTo>
                    <a:pt x="14270" y="5297"/>
                    <a:pt x="14429" y="5335"/>
                    <a:pt x="14581" y="5335"/>
                  </a:cubicBezTo>
                  <a:cubicBezTo>
                    <a:pt x="14788" y="5335"/>
                    <a:pt x="14983" y="5264"/>
                    <a:pt x="15187" y="5193"/>
                  </a:cubicBezTo>
                  <a:cubicBezTo>
                    <a:pt x="15399" y="5118"/>
                    <a:pt x="15611" y="5055"/>
                    <a:pt x="15855" y="5055"/>
                  </a:cubicBezTo>
                  <a:cubicBezTo>
                    <a:pt x="15877" y="5055"/>
                    <a:pt x="15900" y="5056"/>
                    <a:pt x="15923" y="5057"/>
                  </a:cubicBezTo>
                  <a:cubicBezTo>
                    <a:pt x="15895" y="5820"/>
                    <a:pt x="15963" y="6582"/>
                    <a:pt x="16126" y="7318"/>
                  </a:cubicBezTo>
                  <a:cubicBezTo>
                    <a:pt x="16181" y="7604"/>
                    <a:pt x="16263" y="7917"/>
                    <a:pt x="16495" y="8108"/>
                  </a:cubicBezTo>
                  <a:cubicBezTo>
                    <a:pt x="16595" y="8189"/>
                    <a:pt x="16707" y="8225"/>
                    <a:pt x="16819" y="8225"/>
                  </a:cubicBezTo>
                  <a:cubicBezTo>
                    <a:pt x="17025" y="8225"/>
                    <a:pt x="17229" y="8103"/>
                    <a:pt x="17352" y="7917"/>
                  </a:cubicBezTo>
                  <a:lnTo>
                    <a:pt x="17352" y="7917"/>
                  </a:lnTo>
                  <a:cubicBezTo>
                    <a:pt x="17448" y="8640"/>
                    <a:pt x="17352" y="9551"/>
                    <a:pt x="17094" y="10232"/>
                  </a:cubicBezTo>
                  <a:cubicBezTo>
                    <a:pt x="16835" y="10886"/>
                    <a:pt x="16277" y="11485"/>
                    <a:pt x="15582" y="11581"/>
                  </a:cubicBezTo>
                  <a:cubicBezTo>
                    <a:pt x="15711" y="11775"/>
                    <a:pt x="15942" y="11875"/>
                    <a:pt x="16181" y="11875"/>
                  </a:cubicBezTo>
                  <a:cubicBezTo>
                    <a:pt x="16245" y="11875"/>
                    <a:pt x="16309" y="11868"/>
                    <a:pt x="16372" y="11854"/>
                  </a:cubicBezTo>
                  <a:cubicBezTo>
                    <a:pt x="16658" y="11799"/>
                    <a:pt x="16903" y="11609"/>
                    <a:pt x="17121" y="11418"/>
                  </a:cubicBezTo>
                  <a:lnTo>
                    <a:pt x="17121" y="11418"/>
                  </a:lnTo>
                  <a:cubicBezTo>
                    <a:pt x="17094" y="12139"/>
                    <a:pt x="16658" y="12820"/>
                    <a:pt x="16032" y="13147"/>
                  </a:cubicBezTo>
                  <a:cubicBezTo>
                    <a:pt x="16231" y="13505"/>
                    <a:pt x="16633" y="13711"/>
                    <a:pt x="17032" y="13711"/>
                  </a:cubicBezTo>
                  <a:cubicBezTo>
                    <a:pt x="17179" y="13711"/>
                    <a:pt x="17325" y="13683"/>
                    <a:pt x="17461" y="13624"/>
                  </a:cubicBezTo>
                  <a:cubicBezTo>
                    <a:pt x="18333" y="13243"/>
                    <a:pt x="18115" y="12072"/>
                    <a:pt x="18156" y="11295"/>
                  </a:cubicBezTo>
                  <a:cubicBezTo>
                    <a:pt x="18224" y="10369"/>
                    <a:pt x="18333" y="9239"/>
                    <a:pt x="19055" y="8571"/>
                  </a:cubicBezTo>
                  <a:cubicBezTo>
                    <a:pt x="19095" y="8531"/>
                    <a:pt x="19123" y="8503"/>
                    <a:pt x="19137" y="8462"/>
                  </a:cubicBezTo>
                  <a:cubicBezTo>
                    <a:pt x="19177" y="8081"/>
                    <a:pt x="18878" y="7427"/>
                    <a:pt x="18837" y="7032"/>
                  </a:cubicBezTo>
                  <a:cubicBezTo>
                    <a:pt x="18783" y="6446"/>
                    <a:pt x="18769" y="5847"/>
                    <a:pt x="18632" y="5262"/>
                  </a:cubicBezTo>
                  <a:cubicBezTo>
                    <a:pt x="18483" y="4690"/>
                    <a:pt x="18211" y="4145"/>
                    <a:pt x="17870" y="3641"/>
                  </a:cubicBezTo>
                  <a:cubicBezTo>
                    <a:pt x="16617" y="1788"/>
                    <a:pt x="14492" y="604"/>
                    <a:pt x="12286" y="181"/>
                  </a:cubicBezTo>
                  <a:cubicBezTo>
                    <a:pt x="11639" y="58"/>
                    <a:pt x="10979" y="1"/>
                    <a:pt x="10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1"/>
            <p:cNvSpPr/>
            <p:nvPr/>
          </p:nvSpPr>
          <p:spPr>
            <a:xfrm>
              <a:off x="5499459" y="1608063"/>
              <a:ext cx="32233" cy="30250"/>
            </a:xfrm>
            <a:custGeom>
              <a:avLst/>
              <a:gdLst/>
              <a:ahLst/>
              <a:cxnLst/>
              <a:rect l="l" t="t" r="r" b="b"/>
              <a:pathLst>
                <a:path w="1772" h="1663" extrusionOk="0">
                  <a:moveTo>
                    <a:pt x="1771" y="1"/>
                  </a:moveTo>
                  <a:lnTo>
                    <a:pt x="1771" y="1"/>
                  </a:lnTo>
                  <a:cubicBezTo>
                    <a:pt x="1212" y="587"/>
                    <a:pt x="654" y="1186"/>
                    <a:pt x="1" y="1662"/>
                  </a:cubicBezTo>
                  <a:cubicBezTo>
                    <a:pt x="232" y="1526"/>
                    <a:pt x="464" y="1350"/>
                    <a:pt x="667" y="1159"/>
                  </a:cubicBezTo>
                  <a:cubicBezTo>
                    <a:pt x="1063" y="778"/>
                    <a:pt x="1417" y="382"/>
                    <a:pt x="1771" y="1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01"/>
            <p:cNvSpPr/>
            <p:nvPr/>
          </p:nvSpPr>
          <p:spPr>
            <a:xfrm>
              <a:off x="5784369" y="1744324"/>
              <a:ext cx="255" cy="1510"/>
            </a:xfrm>
            <a:custGeom>
              <a:avLst/>
              <a:gdLst/>
              <a:ahLst/>
              <a:cxnLst/>
              <a:rect l="l" t="t" r="r" b="b"/>
              <a:pathLst>
                <a:path w="14" h="83" extrusionOk="0">
                  <a:moveTo>
                    <a:pt x="13" y="0"/>
                  </a:moveTo>
                  <a:cubicBezTo>
                    <a:pt x="13" y="10"/>
                    <a:pt x="13" y="19"/>
                    <a:pt x="13" y="28"/>
                  </a:cubicBezTo>
                  <a:lnTo>
                    <a:pt x="13" y="28"/>
                  </a:lnTo>
                  <a:cubicBezTo>
                    <a:pt x="13" y="28"/>
                    <a:pt x="13" y="28"/>
                    <a:pt x="13" y="28"/>
                  </a:cubicBezTo>
                  <a:lnTo>
                    <a:pt x="13" y="0"/>
                  </a:lnTo>
                  <a:close/>
                  <a:moveTo>
                    <a:pt x="13" y="28"/>
                  </a:moveTo>
                  <a:lnTo>
                    <a:pt x="13" y="28"/>
                  </a:lnTo>
                  <a:cubicBezTo>
                    <a:pt x="4" y="39"/>
                    <a:pt x="1" y="55"/>
                    <a:pt x="1" y="69"/>
                  </a:cubicBezTo>
                  <a:lnTo>
                    <a:pt x="1" y="69"/>
                  </a:lnTo>
                  <a:cubicBezTo>
                    <a:pt x="9" y="60"/>
                    <a:pt x="12" y="45"/>
                    <a:pt x="13" y="28"/>
                  </a:cubicBezTo>
                  <a:close/>
                  <a:moveTo>
                    <a:pt x="1" y="69"/>
                  </a:moveTo>
                  <a:cubicBezTo>
                    <a:pt x="0" y="69"/>
                    <a:pt x="0" y="69"/>
                    <a:pt x="0" y="69"/>
                  </a:cubicBezTo>
                  <a:lnTo>
                    <a:pt x="0" y="82"/>
                  </a:lnTo>
                  <a:cubicBezTo>
                    <a:pt x="0" y="79"/>
                    <a:pt x="0" y="74"/>
                    <a:pt x="1" y="69"/>
                  </a:cubicBezTo>
                  <a:close/>
                </a:path>
              </a:pathLst>
            </a:custGeom>
            <a:solidFill>
              <a:srgbClr val="5D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01"/>
            <p:cNvSpPr/>
            <p:nvPr/>
          </p:nvSpPr>
          <p:spPr>
            <a:xfrm>
              <a:off x="5761323" y="1712110"/>
              <a:ext cx="38908" cy="95152"/>
            </a:xfrm>
            <a:custGeom>
              <a:avLst/>
              <a:gdLst/>
              <a:ahLst/>
              <a:cxnLst/>
              <a:rect l="l" t="t" r="r" b="b"/>
              <a:pathLst>
                <a:path w="2139" h="5231" extrusionOk="0">
                  <a:moveTo>
                    <a:pt x="2139" y="1"/>
                  </a:moveTo>
                  <a:cubicBezTo>
                    <a:pt x="2125" y="42"/>
                    <a:pt x="2097" y="70"/>
                    <a:pt x="2057" y="110"/>
                  </a:cubicBezTo>
                  <a:cubicBezTo>
                    <a:pt x="1618" y="511"/>
                    <a:pt x="1411" y="1083"/>
                    <a:pt x="1298" y="1676"/>
                  </a:cubicBezTo>
                  <a:lnTo>
                    <a:pt x="1298" y="1676"/>
                  </a:lnTo>
                  <a:cubicBezTo>
                    <a:pt x="1415" y="1093"/>
                    <a:pt x="1634" y="536"/>
                    <a:pt x="2057" y="137"/>
                  </a:cubicBezTo>
                  <a:cubicBezTo>
                    <a:pt x="2097" y="110"/>
                    <a:pt x="2125" y="83"/>
                    <a:pt x="2139" y="28"/>
                  </a:cubicBezTo>
                  <a:lnTo>
                    <a:pt x="2139" y="1"/>
                  </a:lnTo>
                  <a:close/>
                  <a:moveTo>
                    <a:pt x="1298" y="1676"/>
                  </a:moveTo>
                  <a:cubicBezTo>
                    <a:pt x="1288" y="1722"/>
                    <a:pt x="1280" y="1768"/>
                    <a:pt x="1272" y="1814"/>
                  </a:cubicBezTo>
                  <a:lnTo>
                    <a:pt x="1272" y="1814"/>
                  </a:lnTo>
                  <a:cubicBezTo>
                    <a:pt x="1269" y="1822"/>
                    <a:pt x="1268" y="1830"/>
                    <a:pt x="1268" y="1838"/>
                  </a:cubicBezTo>
                  <a:lnTo>
                    <a:pt x="1268" y="1838"/>
                  </a:lnTo>
                  <a:cubicBezTo>
                    <a:pt x="1267" y="1839"/>
                    <a:pt x="1267" y="1839"/>
                    <a:pt x="1267" y="1840"/>
                  </a:cubicBezTo>
                  <a:cubicBezTo>
                    <a:pt x="1267" y="1840"/>
                    <a:pt x="1267" y="1840"/>
                    <a:pt x="1268" y="1840"/>
                  </a:cubicBezTo>
                  <a:lnTo>
                    <a:pt x="1268" y="1840"/>
                  </a:lnTo>
                  <a:cubicBezTo>
                    <a:pt x="1267" y="1845"/>
                    <a:pt x="1267" y="1850"/>
                    <a:pt x="1267" y="1853"/>
                  </a:cubicBezTo>
                  <a:cubicBezTo>
                    <a:pt x="1258" y="1913"/>
                    <a:pt x="1249" y="1973"/>
                    <a:pt x="1241" y="2033"/>
                  </a:cubicBezTo>
                  <a:lnTo>
                    <a:pt x="1241" y="2033"/>
                  </a:lnTo>
                  <a:cubicBezTo>
                    <a:pt x="1251" y="1964"/>
                    <a:pt x="1262" y="1895"/>
                    <a:pt x="1275" y="1826"/>
                  </a:cubicBezTo>
                  <a:lnTo>
                    <a:pt x="1275" y="1826"/>
                  </a:lnTo>
                  <a:cubicBezTo>
                    <a:pt x="1278" y="1819"/>
                    <a:pt x="1279" y="1812"/>
                    <a:pt x="1280" y="1803"/>
                  </a:cubicBezTo>
                  <a:lnTo>
                    <a:pt x="1280" y="1803"/>
                  </a:lnTo>
                  <a:cubicBezTo>
                    <a:pt x="1280" y="1802"/>
                    <a:pt x="1280" y="1800"/>
                    <a:pt x="1280" y="1799"/>
                  </a:cubicBezTo>
                  <a:lnTo>
                    <a:pt x="1280" y="1799"/>
                  </a:lnTo>
                  <a:cubicBezTo>
                    <a:pt x="1280" y="1799"/>
                    <a:pt x="1280" y="1799"/>
                    <a:pt x="1280" y="1799"/>
                  </a:cubicBezTo>
                  <a:lnTo>
                    <a:pt x="1280" y="1799"/>
                  </a:lnTo>
                  <a:cubicBezTo>
                    <a:pt x="1280" y="1790"/>
                    <a:pt x="1280" y="1781"/>
                    <a:pt x="1280" y="1771"/>
                  </a:cubicBezTo>
                  <a:cubicBezTo>
                    <a:pt x="1286" y="1739"/>
                    <a:pt x="1292" y="1708"/>
                    <a:pt x="1298" y="1676"/>
                  </a:cubicBezTo>
                  <a:close/>
                  <a:moveTo>
                    <a:pt x="1241" y="2033"/>
                  </a:moveTo>
                  <a:lnTo>
                    <a:pt x="1241" y="2033"/>
                  </a:lnTo>
                  <a:cubicBezTo>
                    <a:pt x="1201" y="2308"/>
                    <a:pt x="1179" y="2579"/>
                    <a:pt x="1158" y="2834"/>
                  </a:cubicBezTo>
                  <a:lnTo>
                    <a:pt x="1158" y="2875"/>
                  </a:lnTo>
                  <a:cubicBezTo>
                    <a:pt x="1181" y="2606"/>
                    <a:pt x="1203" y="2317"/>
                    <a:pt x="1241" y="2033"/>
                  </a:cubicBezTo>
                  <a:close/>
                  <a:moveTo>
                    <a:pt x="123" y="2957"/>
                  </a:moveTo>
                  <a:cubicBezTo>
                    <a:pt x="82" y="2997"/>
                    <a:pt x="41" y="3024"/>
                    <a:pt x="0" y="3066"/>
                  </a:cubicBezTo>
                  <a:lnTo>
                    <a:pt x="123" y="3024"/>
                  </a:lnTo>
                  <a:lnTo>
                    <a:pt x="123" y="2957"/>
                  </a:lnTo>
                  <a:close/>
                  <a:moveTo>
                    <a:pt x="940" y="4727"/>
                  </a:moveTo>
                  <a:lnTo>
                    <a:pt x="940" y="4727"/>
                  </a:lnTo>
                  <a:cubicBezTo>
                    <a:pt x="844" y="4904"/>
                    <a:pt x="695" y="5067"/>
                    <a:pt x="463" y="5163"/>
                  </a:cubicBezTo>
                  <a:cubicBezTo>
                    <a:pt x="396" y="5191"/>
                    <a:pt x="341" y="5204"/>
                    <a:pt x="272" y="5231"/>
                  </a:cubicBezTo>
                  <a:lnTo>
                    <a:pt x="327" y="5231"/>
                  </a:lnTo>
                  <a:cubicBezTo>
                    <a:pt x="641" y="5231"/>
                    <a:pt x="831" y="5013"/>
                    <a:pt x="940" y="4727"/>
                  </a:cubicBezTo>
                  <a:close/>
                </a:path>
              </a:pathLst>
            </a:custGeom>
            <a:solidFill>
              <a:srgbClr val="96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1"/>
            <p:cNvSpPr/>
            <p:nvPr/>
          </p:nvSpPr>
          <p:spPr>
            <a:xfrm>
              <a:off x="5500325" y="1568243"/>
              <a:ext cx="311431" cy="248494"/>
            </a:xfrm>
            <a:custGeom>
              <a:avLst/>
              <a:gdLst/>
              <a:ahLst/>
              <a:cxnLst/>
              <a:rect l="l" t="t" r="r" b="b"/>
              <a:pathLst>
                <a:path w="17121" h="13661" extrusionOk="0">
                  <a:moveTo>
                    <a:pt x="8295" y="1"/>
                  </a:moveTo>
                  <a:cubicBezTo>
                    <a:pt x="8023" y="1"/>
                    <a:pt x="7736" y="14"/>
                    <a:pt x="7451" y="41"/>
                  </a:cubicBezTo>
                  <a:cubicBezTo>
                    <a:pt x="6483" y="123"/>
                    <a:pt x="5517" y="328"/>
                    <a:pt x="4658" y="791"/>
                  </a:cubicBezTo>
                  <a:cubicBezTo>
                    <a:pt x="3759" y="1267"/>
                    <a:pt x="3051" y="1975"/>
                    <a:pt x="2357" y="2711"/>
                  </a:cubicBezTo>
                  <a:cubicBezTo>
                    <a:pt x="2003" y="3092"/>
                    <a:pt x="1649" y="3488"/>
                    <a:pt x="1253" y="3869"/>
                  </a:cubicBezTo>
                  <a:cubicBezTo>
                    <a:pt x="1050" y="4060"/>
                    <a:pt x="818" y="4236"/>
                    <a:pt x="587" y="4372"/>
                  </a:cubicBezTo>
                  <a:cubicBezTo>
                    <a:pt x="396" y="4523"/>
                    <a:pt x="205" y="4645"/>
                    <a:pt x="0" y="4768"/>
                  </a:cubicBezTo>
                  <a:cubicBezTo>
                    <a:pt x="491" y="4958"/>
                    <a:pt x="1022" y="5053"/>
                    <a:pt x="1553" y="5053"/>
                  </a:cubicBezTo>
                  <a:cubicBezTo>
                    <a:pt x="2152" y="5053"/>
                    <a:pt x="2752" y="4931"/>
                    <a:pt x="3296" y="4699"/>
                  </a:cubicBezTo>
                  <a:cubicBezTo>
                    <a:pt x="3937" y="4400"/>
                    <a:pt x="4509" y="3964"/>
                    <a:pt x="5108" y="3582"/>
                  </a:cubicBezTo>
                  <a:cubicBezTo>
                    <a:pt x="6443" y="2765"/>
                    <a:pt x="7996" y="2289"/>
                    <a:pt x="9576" y="2220"/>
                  </a:cubicBezTo>
                  <a:lnTo>
                    <a:pt x="9603" y="2220"/>
                  </a:lnTo>
                  <a:cubicBezTo>
                    <a:pt x="9821" y="2220"/>
                    <a:pt x="10079" y="2302"/>
                    <a:pt x="10052" y="2507"/>
                  </a:cubicBezTo>
                  <a:cubicBezTo>
                    <a:pt x="10052" y="2589"/>
                    <a:pt x="9984" y="2656"/>
                    <a:pt x="9957" y="2725"/>
                  </a:cubicBezTo>
                  <a:cubicBezTo>
                    <a:pt x="9875" y="2956"/>
                    <a:pt x="10148" y="3188"/>
                    <a:pt x="10393" y="3188"/>
                  </a:cubicBezTo>
                  <a:lnTo>
                    <a:pt x="10420" y="3188"/>
                  </a:lnTo>
                  <a:cubicBezTo>
                    <a:pt x="10665" y="3174"/>
                    <a:pt x="10896" y="3010"/>
                    <a:pt x="11114" y="2901"/>
                  </a:cubicBezTo>
                  <a:cubicBezTo>
                    <a:pt x="11250" y="2847"/>
                    <a:pt x="11373" y="2820"/>
                    <a:pt x="11482" y="2820"/>
                  </a:cubicBezTo>
                  <a:cubicBezTo>
                    <a:pt x="11686" y="2820"/>
                    <a:pt x="11850" y="2929"/>
                    <a:pt x="11973" y="3146"/>
                  </a:cubicBezTo>
                  <a:cubicBezTo>
                    <a:pt x="12218" y="3555"/>
                    <a:pt x="12313" y="4169"/>
                    <a:pt x="12776" y="4223"/>
                  </a:cubicBezTo>
                  <a:lnTo>
                    <a:pt x="12830" y="4223"/>
                  </a:lnTo>
                  <a:cubicBezTo>
                    <a:pt x="13253" y="4223"/>
                    <a:pt x="13538" y="3664"/>
                    <a:pt x="13988" y="3610"/>
                  </a:cubicBezTo>
                  <a:lnTo>
                    <a:pt x="14043" y="3610"/>
                  </a:lnTo>
                  <a:cubicBezTo>
                    <a:pt x="14315" y="3610"/>
                    <a:pt x="14560" y="3827"/>
                    <a:pt x="14669" y="4073"/>
                  </a:cubicBezTo>
                  <a:cubicBezTo>
                    <a:pt x="14806" y="4345"/>
                    <a:pt x="14806" y="4645"/>
                    <a:pt x="14819" y="4944"/>
                  </a:cubicBezTo>
                  <a:cubicBezTo>
                    <a:pt x="14833" y="5394"/>
                    <a:pt x="14833" y="5843"/>
                    <a:pt x="14846" y="6293"/>
                  </a:cubicBezTo>
                  <a:cubicBezTo>
                    <a:pt x="14860" y="6620"/>
                    <a:pt x="14873" y="6987"/>
                    <a:pt x="15105" y="7219"/>
                  </a:cubicBezTo>
                  <a:cubicBezTo>
                    <a:pt x="15200" y="7328"/>
                    <a:pt x="15350" y="7369"/>
                    <a:pt x="15487" y="7369"/>
                  </a:cubicBezTo>
                  <a:cubicBezTo>
                    <a:pt x="15677" y="7369"/>
                    <a:pt x="15854" y="7274"/>
                    <a:pt x="15895" y="7083"/>
                  </a:cubicBezTo>
                  <a:lnTo>
                    <a:pt x="15895" y="7083"/>
                  </a:lnTo>
                  <a:cubicBezTo>
                    <a:pt x="16126" y="8690"/>
                    <a:pt x="15568" y="10392"/>
                    <a:pt x="14437" y="11563"/>
                  </a:cubicBezTo>
                  <a:lnTo>
                    <a:pt x="14533" y="11563"/>
                  </a:lnTo>
                  <a:cubicBezTo>
                    <a:pt x="14669" y="11563"/>
                    <a:pt x="14819" y="11550"/>
                    <a:pt x="14982" y="11496"/>
                  </a:cubicBezTo>
                  <a:cubicBezTo>
                    <a:pt x="15023" y="11454"/>
                    <a:pt x="15064" y="11427"/>
                    <a:pt x="15105" y="11387"/>
                  </a:cubicBezTo>
                  <a:lnTo>
                    <a:pt x="15105" y="11454"/>
                  </a:lnTo>
                  <a:cubicBezTo>
                    <a:pt x="15323" y="11360"/>
                    <a:pt x="15500" y="11209"/>
                    <a:pt x="15541" y="10991"/>
                  </a:cubicBezTo>
                  <a:lnTo>
                    <a:pt x="15541" y="10991"/>
                  </a:lnTo>
                  <a:cubicBezTo>
                    <a:pt x="15527" y="11209"/>
                    <a:pt x="15105" y="13539"/>
                    <a:pt x="14873" y="13539"/>
                  </a:cubicBezTo>
                  <a:lnTo>
                    <a:pt x="14860" y="13539"/>
                  </a:lnTo>
                  <a:cubicBezTo>
                    <a:pt x="15009" y="13606"/>
                    <a:pt x="15132" y="13648"/>
                    <a:pt x="15254" y="13661"/>
                  </a:cubicBezTo>
                  <a:cubicBezTo>
                    <a:pt x="15323" y="13634"/>
                    <a:pt x="15378" y="13621"/>
                    <a:pt x="15445" y="13593"/>
                  </a:cubicBezTo>
                  <a:cubicBezTo>
                    <a:pt x="15677" y="13497"/>
                    <a:pt x="15826" y="13334"/>
                    <a:pt x="15922" y="13157"/>
                  </a:cubicBezTo>
                  <a:cubicBezTo>
                    <a:pt x="16126" y="12667"/>
                    <a:pt x="16126" y="11932"/>
                    <a:pt x="16140" y="11482"/>
                  </a:cubicBezTo>
                  <a:lnTo>
                    <a:pt x="16140" y="11264"/>
                  </a:lnTo>
                  <a:cubicBezTo>
                    <a:pt x="16168" y="10937"/>
                    <a:pt x="16195" y="10583"/>
                    <a:pt x="16262" y="10229"/>
                  </a:cubicBezTo>
                  <a:lnTo>
                    <a:pt x="16262" y="10201"/>
                  </a:lnTo>
                  <a:cubicBezTo>
                    <a:pt x="16371" y="9575"/>
                    <a:pt x="16576" y="8963"/>
                    <a:pt x="17039" y="8540"/>
                  </a:cubicBezTo>
                  <a:cubicBezTo>
                    <a:pt x="17079" y="8500"/>
                    <a:pt x="17107" y="8472"/>
                    <a:pt x="17121" y="8431"/>
                  </a:cubicBezTo>
                  <a:lnTo>
                    <a:pt x="17121" y="8363"/>
                  </a:lnTo>
                  <a:cubicBezTo>
                    <a:pt x="17107" y="7982"/>
                    <a:pt x="16862" y="7410"/>
                    <a:pt x="16821" y="7042"/>
                  </a:cubicBezTo>
                  <a:cubicBezTo>
                    <a:pt x="16767" y="6442"/>
                    <a:pt x="16753" y="5857"/>
                    <a:pt x="16616" y="5271"/>
                  </a:cubicBezTo>
                  <a:cubicBezTo>
                    <a:pt x="16467" y="4686"/>
                    <a:pt x="16195" y="4154"/>
                    <a:pt x="15854" y="3651"/>
                  </a:cubicBezTo>
                  <a:cubicBezTo>
                    <a:pt x="14601" y="1785"/>
                    <a:pt x="12476" y="600"/>
                    <a:pt x="10270" y="192"/>
                  </a:cubicBezTo>
                  <a:cubicBezTo>
                    <a:pt x="9616" y="68"/>
                    <a:pt x="8962" y="1"/>
                    <a:pt x="8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1"/>
            <p:cNvSpPr/>
            <p:nvPr/>
          </p:nvSpPr>
          <p:spPr>
            <a:xfrm>
              <a:off x="5774201" y="1785798"/>
              <a:ext cx="40636" cy="55916"/>
            </a:xfrm>
            <a:custGeom>
              <a:avLst/>
              <a:gdLst/>
              <a:ahLst/>
              <a:cxnLst/>
              <a:rect l="l" t="t" r="r" b="b"/>
              <a:pathLst>
                <a:path w="2234" h="3074" extrusionOk="0">
                  <a:moveTo>
                    <a:pt x="1029" y="0"/>
                  </a:moveTo>
                  <a:cubicBezTo>
                    <a:pt x="985" y="0"/>
                    <a:pt x="940" y="7"/>
                    <a:pt x="899" y="23"/>
                  </a:cubicBezTo>
                  <a:cubicBezTo>
                    <a:pt x="859" y="36"/>
                    <a:pt x="832" y="50"/>
                    <a:pt x="790" y="63"/>
                  </a:cubicBezTo>
                  <a:cubicBezTo>
                    <a:pt x="763" y="90"/>
                    <a:pt x="736" y="104"/>
                    <a:pt x="695" y="132"/>
                  </a:cubicBezTo>
                  <a:cubicBezTo>
                    <a:pt x="641" y="186"/>
                    <a:pt x="600" y="226"/>
                    <a:pt x="559" y="281"/>
                  </a:cubicBezTo>
                  <a:cubicBezTo>
                    <a:pt x="518" y="335"/>
                    <a:pt x="478" y="390"/>
                    <a:pt x="450" y="444"/>
                  </a:cubicBezTo>
                  <a:cubicBezTo>
                    <a:pt x="423" y="472"/>
                    <a:pt x="409" y="486"/>
                    <a:pt x="396" y="513"/>
                  </a:cubicBezTo>
                  <a:cubicBezTo>
                    <a:pt x="382" y="540"/>
                    <a:pt x="354" y="568"/>
                    <a:pt x="341" y="595"/>
                  </a:cubicBezTo>
                  <a:cubicBezTo>
                    <a:pt x="273" y="704"/>
                    <a:pt x="218" y="813"/>
                    <a:pt x="164" y="935"/>
                  </a:cubicBezTo>
                  <a:cubicBezTo>
                    <a:pt x="109" y="1058"/>
                    <a:pt x="69" y="1180"/>
                    <a:pt x="42" y="1316"/>
                  </a:cubicBezTo>
                  <a:cubicBezTo>
                    <a:pt x="28" y="1385"/>
                    <a:pt x="14" y="1466"/>
                    <a:pt x="14" y="1534"/>
                  </a:cubicBezTo>
                  <a:cubicBezTo>
                    <a:pt x="14" y="1603"/>
                    <a:pt x="0" y="1670"/>
                    <a:pt x="14" y="1752"/>
                  </a:cubicBezTo>
                  <a:cubicBezTo>
                    <a:pt x="14" y="1888"/>
                    <a:pt x="42" y="2038"/>
                    <a:pt x="96" y="2188"/>
                  </a:cubicBezTo>
                  <a:cubicBezTo>
                    <a:pt x="109" y="2256"/>
                    <a:pt x="151" y="2338"/>
                    <a:pt x="191" y="2406"/>
                  </a:cubicBezTo>
                  <a:cubicBezTo>
                    <a:pt x="205" y="2447"/>
                    <a:pt x="232" y="2474"/>
                    <a:pt x="245" y="2515"/>
                  </a:cubicBezTo>
                  <a:lnTo>
                    <a:pt x="287" y="2556"/>
                  </a:lnTo>
                  <a:lnTo>
                    <a:pt x="300" y="2583"/>
                  </a:lnTo>
                  <a:lnTo>
                    <a:pt x="314" y="2610"/>
                  </a:lnTo>
                  <a:cubicBezTo>
                    <a:pt x="409" y="2719"/>
                    <a:pt x="518" y="2828"/>
                    <a:pt x="668" y="2923"/>
                  </a:cubicBezTo>
                  <a:cubicBezTo>
                    <a:pt x="736" y="2965"/>
                    <a:pt x="832" y="3005"/>
                    <a:pt x="913" y="3032"/>
                  </a:cubicBezTo>
                  <a:cubicBezTo>
                    <a:pt x="1008" y="3059"/>
                    <a:pt x="1104" y="3074"/>
                    <a:pt x="1213" y="3074"/>
                  </a:cubicBezTo>
                  <a:cubicBezTo>
                    <a:pt x="1308" y="3059"/>
                    <a:pt x="1404" y="3046"/>
                    <a:pt x="1498" y="3005"/>
                  </a:cubicBezTo>
                  <a:cubicBezTo>
                    <a:pt x="1580" y="2978"/>
                    <a:pt x="1662" y="2923"/>
                    <a:pt x="1716" y="2883"/>
                  </a:cubicBezTo>
                  <a:cubicBezTo>
                    <a:pt x="1853" y="2774"/>
                    <a:pt x="1948" y="2651"/>
                    <a:pt x="2030" y="2529"/>
                  </a:cubicBezTo>
                  <a:cubicBezTo>
                    <a:pt x="2098" y="2406"/>
                    <a:pt x="2152" y="2269"/>
                    <a:pt x="2194" y="2147"/>
                  </a:cubicBezTo>
                  <a:cubicBezTo>
                    <a:pt x="2221" y="2011"/>
                    <a:pt x="2234" y="1875"/>
                    <a:pt x="2234" y="1739"/>
                  </a:cubicBezTo>
                  <a:cubicBezTo>
                    <a:pt x="2234" y="1603"/>
                    <a:pt x="2221" y="1479"/>
                    <a:pt x="2179" y="1343"/>
                  </a:cubicBezTo>
                  <a:cubicBezTo>
                    <a:pt x="2139" y="1221"/>
                    <a:pt x="2085" y="1112"/>
                    <a:pt x="1989" y="1016"/>
                  </a:cubicBezTo>
                  <a:lnTo>
                    <a:pt x="1989" y="1016"/>
                  </a:lnTo>
                  <a:cubicBezTo>
                    <a:pt x="2003" y="1140"/>
                    <a:pt x="1989" y="1262"/>
                    <a:pt x="1962" y="1371"/>
                  </a:cubicBezTo>
                  <a:cubicBezTo>
                    <a:pt x="1948" y="1479"/>
                    <a:pt x="1907" y="1575"/>
                    <a:pt x="1867" y="1670"/>
                  </a:cubicBezTo>
                  <a:cubicBezTo>
                    <a:pt x="1825" y="1766"/>
                    <a:pt x="1771" y="1861"/>
                    <a:pt x="1716" y="1943"/>
                  </a:cubicBezTo>
                  <a:cubicBezTo>
                    <a:pt x="1662" y="2024"/>
                    <a:pt x="1607" y="2106"/>
                    <a:pt x="1540" y="2175"/>
                  </a:cubicBezTo>
                  <a:cubicBezTo>
                    <a:pt x="1471" y="2229"/>
                    <a:pt x="1404" y="2284"/>
                    <a:pt x="1349" y="2311"/>
                  </a:cubicBezTo>
                  <a:cubicBezTo>
                    <a:pt x="1308" y="2324"/>
                    <a:pt x="1281" y="2338"/>
                    <a:pt x="1267" y="2338"/>
                  </a:cubicBezTo>
                  <a:lnTo>
                    <a:pt x="1199" y="2338"/>
                  </a:lnTo>
                  <a:cubicBezTo>
                    <a:pt x="1186" y="2338"/>
                    <a:pt x="1172" y="2324"/>
                    <a:pt x="1144" y="2324"/>
                  </a:cubicBezTo>
                  <a:cubicBezTo>
                    <a:pt x="1131" y="2311"/>
                    <a:pt x="1104" y="2297"/>
                    <a:pt x="1077" y="2284"/>
                  </a:cubicBezTo>
                  <a:lnTo>
                    <a:pt x="1008" y="2215"/>
                  </a:lnTo>
                  <a:cubicBezTo>
                    <a:pt x="981" y="2188"/>
                    <a:pt x="941" y="2160"/>
                    <a:pt x="913" y="2120"/>
                  </a:cubicBezTo>
                  <a:lnTo>
                    <a:pt x="913" y="2106"/>
                  </a:lnTo>
                  <a:lnTo>
                    <a:pt x="899" y="2093"/>
                  </a:lnTo>
                  <a:lnTo>
                    <a:pt x="886" y="2079"/>
                  </a:lnTo>
                  <a:cubicBezTo>
                    <a:pt x="872" y="2066"/>
                    <a:pt x="859" y="2052"/>
                    <a:pt x="859" y="2024"/>
                  </a:cubicBezTo>
                  <a:cubicBezTo>
                    <a:pt x="845" y="2011"/>
                    <a:pt x="832" y="1997"/>
                    <a:pt x="832" y="1984"/>
                  </a:cubicBezTo>
                  <a:cubicBezTo>
                    <a:pt x="817" y="1957"/>
                    <a:pt x="817" y="1943"/>
                    <a:pt x="804" y="1929"/>
                  </a:cubicBezTo>
                  <a:cubicBezTo>
                    <a:pt x="777" y="1848"/>
                    <a:pt x="750" y="1766"/>
                    <a:pt x="736" y="1684"/>
                  </a:cubicBezTo>
                  <a:cubicBezTo>
                    <a:pt x="736" y="1657"/>
                    <a:pt x="736" y="1643"/>
                    <a:pt x="723" y="1616"/>
                  </a:cubicBezTo>
                  <a:lnTo>
                    <a:pt x="723" y="1548"/>
                  </a:lnTo>
                  <a:lnTo>
                    <a:pt x="723" y="1412"/>
                  </a:lnTo>
                  <a:cubicBezTo>
                    <a:pt x="723" y="1316"/>
                    <a:pt x="736" y="1207"/>
                    <a:pt x="750" y="1112"/>
                  </a:cubicBezTo>
                  <a:cubicBezTo>
                    <a:pt x="750" y="1058"/>
                    <a:pt x="763" y="1003"/>
                    <a:pt x="777" y="949"/>
                  </a:cubicBezTo>
                  <a:lnTo>
                    <a:pt x="817" y="785"/>
                  </a:lnTo>
                  <a:lnTo>
                    <a:pt x="845" y="622"/>
                  </a:lnTo>
                  <a:lnTo>
                    <a:pt x="886" y="459"/>
                  </a:lnTo>
                  <a:cubicBezTo>
                    <a:pt x="899" y="417"/>
                    <a:pt x="913" y="363"/>
                    <a:pt x="941" y="322"/>
                  </a:cubicBezTo>
                  <a:cubicBezTo>
                    <a:pt x="941" y="295"/>
                    <a:pt x="954" y="281"/>
                    <a:pt x="968" y="254"/>
                  </a:cubicBezTo>
                  <a:cubicBezTo>
                    <a:pt x="981" y="241"/>
                    <a:pt x="981" y="226"/>
                    <a:pt x="1008" y="199"/>
                  </a:cubicBezTo>
                  <a:cubicBezTo>
                    <a:pt x="1035" y="172"/>
                    <a:pt x="1077" y="145"/>
                    <a:pt x="1117" y="118"/>
                  </a:cubicBezTo>
                  <a:cubicBezTo>
                    <a:pt x="1144" y="111"/>
                    <a:pt x="1172" y="108"/>
                    <a:pt x="1199" y="108"/>
                  </a:cubicBezTo>
                  <a:cubicBezTo>
                    <a:pt x="1226" y="108"/>
                    <a:pt x="1253" y="111"/>
                    <a:pt x="1281" y="118"/>
                  </a:cubicBezTo>
                  <a:cubicBezTo>
                    <a:pt x="1253" y="63"/>
                    <a:pt x="1186" y="23"/>
                    <a:pt x="1117" y="9"/>
                  </a:cubicBezTo>
                  <a:cubicBezTo>
                    <a:pt x="1089" y="3"/>
                    <a:pt x="1059" y="0"/>
                    <a:pt x="1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01"/>
            <p:cNvSpPr/>
            <p:nvPr/>
          </p:nvSpPr>
          <p:spPr>
            <a:xfrm>
              <a:off x="5478887" y="1785798"/>
              <a:ext cx="30250" cy="56644"/>
            </a:xfrm>
            <a:custGeom>
              <a:avLst/>
              <a:gdLst/>
              <a:ahLst/>
              <a:cxnLst/>
              <a:rect l="l" t="t" r="r" b="b"/>
              <a:pathLst>
                <a:path w="1663" h="3114" extrusionOk="0">
                  <a:moveTo>
                    <a:pt x="1269" y="0"/>
                  </a:moveTo>
                  <a:cubicBezTo>
                    <a:pt x="1192" y="0"/>
                    <a:pt x="1114" y="8"/>
                    <a:pt x="1036" y="23"/>
                  </a:cubicBezTo>
                  <a:cubicBezTo>
                    <a:pt x="927" y="50"/>
                    <a:pt x="818" y="90"/>
                    <a:pt x="709" y="159"/>
                  </a:cubicBezTo>
                  <a:cubicBezTo>
                    <a:pt x="614" y="213"/>
                    <a:pt x="518" y="295"/>
                    <a:pt x="436" y="377"/>
                  </a:cubicBezTo>
                  <a:cubicBezTo>
                    <a:pt x="287" y="540"/>
                    <a:pt x="178" y="758"/>
                    <a:pt x="110" y="962"/>
                  </a:cubicBezTo>
                  <a:cubicBezTo>
                    <a:pt x="69" y="1071"/>
                    <a:pt x="42" y="1180"/>
                    <a:pt x="28" y="1289"/>
                  </a:cubicBezTo>
                  <a:cubicBezTo>
                    <a:pt x="15" y="1343"/>
                    <a:pt x="15" y="1398"/>
                    <a:pt x="15" y="1452"/>
                  </a:cubicBezTo>
                  <a:cubicBezTo>
                    <a:pt x="1" y="1479"/>
                    <a:pt x="1" y="1507"/>
                    <a:pt x="1" y="1534"/>
                  </a:cubicBezTo>
                  <a:lnTo>
                    <a:pt x="1" y="1616"/>
                  </a:lnTo>
                  <a:lnTo>
                    <a:pt x="1" y="1697"/>
                  </a:lnTo>
                  <a:lnTo>
                    <a:pt x="1" y="1779"/>
                  </a:lnTo>
                  <a:cubicBezTo>
                    <a:pt x="15" y="1821"/>
                    <a:pt x="15" y="1875"/>
                    <a:pt x="28" y="1929"/>
                  </a:cubicBezTo>
                  <a:cubicBezTo>
                    <a:pt x="28" y="1984"/>
                    <a:pt x="42" y="2038"/>
                    <a:pt x="55" y="2093"/>
                  </a:cubicBezTo>
                  <a:lnTo>
                    <a:pt x="69" y="2175"/>
                  </a:lnTo>
                  <a:cubicBezTo>
                    <a:pt x="82" y="2202"/>
                    <a:pt x="82" y="2229"/>
                    <a:pt x="96" y="2256"/>
                  </a:cubicBezTo>
                  <a:cubicBezTo>
                    <a:pt x="110" y="2311"/>
                    <a:pt x="124" y="2365"/>
                    <a:pt x="151" y="2420"/>
                  </a:cubicBezTo>
                  <a:lnTo>
                    <a:pt x="191" y="2502"/>
                  </a:lnTo>
                  <a:cubicBezTo>
                    <a:pt x="205" y="2529"/>
                    <a:pt x="219" y="2556"/>
                    <a:pt x="233" y="2569"/>
                  </a:cubicBezTo>
                  <a:cubicBezTo>
                    <a:pt x="287" y="2678"/>
                    <a:pt x="355" y="2774"/>
                    <a:pt x="451" y="2869"/>
                  </a:cubicBezTo>
                  <a:lnTo>
                    <a:pt x="491" y="2896"/>
                  </a:lnTo>
                  <a:cubicBezTo>
                    <a:pt x="505" y="2910"/>
                    <a:pt x="518" y="2923"/>
                    <a:pt x="532" y="2923"/>
                  </a:cubicBezTo>
                  <a:cubicBezTo>
                    <a:pt x="560" y="2950"/>
                    <a:pt x="587" y="2965"/>
                    <a:pt x="614" y="2978"/>
                  </a:cubicBezTo>
                  <a:cubicBezTo>
                    <a:pt x="627" y="2992"/>
                    <a:pt x="641" y="3005"/>
                    <a:pt x="654" y="3005"/>
                  </a:cubicBezTo>
                  <a:cubicBezTo>
                    <a:pt x="669" y="3019"/>
                    <a:pt x="682" y="3019"/>
                    <a:pt x="696" y="3032"/>
                  </a:cubicBezTo>
                  <a:cubicBezTo>
                    <a:pt x="709" y="3032"/>
                    <a:pt x="723" y="3046"/>
                    <a:pt x="736" y="3046"/>
                  </a:cubicBezTo>
                  <a:cubicBezTo>
                    <a:pt x="750" y="3059"/>
                    <a:pt x="763" y="3059"/>
                    <a:pt x="777" y="3074"/>
                  </a:cubicBezTo>
                  <a:cubicBezTo>
                    <a:pt x="845" y="3101"/>
                    <a:pt x="914" y="3101"/>
                    <a:pt x="981" y="3114"/>
                  </a:cubicBezTo>
                  <a:cubicBezTo>
                    <a:pt x="1036" y="3114"/>
                    <a:pt x="1104" y="3114"/>
                    <a:pt x="1172" y="3101"/>
                  </a:cubicBezTo>
                  <a:cubicBezTo>
                    <a:pt x="1281" y="3087"/>
                    <a:pt x="1404" y="3032"/>
                    <a:pt x="1486" y="2950"/>
                  </a:cubicBezTo>
                  <a:cubicBezTo>
                    <a:pt x="1580" y="2883"/>
                    <a:pt x="1635" y="2774"/>
                    <a:pt x="1635" y="2665"/>
                  </a:cubicBezTo>
                  <a:lnTo>
                    <a:pt x="1635" y="2665"/>
                  </a:lnTo>
                  <a:lnTo>
                    <a:pt x="1608" y="2692"/>
                  </a:lnTo>
                  <a:lnTo>
                    <a:pt x="1595" y="2705"/>
                  </a:lnTo>
                  <a:lnTo>
                    <a:pt x="1580" y="2705"/>
                  </a:lnTo>
                  <a:lnTo>
                    <a:pt x="1553" y="2719"/>
                  </a:lnTo>
                  <a:cubicBezTo>
                    <a:pt x="1540" y="2732"/>
                    <a:pt x="1526" y="2732"/>
                    <a:pt x="1513" y="2732"/>
                  </a:cubicBezTo>
                  <a:lnTo>
                    <a:pt x="1499" y="2747"/>
                  </a:lnTo>
                  <a:lnTo>
                    <a:pt x="1458" y="2747"/>
                  </a:lnTo>
                  <a:lnTo>
                    <a:pt x="1431" y="2760"/>
                  </a:lnTo>
                  <a:lnTo>
                    <a:pt x="1335" y="2760"/>
                  </a:lnTo>
                  <a:cubicBezTo>
                    <a:pt x="1322" y="2760"/>
                    <a:pt x="1295" y="2760"/>
                    <a:pt x="1281" y="2747"/>
                  </a:cubicBezTo>
                  <a:lnTo>
                    <a:pt x="1226" y="2747"/>
                  </a:lnTo>
                  <a:cubicBezTo>
                    <a:pt x="1213" y="2732"/>
                    <a:pt x="1186" y="2732"/>
                    <a:pt x="1172" y="2719"/>
                  </a:cubicBezTo>
                  <a:lnTo>
                    <a:pt x="1145" y="2719"/>
                  </a:lnTo>
                  <a:lnTo>
                    <a:pt x="1132" y="2705"/>
                  </a:lnTo>
                  <a:lnTo>
                    <a:pt x="1117" y="2692"/>
                  </a:lnTo>
                  <a:lnTo>
                    <a:pt x="1104" y="2692"/>
                  </a:lnTo>
                  <a:lnTo>
                    <a:pt x="1090" y="2678"/>
                  </a:lnTo>
                  <a:cubicBezTo>
                    <a:pt x="1077" y="2678"/>
                    <a:pt x="1077" y="2665"/>
                    <a:pt x="1063" y="2665"/>
                  </a:cubicBezTo>
                  <a:lnTo>
                    <a:pt x="1050" y="2651"/>
                  </a:lnTo>
                  <a:cubicBezTo>
                    <a:pt x="1036" y="2638"/>
                    <a:pt x="1023" y="2638"/>
                    <a:pt x="1023" y="2624"/>
                  </a:cubicBezTo>
                  <a:lnTo>
                    <a:pt x="1008" y="2610"/>
                  </a:lnTo>
                  <a:cubicBezTo>
                    <a:pt x="995" y="2596"/>
                    <a:pt x="995" y="2596"/>
                    <a:pt x="995" y="2583"/>
                  </a:cubicBezTo>
                  <a:cubicBezTo>
                    <a:pt x="981" y="2583"/>
                    <a:pt x="981" y="2569"/>
                    <a:pt x="981" y="2569"/>
                  </a:cubicBezTo>
                  <a:cubicBezTo>
                    <a:pt x="968" y="2569"/>
                    <a:pt x="968" y="2556"/>
                    <a:pt x="968" y="2556"/>
                  </a:cubicBezTo>
                  <a:cubicBezTo>
                    <a:pt x="954" y="2542"/>
                    <a:pt x="941" y="2529"/>
                    <a:pt x="941" y="2515"/>
                  </a:cubicBezTo>
                  <a:cubicBezTo>
                    <a:pt x="941" y="2502"/>
                    <a:pt x="927" y="2502"/>
                    <a:pt x="927" y="2487"/>
                  </a:cubicBezTo>
                  <a:lnTo>
                    <a:pt x="914" y="2474"/>
                  </a:lnTo>
                  <a:cubicBezTo>
                    <a:pt x="859" y="2365"/>
                    <a:pt x="818" y="2229"/>
                    <a:pt x="805" y="2079"/>
                  </a:cubicBezTo>
                  <a:lnTo>
                    <a:pt x="791" y="2024"/>
                  </a:lnTo>
                  <a:lnTo>
                    <a:pt x="791" y="1970"/>
                  </a:lnTo>
                  <a:cubicBezTo>
                    <a:pt x="791" y="1929"/>
                    <a:pt x="777" y="1888"/>
                    <a:pt x="777" y="1848"/>
                  </a:cubicBezTo>
                  <a:lnTo>
                    <a:pt x="777" y="1739"/>
                  </a:lnTo>
                  <a:lnTo>
                    <a:pt x="777" y="1670"/>
                  </a:lnTo>
                  <a:lnTo>
                    <a:pt x="777" y="1616"/>
                  </a:lnTo>
                  <a:lnTo>
                    <a:pt x="777" y="1548"/>
                  </a:lnTo>
                  <a:lnTo>
                    <a:pt x="777" y="1494"/>
                  </a:lnTo>
                  <a:lnTo>
                    <a:pt x="777" y="1439"/>
                  </a:lnTo>
                  <a:lnTo>
                    <a:pt x="777" y="1385"/>
                  </a:lnTo>
                  <a:cubicBezTo>
                    <a:pt x="791" y="1303"/>
                    <a:pt x="805" y="1221"/>
                    <a:pt x="805" y="1153"/>
                  </a:cubicBezTo>
                  <a:cubicBezTo>
                    <a:pt x="818" y="1071"/>
                    <a:pt x="832" y="1003"/>
                    <a:pt x="859" y="935"/>
                  </a:cubicBezTo>
                  <a:cubicBezTo>
                    <a:pt x="872" y="867"/>
                    <a:pt x="900" y="799"/>
                    <a:pt x="927" y="731"/>
                  </a:cubicBezTo>
                  <a:cubicBezTo>
                    <a:pt x="995" y="595"/>
                    <a:pt x="1077" y="472"/>
                    <a:pt x="1186" y="363"/>
                  </a:cubicBezTo>
                  <a:cubicBezTo>
                    <a:pt x="1254" y="308"/>
                    <a:pt x="1322" y="268"/>
                    <a:pt x="1404" y="213"/>
                  </a:cubicBezTo>
                  <a:cubicBezTo>
                    <a:pt x="1472" y="172"/>
                    <a:pt x="1567" y="132"/>
                    <a:pt x="1662" y="77"/>
                  </a:cubicBezTo>
                  <a:cubicBezTo>
                    <a:pt x="1540" y="25"/>
                    <a:pt x="1406" y="0"/>
                    <a:pt x="1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1"/>
            <p:cNvSpPr/>
            <p:nvPr/>
          </p:nvSpPr>
          <p:spPr>
            <a:xfrm>
              <a:off x="5338660" y="1421252"/>
              <a:ext cx="627810" cy="214842"/>
            </a:xfrm>
            <a:custGeom>
              <a:avLst/>
              <a:gdLst/>
              <a:ahLst/>
              <a:cxnLst/>
              <a:rect l="l" t="t" r="r" b="b"/>
              <a:pathLst>
                <a:path w="34514" h="11811" extrusionOk="0">
                  <a:moveTo>
                    <a:pt x="19605" y="1"/>
                  </a:moveTo>
                  <a:cubicBezTo>
                    <a:pt x="19485" y="1"/>
                    <a:pt x="19366" y="1"/>
                    <a:pt x="19246" y="1"/>
                  </a:cubicBezTo>
                  <a:cubicBezTo>
                    <a:pt x="13702" y="43"/>
                    <a:pt x="8160" y="710"/>
                    <a:pt x="2807" y="2017"/>
                  </a:cubicBezTo>
                  <a:cubicBezTo>
                    <a:pt x="2126" y="2181"/>
                    <a:pt x="1445" y="2358"/>
                    <a:pt x="764" y="2549"/>
                  </a:cubicBezTo>
                  <a:cubicBezTo>
                    <a:pt x="424" y="2644"/>
                    <a:pt x="1" y="2849"/>
                    <a:pt x="55" y="3175"/>
                  </a:cubicBezTo>
                  <a:cubicBezTo>
                    <a:pt x="69" y="3297"/>
                    <a:pt x="151" y="3393"/>
                    <a:pt x="233" y="3502"/>
                  </a:cubicBezTo>
                  <a:cubicBezTo>
                    <a:pt x="1635" y="5122"/>
                    <a:pt x="3024" y="6757"/>
                    <a:pt x="4428" y="8391"/>
                  </a:cubicBezTo>
                  <a:cubicBezTo>
                    <a:pt x="5122" y="9208"/>
                    <a:pt x="5763" y="10080"/>
                    <a:pt x="6525" y="10843"/>
                  </a:cubicBezTo>
                  <a:cubicBezTo>
                    <a:pt x="6805" y="11122"/>
                    <a:pt x="7013" y="11231"/>
                    <a:pt x="7246" y="11231"/>
                  </a:cubicBezTo>
                  <a:cubicBezTo>
                    <a:pt x="7444" y="11231"/>
                    <a:pt x="7661" y="11153"/>
                    <a:pt x="7955" y="11033"/>
                  </a:cubicBezTo>
                  <a:cubicBezTo>
                    <a:pt x="8623" y="10788"/>
                    <a:pt x="9304" y="10530"/>
                    <a:pt x="9970" y="10298"/>
                  </a:cubicBezTo>
                  <a:cubicBezTo>
                    <a:pt x="11292" y="9849"/>
                    <a:pt x="12627" y="9453"/>
                    <a:pt x="13989" y="9181"/>
                  </a:cubicBezTo>
                  <a:cubicBezTo>
                    <a:pt x="15253" y="8923"/>
                    <a:pt x="16545" y="8768"/>
                    <a:pt x="17836" y="8768"/>
                  </a:cubicBezTo>
                  <a:cubicBezTo>
                    <a:pt x="18922" y="8768"/>
                    <a:pt x="20006" y="8878"/>
                    <a:pt x="21071" y="9127"/>
                  </a:cubicBezTo>
                  <a:cubicBezTo>
                    <a:pt x="21589" y="9236"/>
                    <a:pt x="22106" y="9399"/>
                    <a:pt x="22542" y="9726"/>
                  </a:cubicBezTo>
                  <a:cubicBezTo>
                    <a:pt x="22827" y="9931"/>
                    <a:pt x="23060" y="10216"/>
                    <a:pt x="23359" y="10394"/>
                  </a:cubicBezTo>
                  <a:cubicBezTo>
                    <a:pt x="23617" y="10543"/>
                    <a:pt x="23904" y="10625"/>
                    <a:pt x="24189" y="10706"/>
                  </a:cubicBezTo>
                  <a:cubicBezTo>
                    <a:pt x="24979" y="10924"/>
                    <a:pt x="25797" y="11102"/>
                    <a:pt x="26587" y="11360"/>
                  </a:cubicBezTo>
                  <a:cubicBezTo>
                    <a:pt x="27050" y="11524"/>
                    <a:pt x="27594" y="11810"/>
                    <a:pt x="28099" y="11810"/>
                  </a:cubicBezTo>
                  <a:cubicBezTo>
                    <a:pt x="29297" y="9985"/>
                    <a:pt x="30509" y="8173"/>
                    <a:pt x="31708" y="6362"/>
                  </a:cubicBezTo>
                  <a:cubicBezTo>
                    <a:pt x="31885" y="6076"/>
                    <a:pt x="34010" y="2876"/>
                    <a:pt x="34431" y="2017"/>
                  </a:cubicBezTo>
                  <a:cubicBezTo>
                    <a:pt x="34486" y="1895"/>
                    <a:pt x="34513" y="1813"/>
                    <a:pt x="34486" y="1813"/>
                  </a:cubicBezTo>
                  <a:cubicBezTo>
                    <a:pt x="32225" y="1009"/>
                    <a:pt x="29855" y="697"/>
                    <a:pt x="27445" y="424"/>
                  </a:cubicBezTo>
                  <a:cubicBezTo>
                    <a:pt x="24840" y="138"/>
                    <a:pt x="22222" y="1"/>
                    <a:pt x="19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01"/>
            <p:cNvSpPr/>
            <p:nvPr/>
          </p:nvSpPr>
          <p:spPr>
            <a:xfrm>
              <a:off x="5333712" y="1410138"/>
              <a:ext cx="638705" cy="225956"/>
            </a:xfrm>
            <a:custGeom>
              <a:avLst/>
              <a:gdLst/>
              <a:ahLst/>
              <a:cxnLst/>
              <a:rect l="l" t="t" r="r" b="b"/>
              <a:pathLst>
                <a:path w="35113" h="12422" extrusionOk="0">
                  <a:moveTo>
                    <a:pt x="19041" y="0"/>
                  </a:moveTo>
                  <a:lnTo>
                    <a:pt x="18592" y="13"/>
                  </a:lnTo>
                  <a:lnTo>
                    <a:pt x="18142" y="13"/>
                  </a:lnTo>
                  <a:lnTo>
                    <a:pt x="17693" y="27"/>
                  </a:lnTo>
                  <a:lnTo>
                    <a:pt x="17243" y="40"/>
                  </a:lnTo>
                  <a:lnTo>
                    <a:pt x="17012" y="55"/>
                  </a:lnTo>
                  <a:lnTo>
                    <a:pt x="16794" y="55"/>
                  </a:lnTo>
                  <a:lnTo>
                    <a:pt x="16344" y="82"/>
                  </a:lnTo>
                  <a:lnTo>
                    <a:pt x="15895" y="109"/>
                  </a:lnTo>
                  <a:lnTo>
                    <a:pt x="15663" y="109"/>
                  </a:lnTo>
                  <a:lnTo>
                    <a:pt x="15445" y="136"/>
                  </a:lnTo>
                  <a:lnTo>
                    <a:pt x="14996" y="164"/>
                  </a:lnTo>
                  <a:lnTo>
                    <a:pt x="14546" y="191"/>
                  </a:lnTo>
                  <a:lnTo>
                    <a:pt x="14315" y="218"/>
                  </a:lnTo>
                  <a:lnTo>
                    <a:pt x="14097" y="231"/>
                  </a:lnTo>
                  <a:lnTo>
                    <a:pt x="13647" y="273"/>
                  </a:lnTo>
                  <a:lnTo>
                    <a:pt x="13198" y="313"/>
                  </a:lnTo>
                  <a:lnTo>
                    <a:pt x="12966" y="340"/>
                  </a:lnTo>
                  <a:lnTo>
                    <a:pt x="12748" y="367"/>
                  </a:lnTo>
                  <a:cubicBezTo>
                    <a:pt x="12149" y="422"/>
                    <a:pt x="11550" y="504"/>
                    <a:pt x="10965" y="585"/>
                  </a:cubicBezTo>
                  <a:cubicBezTo>
                    <a:pt x="9766" y="749"/>
                    <a:pt x="8581" y="939"/>
                    <a:pt x="7410" y="1184"/>
                  </a:cubicBezTo>
                  <a:lnTo>
                    <a:pt x="6961" y="1266"/>
                  </a:lnTo>
                  <a:lnTo>
                    <a:pt x="6525" y="1362"/>
                  </a:lnTo>
                  <a:cubicBezTo>
                    <a:pt x="6374" y="1389"/>
                    <a:pt x="6238" y="1430"/>
                    <a:pt x="6089" y="1457"/>
                  </a:cubicBezTo>
                  <a:lnTo>
                    <a:pt x="5653" y="1553"/>
                  </a:lnTo>
                  <a:cubicBezTo>
                    <a:pt x="5354" y="1634"/>
                    <a:pt x="5067" y="1689"/>
                    <a:pt x="4767" y="1771"/>
                  </a:cubicBezTo>
                  <a:cubicBezTo>
                    <a:pt x="4631" y="1811"/>
                    <a:pt x="4482" y="1838"/>
                    <a:pt x="4332" y="1880"/>
                  </a:cubicBezTo>
                  <a:lnTo>
                    <a:pt x="3896" y="1989"/>
                  </a:lnTo>
                  <a:cubicBezTo>
                    <a:pt x="3759" y="2029"/>
                    <a:pt x="3610" y="2070"/>
                    <a:pt x="3460" y="2111"/>
                  </a:cubicBezTo>
                  <a:lnTo>
                    <a:pt x="3242" y="2165"/>
                  </a:lnTo>
                  <a:lnTo>
                    <a:pt x="3133" y="2192"/>
                  </a:lnTo>
                  <a:lnTo>
                    <a:pt x="3093" y="2207"/>
                  </a:lnTo>
                  <a:lnTo>
                    <a:pt x="3038" y="2220"/>
                  </a:lnTo>
                  <a:cubicBezTo>
                    <a:pt x="2984" y="2234"/>
                    <a:pt x="2902" y="2261"/>
                    <a:pt x="2833" y="2274"/>
                  </a:cubicBezTo>
                  <a:lnTo>
                    <a:pt x="2615" y="2315"/>
                  </a:lnTo>
                  <a:cubicBezTo>
                    <a:pt x="2466" y="2356"/>
                    <a:pt x="2330" y="2383"/>
                    <a:pt x="2180" y="2424"/>
                  </a:cubicBezTo>
                  <a:cubicBezTo>
                    <a:pt x="1880" y="2492"/>
                    <a:pt x="1580" y="2561"/>
                    <a:pt x="1281" y="2655"/>
                  </a:cubicBezTo>
                  <a:cubicBezTo>
                    <a:pt x="1131" y="2710"/>
                    <a:pt x="995" y="2764"/>
                    <a:pt x="832" y="2819"/>
                  </a:cubicBezTo>
                  <a:cubicBezTo>
                    <a:pt x="763" y="2846"/>
                    <a:pt x="681" y="2887"/>
                    <a:pt x="614" y="2928"/>
                  </a:cubicBezTo>
                  <a:cubicBezTo>
                    <a:pt x="532" y="2969"/>
                    <a:pt x="450" y="3010"/>
                    <a:pt x="369" y="3064"/>
                  </a:cubicBezTo>
                  <a:cubicBezTo>
                    <a:pt x="327" y="3091"/>
                    <a:pt x="300" y="3118"/>
                    <a:pt x="246" y="3160"/>
                  </a:cubicBezTo>
                  <a:cubicBezTo>
                    <a:pt x="205" y="3200"/>
                    <a:pt x="164" y="3242"/>
                    <a:pt x="124" y="3296"/>
                  </a:cubicBezTo>
                  <a:cubicBezTo>
                    <a:pt x="82" y="3351"/>
                    <a:pt x="42" y="3418"/>
                    <a:pt x="28" y="3514"/>
                  </a:cubicBezTo>
                  <a:cubicBezTo>
                    <a:pt x="15" y="3554"/>
                    <a:pt x="0" y="3609"/>
                    <a:pt x="0" y="3650"/>
                  </a:cubicBezTo>
                  <a:lnTo>
                    <a:pt x="0" y="3677"/>
                  </a:lnTo>
                  <a:lnTo>
                    <a:pt x="15" y="3705"/>
                  </a:lnTo>
                  <a:lnTo>
                    <a:pt x="15" y="3759"/>
                  </a:lnTo>
                  <a:cubicBezTo>
                    <a:pt x="28" y="3881"/>
                    <a:pt x="82" y="3990"/>
                    <a:pt x="124" y="4072"/>
                  </a:cubicBezTo>
                  <a:cubicBezTo>
                    <a:pt x="178" y="4168"/>
                    <a:pt x="233" y="4235"/>
                    <a:pt x="287" y="4304"/>
                  </a:cubicBezTo>
                  <a:cubicBezTo>
                    <a:pt x="314" y="4331"/>
                    <a:pt x="327" y="4371"/>
                    <a:pt x="355" y="4399"/>
                  </a:cubicBezTo>
                  <a:lnTo>
                    <a:pt x="436" y="4480"/>
                  </a:lnTo>
                  <a:lnTo>
                    <a:pt x="572" y="4658"/>
                  </a:lnTo>
                  <a:lnTo>
                    <a:pt x="859" y="4998"/>
                  </a:lnTo>
                  <a:cubicBezTo>
                    <a:pt x="1240" y="5448"/>
                    <a:pt x="1635" y="5911"/>
                    <a:pt x="2016" y="6360"/>
                  </a:cubicBezTo>
                  <a:cubicBezTo>
                    <a:pt x="2793" y="7273"/>
                    <a:pt x="3569" y="8172"/>
                    <a:pt x="4373" y="9057"/>
                  </a:cubicBezTo>
                  <a:cubicBezTo>
                    <a:pt x="4782" y="9492"/>
                    <a:pt x="5190" y="9928"/>
                    <a:pt x="5612" y="10351"/>
                  </a:cubicBezTo>
                  <a:cubicBezTo>
                    <a:pt x="6035" y="10773"/>
                    <a:pt x="6456" y="11195"/>
                    <a:pt x="6906" y="11604"/>
                  </a:cubicBezTo>
                  <a:cubicBezTo>
                    <a:pt x="6511" y="11154"/>
                    <a:pt x="6116" y="10705"/>
                    <a:pt x="5735" y="10242"/>
                  </a:cubicBezTo>
                  <a:cubicBezTo>
                    <a:pt x="5354" y="9792"/>
                    <a:pt x="4972" y="9329"/>
                    <a:pt x="4604" y="8866"/>
                  </a:cubicBezTo>
                  <a:cubicBezTo>
                    <a:pt x="4509" y="8744"/>
                    <a:pt x="4413" y="8635"/>
                    <a:pt x="4318" y="8512"/>
                  </a:cubicBezTo>
                  <a:lnTo>
                    <a:pt x="4046" y="8158"/>
                  </a:lnTo>
                  <a:lnTo>
                    <a:pt x="3774" y="7818"/>
                  </a:lnTo>
                  <a:lnTo>
                    <a:pt x="3501" y="7464"/>
                  </a:lnTo>
                  <a:cubicBezTo>
                    <a:pt x="3133" y="6986"/>
                    <a:pt x="2779" y="6510"/>
                    <a:pt x="2412" y="6033"/>
                  </a:cubicBezTo>
                  <a:lnTo>
                    <a:pt x="1335" y="4617"/>
                  </a:lnTo>
                  <a:lnTo>
                    <a:pt x="1063" y="4263"/>
                  </a:lnTo>
                  <a:lnTo>
                    <a:pt x="927" y="4086"/>
                  </a:lnTo>
                  <a:lnTo>
                    <a:pt x="859" y="3990"/>
                  </a:lnTo>
                  <a:cubicBezTo>
                    <a:pt x="845" y="3963"/>
                    <a:pt x="818" y="3936"/>
                    <a:pt x="805" y="3908"/>
                  </a:cubicBezTo>
                  <a:cubicBezTo>
                    <a:pt x="763" y="3854"/>
                    <a:pt x="736" y="3814"/>
                    <a:pt x="709" y="3759"/>
                  </a:cubicBezTo>
                  <a:cubicBezTo>
                    <a:pt x="701" y="3735"/>
                    <a:pt x="693" y="3716"/>
                    <a:pt x="688" y="3698"/>
                  </a:cubicBezTo>
                  <a:lnTo>
                    <a:pt x="688" y="3698"/>
                  </a:lnTo>
                  <a:lnTo>
                    <a:pt x="709" y="3677"/>
                  </a:lnTo>
                  <a:cubicBezTo>
                    <a:pt x="723" y="3663"/>
                    <a:pt x="736" y="3650"/>
                    <a:pt x="763" y="3636"/>
                  </a:cubicBezTo>
                  <a:cubicBezTo>
                    <a:pt x="805" y="3609"/>
                    <a:pt x="859" y="3582"/>
                    <a:pt x="914" y="3554"/>
                  </a:cubicBezTo>
                  <a:cubicBezTo>
                    <a:pt x="968" y="3527"/>
                    <a:pt x="1036" y="3514"/>
                    <a:pt x="1090" y="3487"/>
                  </a:cubicBezTo>
                  <a:lnTo>
                    <a:pt x="1499" y="3364"/>
                  </a:lnTo>
                  <a:cubicBezTo>
                    <a:pt x="1771" y="3282"/>
                    <a:pt x="2058" y="3227"/>
                    <a:pt x="2343" y="3173"/>
                  </a:cubicBezTo>
                  <a:cubicBezTo>
                    <a:pt x="2479" y="3146"/>
                    <a:pt x="2630" y="3118"/>
                    <a:pt x="2779" y="3091"/>
                  </a:cubicBezTo>
                  <a:lnTo>
                    <a:pt x="2997" y="3051"/>
                  </a:lnTo>
                  <a:cubicBezTo>
                    <a:pt x="3065" y="3037"/>
                    <a:pt x="3147" y="3024"/>
                    <a:pt x="3215" y="2996"/>
                  </a:cubicBezTo>
                  <a:lnTo>
                    <a:pt x="3283" y="2982"/>
                  </a:lnTo>
                  <a:lnTo>
                    <a:pt x="3338" y="2969"/>
                  </a:lnTo>
                  <a:lnTo>
                    <a:pt x="3447" y="2955"/>
                  </a:lnTo>
                  <a:lnTo>
                    <a:pt x="3665" y="2901"/>
                  </a:lnTo>
                  <a:cubicBezTo>
                    <a:pt x="3814" y="2860"/>
                    <a:pt x="3950" y="2833"/>
                    <a:pt x="4101" y="2806"/>
                  </a:cubicBezTo>
                  <a:lnTo>
                    <a:pt x="4536" y="2697"/>
                  </a:lnTo>
                  <a:cubicBezTo>
                    <a:pt x="4673" y="2670"/>
                    <a:pt x="4822" y="2642"/>
                    <a:pt x="4972" y="2601"/>
                  </a:cubicBezTo>
                  <a:cubicBezTo>
                    <a:pt x="5258" y="2546"/>
                    <a:pt x="5544" y="2492"/>
                    <a:pt x="5830" y="2424"/>
                  </a:cubicBezTo>
                  <a:cubicBezTo>
                    <a:pt x="6416" y="2315"/>
                    <a:pt x="7001" y="2207"/>
                    <a:pt x="7573" y="2098"/>
                  </a:cubicBezTo>
                  <a:cubicBezTo>
                    <a:pt x="7873" y="2056"/>
                    <a:pt x="8159" y="2002"/>
                    <a:pt x="8459" y="1961"/>
                  </a:cubicBezTo>
                  <a:lnTo>
                    <a:pt x="8895" y="1893"/>
                  </a:lnTo>
                  <a:cubicBezTo>
                    <a:pt x="9044" y="1865"/>
                    <a:pt x="9180" y="1838"/>
                    <a:pt x="9330" y="1825"/>
                  </a:cubicBezTo>
                  <a:lnTo>
                    <a:pt x="9766" y="1757"/>
                  </a:lnTo>
                  <a:lnTo>
                    <a:pt x="10215" y="1702"/>
                  </a:lnTo>
                  <a:lnTo>
                    <a:pt x="10433" y="1662"/>
                  </a:lnTo>
                  <a:lnTo>
                    <a:pt x="10651" y="1634"/>
                  </a:lnTo>
                  <a:lnTo>
                    <a:pt x="11087" y="1580"/>
                  </a:lnTo>
                  <a:cubicBezTo>
                    <a:pt x="12258" y="1444"/>
                    <a:pt x="13444" y="1321"/>
                    <a:pt x="14615" y="1239"/>
                  </a:cubicBezTo>
                  <a:lnTo>
                    <a:pt x="15064" y="1212"/>
                  </a:lnTo>
                  <a:lnTo>
                    <a:pt x="15500" y="1184"/>
                  </a:lnTo>
                  <a:lnTo>
                    <a:pt x="15732" y="1171"/>
                  </a:lnTo>
                  <a:lnTo>
                    <a:pt x="15950" y="1157"/>
                  </a:lnTo>
                  <a:lnTo>
                    <a:pt x="16386" y="1144"/>
                  </a:lnTo>
                  <a:lnTo>
                    <a:pt x="16834" y="1130"/>
                  </a:lnTo>
                  <a:lnTo>
                    <a:pt x="17052" y="1117"/>
                  </a:lnTo>
                  <a:lnTo>
                    <a:pt x="17270" y="1103"/>
                  </a:lnTo>
                  <a:lnTo>
                    <a:pt x="17720" y="1090"/>
                  </a:lnTo>
                  <a:lnTo>
                    <a:pt x="18156" y="1090"/>
                  </a:lnTo>
                  <a:lnTo>
                    <a:pt x="18387" y="1076"/>
                  </a:lnTo>
                  <a:lnTo>
                    <a:pt x="20376" y="1076"/>
                  </a:lnTo>
                  <a:lnTo>
                    <a:pt x="20826" y="1090"/>
                  </a:lnTo>
                  <a:lnTo>
                    <a:pt x="21261" y="1090"/>
                  </a:lnTo>
                  <a:lnTo>
                    <a:pt x="21710" y="1103"/>
                  </a:lnTo>
                  <a:lnTo>
                    <a:pt x="22146" y="1117"/>
                  </a:lnTo>
                  <a:lnTo>
                    <a:pt x="22378" y="1130"/>
                  </a:lnTo>
                  <a:lnTo>
                    <a:pt x="22596" y="1144"/>
                  </a:lnTo>
                  <a:lnTo>
                    <a:pt x="23032" y="1157"/>
                  </a:lnTo>
                  <a:lnTo>
                    <a:pt x="23481" y="1184"/>
                  </a:lnTo>
                  <a:lnTo>
                    <a:pt x="23699" y="1199"/>
                  </a:lnTo>
                  <a:lnTo>
                    <a:pt x="23917" y="1212"/>
                  </a:lnTo>
                  <a:lnTo>
                    <a:pt x="24367" y="1239"/>
                  </a:lnTo>
                  <a:cubicBezTo>
                    <a:pt x="24652" y="1266"/>
                    <a:pt x="24952" y="1280"/>
                    <a:pt x="25251" y="1308"/>
                  </a:cubicBezTo>
                  <a:cubicBezTo>
                    <a:pt x="26437" y="1402"/>
                    <a:pt x="27608" y="1511"/>
                    <a:pt x="28779" y="1662"/>
                  </a:cubicBezTo>
                  <a:cubicBezTo>
                    <a:pt x="29079" y="1689"/>
                    <a:pt x="29365" y="1729"/>
                    <a:pt x="29664" y="1771"/>
                  </a:cubicBezTo>
                  <a:cubicBezTo>
                    <a:pt x="29815" y="1798"/>
                    <a:pt x="29951" y="1811"/>
                    <a:pt x="30100" y="1838"/>
                  </a:cubicBezTo>
                  <a:lnTo>
                    <a:pt x="30536" y="1893"/>
                  </a:lnTo>
                  <a:cubicBezTo>
                    <a:pt x="31122" y="1989"/>
                    <a:pt x="31707" y="2083"/>
                    <a:pt x="32293" y="2192"/>
                  </a:cubicBezTo>
                  <a:lnTo>
                    <a:pt x="32511" y="2234"/>
                  </a:lnTo>
                  <a:lnTo>
                    <a:pt x="32729" y="2274"/>
                  </a:lnTo>
                  <a:lnTo>
                    <a:pt x="33165" y="2356"/>
                  </a:lnTo>
                  <a:lnTo>
                    <a:pt x="33587" y="2452"/>
                  </a:lnTo>
                  <a:cubicBezTo>
                    <a:pt x="33737" y="2479"/>
                    <a:pt x="33886" y="2506"/>
                    <a:pt x="34022" y="2533"/>
                  </a:cubicBezTo>
                  <a:lnTo>
                    <a:pt x="34240" y="2588"/>
                  </a:lnTo>
                  <a:lnTo>
                    <a:pt x="34242" y="2588"/>
                  </a:lnTo>
                  <a:lnTo>
                    <a:pt x="34242" y="2588"/>
                  </a:lnTo>
                  <a:lnTo>
                    <a:pt x="34227" y="2615"/>
                  </a:lnTo>
                  <a:lnTo>
                    <a:pt x="34118" y="2819"/>
                  </a:lnTo>
                  <a:cubicBezTo>
                    <a:pt x="34050" y="2942"/>
                    <a:pt x="33982" y="3064"/>
                    <a:pt x="33900" y="3200"/>
                  </a:cubicBezTo>
                  <a:cubicBezTo>
                    <a:pt x="33328" y="4222"/>
                    <a:pt x="32675" y="5216"/>
                    <a:pt x="32048" y="6238"/>
                  </a:cubicBezTo>
                  <a:cubicBezTo>
                    <a:pt x="31885" y="6483"/>
                    <a:pt x="31734" y="6741"/>
                    <a:pt x="31571" y="7001"/>
                  </a:cubicBezTo>
                  <a:lnTo>
                    <a:pt x="31340" y="7382"/>
                  </a:lnTo>
                  <a:lnTo>
                    <a:pt x="31108" y="7763"/>
                  </a:lnTo>
                  <a:cubicBezTo>
                    <a:pt x="30808" y="8281"/>
                    <a:pt x="30496" y="8784"/>
                    <a:pt x="30182" y="9289"/>
                  </a:cubicBezTo>
                  <a:cubicBezTo>
                    <a:pt x="29560" y="10289"/>
                    <a:pt x="28911" y="11290"/>
                    <a:pt x="28329" y="12317"/>
                  </a:cubicBezTo>
                  <a:lnTo>
                    <a:pt x="28329" y="12317"/>
                  </a:lnTo>
                  <a:cubicBezTo>
                    <a:pt x="28016" y="12253"/>
                    <a:pt x="27703" y="12201"/>
                    <a:pt x="27390" y="12149"/>
                  </a:cubicBezTo>
                  <a:lnTo>
                    <a:pt x="27390" y="12149"/>
                  </a:lnTo>
                  <a:cubicBezTo>
                    <a:pt x="27717" y="12231"/>
                    <a:pt x="28030" y="12325"/>
                    <a:pt x="28344" y="12407"/>
                  </a:cubicBezTo>
                  <a:lnTo>
                    <a:pt x="28384" y="12421"/>
                  </a:lnTo>
                  <a:lnTo>
                    <a:pt x="28398" y="12394"/>
                  </a:lnTo>
                  <a:cubicBezTo>
                    <a:pt x="29079" y="11413"/>
                    <a:pt x="29787" y="10460"/>
                    <a:pt x="30481" y="9492"/>
                  </a:cubicBezTo>
                  <a:cubicBezTo>
                    <a:pt x="30835" y="9002"/>
                    <a:pt x="31176" y="8512"/>
                    <a:pt x="31516" y="8022"/>
                  </a:cubicBezTo>
                  <a:lnTo>
                    <a:pt x="31762" y="7654"/>
                  </a:lnTo>
                  <a:lnTo>
                    <a:pt x="32021" y="7286"/>
                  </a:lnTo>
                  <a:cubicBezTo>
                    <a:pt x="32184" y="7041"/>
                    <a:pt x="32361" y="6796"/>
                    <a:pt x="32524" y="6551"/>
                  </a:cubicBezTo>
                  <a:cubicBezTo>
                    <a:pt x="33205" y="5570"/>
                    <a:pt x="33900" y="4604"/>
                    <a:pt x="34540" y="3582"/>
                  </a:cubicBezTo>
                  <a:cubicBezTo>
                    <a:pt x="34622" y="3445"/>
                    <a:pt x="34690" y="3323"/>
                    <a:pt x="34772" y="3187"/>
                  </a:cubicBezTo>
                  <a:lnTo>
                    <a:pt x="34894" y="2996"/>
                  </a:lnTo>
                  <a:lnTo>
                    <a:pt x="34949" y="2901"/>
                  </a:lnTo>
                  <a:lnTo>
                    <a:pt x="34976" y="2846"/>
                  </a:lnTo>
                  <a:cubicBezTo>
                    <a:pt x="34990" y="2833"/>
                    <a:pt x="35003" y="2806"/>
                    <a:pt x="35017" y="2779"/>
                  </a:cubicBezTo>
                  <a:lnTo>
                    <a:pt x="35017" y="2764"/>
                  </a:lnTo>
                  <a:lnTo>
                    <a:pt x="35030" y="2737"/>
                  </a:lnTo>
                  <a:cubicBezTo>
                    <a:pt x="35044" y="2737"/>
                    <a:pt x="35044" y="2710"/>
                    <a:pt x="35044" y="2697"/>
                  </a:cubicBezTo>
                  <a:cubicBezTo>
                    <a:pt x="35058" y="2683"/>
                    <a:pt x="35058" y="2670"/>
                    <a:pt x="35072" y="2655"/>
                  </a:cubicBezTo>
                  <a:cubicBezTo>
                    <a:pt x="35072" y="2642"/>
                    <a:pt x="35085" y="2628"/>
                    <a:pt x="35085" y="2601"/>
                  </a:cubicBezTo>
                  <a:cubicBezTo>
                    <a:pt x="35085" y="2588"/>
                    <a:pt x="35099" y="2561"/>
                    <a:pt x="35099" y="2546"/>
                  </a:cubicBezTo>
                  <a:lnTo>
                    <a:pt x="35099" y="2506"/>
                  </a:lnTo>
                  <a:lnTo>
                    <a:pt x="35099" y="2479"/>
                  </a:lnTo>
                  <a:cubicBezTo>
                    <a:pt x="35112" y="2465"/>
                    <a:pt x="35112" y="2452"/>
                    <a:pt x="35112" y="2438"/>
                  </a:cubicBezTo>
                  <a:cubicBezTo>
                    <a:pt x="35112" y="2424"/>
                    <a:pt x="35112" y="2410"/>
                    <a:pt x="35099" y="2397"/>
                  </a:cubicBezTo>
                  <a:lnTo>
                    <a:pt x="35099" y="2315"/>
                  </a:lnTo>
                  <a:cubicBezTo>
                    <a:pt x="35085" y="2301"/>
                    <a:pt x="35085" y="2288"/>
                    <a:pt x="35085" y="2261"/>
                  </a:cubicBezTo>
                  <a:cubicBezTo>
                    <a:pt x="35072" y="2247"/>
                    <a:pt x="35072" y="2234"/>
                    <a:pt x="35072" y="2220"/>
                  </a:cubicBezTo>
                  <a:cubicBezTo>
                    <a:pt x="35058" y="2192"/>
                    <a:pt x="35044" y="2165"/>
                    <a:pt x="35017" y="2138"/>
                  </a:cubicBezTo>
                  <a:cubicBezTo>
                    <a:pt x="34990" y="2083"/>
                    <a:pt x="34949" y="2029"/>
                    <a:pt x="34908" y="2002"/>
                  </a:cubicBezTo>
                  <a:cubicBezTo>
                    <a:pt x="34854" y="1961"/>
                    <a:pt x="34812" y="1934"/>
                    <a:pt x="34785" y="1920"/>
                  </a:cubicBezTo>
                  <a:cubicBezTo>
                    <a:pt x="34745" y="1907"/>
                    <a:pt x="34703" y="1893"/>
                    <a:pt x="34676" y="1880"/>
                  </a:cubicBezTo>
                  <a:cubicBezTo>
                    <a:pt x="34649" y="1865"/>
                    <a:pt x="34622" y="1865"/>
                    <a:pt x="34594" y="1852"/>
                  </a:cubicBezTo>
                  <a:lnTo>
                    <a:pt x="34540" y="1838"/>
                  </a:lnTo>
                  <a:lnTo>
                    <a:pt x="34431" y="1811"/>
                  </a:lnTo>
                  <a:lnTo>
                    <a:pt x="34213" y="1757"/>
                  </a:lnTo>
                  <a:cubicBezTo>
                    <a:pt x="33928" y="1675"/>
                    <a:pt x="33628" y="1607"/>
                    <a:pt x="33341" y="1539"/>
                  </a:cubicBezTo>
                  <a:lnTo>
                    <a:pt x="32893" y="1444"/>
                  </a:lnTo>
                  <a:lnTo>
                    <a:pt x="32675" y="1389"/>
                  </a:lnTo>
                  <a:lnTo>
                    <a:pt x="32457" y="1335"/>
                  </a:lnTo>
                  <a:cubicBezTo>
                    <a:pt x="31871" y="1212"/>
                    <a:pt x="31285" y="1103"/>
                    <a:pt x="30686" y="994"/>
                  </a:cubicBezTo>
                  <a:cubicBezTo>
                    <a:pt x="30100" y="885"/>
                    <a:pt x="29501" y="790"/>
                    <a:pt x="28916" y="708"/>
                  </a:cubicBezTo>
                  <a:cubicBezTo>
                    <a:pt x="28616" y="667"/>
                    <a:pt x="28316" y="612"/>
                    <a:pt x="28017" y="585"/>
                  </a:cubicBezTo>
                  <a:lnTo>
                    <a:pt x="27567" y="531"/>
                  </a:lnTo>
                  <a:lnTo>
                    <a:pt x="27131" y="476"/>
                  </a:lnTo>
                  <a:cubicBezTo>
                    <a:pt x="26532" y="409"/>
                    <a:pt x="25932" y="340"/>
                    <a:pt x="25333" y="286"/>
                  </a:cubicBezTo>
                  <a:cubicBezTo>
                    <a:pt x="25033" y="258"/>
                    <a:pt x="24734" y="231"/>
                    <a:pt x="24448" y="204"/>
                  </a:cubicBezTo>
                  <a:lnTo>
                    <a:pt x="23998" y="177"/>
                  </a:lnTo>
                  <a:lnTo>
                    <a:pt x="23767" y="149"/>
                  </a:lnTo>
                  <a:lnTo>
                    <a:pt x="23549" y="136"/>
                  </a:lnTo>
                  <a:lnTo>
                    <a:pt x="23099" y="109"/>
                  </a:lnTo>
                  <a:lnTo>
                    <a:pt x="22651" y="82"/>
                  </a:lnTo>
                  <a:cubicBezTo>
                    <a:pt x="22351" y="68"/>
                    <a:pt x="22037" y="55"/>
                    <a:pt x="21737" y="40"/>
                  </a:cubicBezTo>
                  <a:lnTo>
                    <a:pt x="21289" y="27"/>
                  </a:lnTo>
                  <a:lnTo>
                    <a:pt x="21071" y="27"/>
                  </a:lnTo>
                  <a:lnTo>
                    <a:pt x="20839" y="13"/>
                  </a:lnTo>
                  <a:lnTo>
                    <a:pt x="20390" y="13"/>
                  </a:lnTo>
                  <a:lnTo>
                    <a:pt x="19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1"/>
            <p:cNvSpPr/>
            <p:nvPr/>
          </p:nvSpPr>
          <p:spPr>
            <a:xfrm>
              <a:off x="5512574" y="1498596"/>
              <a:ext cx="271813" cy="136989"/>
            </a:xfrm>
            <a:custGeom>
              <a:avLst/>
              <a:gdLst/>
              <a:ahLst/>
              <a:cxnLst/>
              <a:rect l="l" t="t" r="r" b="b"/>
              <a:pathLst>
                <a:path w="14943" h="7531" extrusionOk="0">
                  <a:moveTo>
                    <a:pt x="7663" y="1"/>
                  </a:moveTo>
                  <a:cubicBezTo>
                    <a:pt x="7269" y="1"/>
                    <a:pt x="6883" y="19"/>
                    <a:pt x="6511" y="53"/>
                  </a:cubicBezTo>
                  <a:cubicBezTo>
                    <a:pt x="4346" y="244"/>
                    <a:pt x="2235" y="1116"/>
                    <a:pt x="587" y="2559"/>
                  </a:cubicBezTo>
                  <a:cubicBezTo>
                    <a:pt x="437" y="2695"/>
                    <a:pt x="273" y="2846"/>
                    <a:pt x="192" y="3037"/>
                  </a:cubicBezTo>
                  <a:cubicBezTo>
                    <a:pt x="124" y="3227"/>
                    <a:pt x="137" y="3431"/>
                    <a:pt x="137" y="3636"/>
                  </a:cubicBezTo>
                  <a:cubicBezTo>
                    <a:pt x="192" y="4548"/>
                    <a:pt x="1" y="6100"/>
                    <a:pt x="382" y="6890"/>
                  </a:cubicBezTo>
                  <a:cubicBezTo>
                    <a:pt x="1254" y="6155"/>
                    <a:pt x="2207" y="5774"/>
                    <a:pt x="3311" y="5461"/>
                  </a:cubicBezTo>
                  <a:cubicBezTo>
                    <a:pt x="4428" y="5147"/>
                    <a:pt x="5585" y="5025"/>
                    <a:pt x="6743" y="4971"/>
                  </a:cubicBezTo>
                  <a:cubicBezTo>
                    <a:pt x="7087" y="4955"/>
                    <a:pt x="7432" y="4946"/>
                    <a:pt x="7778" y="4946"/>
                  </a:cubicBezTo>
                  <a:cubicBezTo>
                    <a:pt x="8965" y="4946"/>
                    <a:pt x="10153" y="5055"/>
                    <a:pt x="11292" y="5392"/>
                  </a:cubicBezTo>
                  <a:cubicBezTo>
                    <a:pt x="12545" y="5760"/>
                    <a:pt x="14071" y="6373"/>
                    <a:pt x="14806" y="7531"/>
                  </a:cubicBezTo>
                  <a:cubicBezTo>
                    <a:pt x="14888" y="6264"/>
                    <a:pt x="14928" y="4998"/>
                    <a:pt x="14942" y="3731"/>
                  </a:cubicBezTo>
                  <a:lnTo>
                    <a:pt x="14942" y="3349"/>
                  </a:lnTo>
                  <a:cubicBezTo>
                    <a:pt x="14928" y="3022"/>
                    <a:pt x="14874" y="2695"/>
                    <a:pt x="14710" y="2410"/>
                  </a:cubicBezTo>
                  <a:cubicBezTo>
                    <a:pt x="14397" y="1865"/>
                    <a:pt x="13784" y="1688"/>
                    <a:pt x="13281" y="1375"/>
                  </a:cubicBezTo>
                  <a:cubicBezTo>
                    <a:pt x="11698" y="425"/>
                    <a:pt x="9589" y="1"/>
                    <a:pt x="7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1"/>
            <p:cNvSpPr/>
            <p:nvPr/>
          </p:nvSpPr>
          <p:spPr>
            <a:xfrm>
              <a:off x="5294331" y="1376668"/>
              <a:ext cx="281690" cy="243564"/>
            </a:xfrm>
            <a:custGeom>
              <a:avLst/>
              <a:gdLst/>
              <a:ahLst/>
              <a:cxnLst/>
              <a:rect l="l" t="t" r="r" b="b"/>
              <a:pathLst>
                <a:path w="15486" h="13390" extrusionOk="0">
                  <a:moveTo>
                    <a:pt x="13851" y="1"/>
                  </a:moveTo>
                  <a:cubicBezTo>
                    <a:pt x="13702" y="1"/>
                    <a:pt x="13579" y="15"/>
                    <a:pt x="13443" y="42"/>
                  </a:cubicBezTo>
                  <a:cubicBezTo>
                    <a:pt x="13306" y="70"/>
                    <a:pt x="13184" y="110"/>
                    <a:pt x="13061" y="151"/>
                  </a:cubicBezTo>
                  <a:cubicBezTo>
                    <a:pt x="12749" y="273"/>
                    <a:pt x="12462" y="451"/>
                    <a:pt x="12217" y="655"/>
                  </a:cubicBezTo>
                  <a:cubicBezTo>
                    <a:pt x="12026" y="818"/>
                    <a:pt x="11850" y="982"/>
                    <a:pt x="11699" y="1172"/>
                  </a:cubicBezTo>
                  <a:cubicBezTo>
                    <a:pt x="11481" y="1459"/>
                    <a:pt x="11291" y="1771"/>
                    <a:pt x="11141" y="2098"/>
                  </a:cubicBezTo>
                  <a:cubicBezTo>
                    <a:pt x="10991" y="2425"/>
                    <a:pt x="10869" y="2766"/>
                    <a:pt x="10787" y="3106"/>
                  </a:cubicBezTo>
                  <a:cubicBezTo>
                    <a:pt x="10637" y="3705"/>
                    <a:pt x="10555" y="4292"/>
                    <a:pt x="10488" y="4877"/>
                  </a:cubicBezTo>
                  <a:cubicBezTo>
                    <a:pt x="10419" y="5449"/>
                    <a:pt x="10365" y="6008"/>
                    <a:pt x="10242" y="6553"/>
                  </a:cubicBezTo>
                  <a:cubicBezTo>
                    <a:pt x="10010" y="7628"/>
                    <a:pt x="9575" y="8663"/>
                    <a:pt x="8975" y="9562"/>
                  </a:cubicBezTo>
                  <a:cubicBezTo>
                    <a:pt x="8663" y="10012"/>
                    <a:pt x="8322" y="10434"/>
                    <a:pt x="7927" y="10802"/>
                  </a:cubicBezTo>
                  <a:cubicBezTo>
                    <a:pt x="7532" y="11183"/>
                    <a:pt x="7096" y="11510"/>
                    <a:pt x="6620" y="11782"/>
                  </a:cubicBezTo>
                  <a:cubicBezTo>
                    <a:pt x="6251" y="11986"/>
                    <a:pt x="5857" y="12164"/>
                    <a:pt x="5476" y="12300"/>
                  </a:cubicBezTo>
                  <a:cubicBezTo>
                    <a:pt x="5080" y="12422"/>
                    <a:pt x="4686" y="12491"/>
                    <a:pt x="4304" y="12491"/>
                  </a:cubicBezTo>
                  <a:cubicBezTo>
                    <a:pt x="4127" y="12491"/>
                    <a:pt x="3963" y="12477"/>
                    <a:pt x="3800" y="12449"/>
                  </a:cubicBezTo>
                  <a:cubicBezTo>
                    <a:pt x="3527" y="12409"/>
                    <a:pt x="3242" y="12313"/>
                    <a:pt x="2970" y="12191"/>
                  </a:cubicBezTo>
                  <a:cubicBezTo>
                    <a:pt x="2765" y="12095"/>
                    <a:pt x="2561" y="11986"/>
                    <a:pt x="2343" y="11877"/>
                  </a:cubicBezTo>
                  <a:cubicBezTo>
                    <a:pt x="2029" y="11701"/>
                    <a:pt x="1702" y="11510"/>
                    <a:pt x="1362" y="11332"/>
                  </a:cubicBezTo>
                  <a:cubicBezTo>
                    <a:pt x="1021" y="11142"/>
                    <a:pt x="654" y="10978"/>
                    <a:pt x="259" y="10856"/>
                  </a:cubicBezTo>
                  <a:lnTo>
                    <a:pt x="0" y="11714"/>
                  </a:lnTo>
                  <a:cubicBezTo>
                    <a:pt x="286" y="11796"/>
                    <a:pt x="558" y="11919"/>
                    <a:pt x="845" y="12055"/>
                  </a:cubicBezTo>
                  <a:cubicBezTo>
                    <a:pt x="1049" y="12164"/>
                    <a:pt x="1267" y="12286"/>
                    <a:pt x="1484" y="12409"/>
                  </a:cubicBezTo>
                  <a:cubicBezTo>
                    <a:pt x="1798" y="12600"/>
                    <a:pt x="2138" y="12790"/>
                    <a:pt x="2492" y="12954"/>
                  </a:cubicBezTo>
                  <a:cubicBezTo>
                    <a:pt x="2670" y="13035"/>
                    <a:pt x="2861" y="13103"/>
                    <a:pt x="3051" y="13172"/>
                  </a:cubicBezTo>
                  <a:cubicBezTo>
                    <a:pt x="3242" y="13239"/>
                    <a:pt x="3446" y="13294"/>
                    <a:pt x="3651" y="13321"/>
                  </a:cubicBezTo>
                  <a:cubicBezTo>
                    <a:pt x="3868" y="13362"/>
                    <a:pt x="4086" y="13390"/>
                    <a:pt x="4304" y="13390"/>
                  </a:cubicBezTo>
                  <a:cubicBezTo>
                    <a:pt x="4795" y="13390"/>
                    <a:pt x="5285" y="13294"/>
                    <a:pt x="5748" y="13144"/>
                  </a:cubicBezTo>
                  <a:cubicBezTo>
                    <a:pt x="6211" y="12994"/>
                    <a:pt x="6647" y="12790"/>
                    <a:pt x="7055" y="12545"/>
                  </a:cubicBezTo>
                  <a:cubicBezTo>
                    <a:pt x="7600" y="12246"/>
                    <a:pt x="8091" y="11864"/>
                    <a:pt x="8539" y="11456"/>
                  </a:cubicBezTo>
                  <a:cubicBezTo>
                    <a:pt x="9193" y="10829"/>
                    <a:pt x="9752" y="10094"/>
                    <a:pt x="10174" y="9290"/>
                  </a:cubicBezTo>
                  <a:cubicBezTo>
                    <a:pt x="10610" y="8500"/>
                    <a:pt x="10923" y="7628"/>
                    <a:pt x="11114" y="6729"/>
                  </a:cubicBezTo>
                  <a:cubicBezTo>
                    <a:pt x="11250" y="6144"/>
                    <a:pt x="11305" y="5545"/>
                    <a:pt x="11372" y="4973"/>
                  </a:cubicBezTo>
                  <a:cubicBezTo>
                    <a:pt x="11441" y="4401"/>
                    <a:pt x="11509" y="3856"/>
                    <a:pt x="11645" y="3324"/>
                  </a:cubicBezTo>
                  <a:cubicBezTo>
                    <a:pt x="11713" y="3066"/>
                    <a:pt x="11795" y="2821"/>
                    <a:pt x="11904" y="2576"/>
                  </a:cubicBezTo>
                  <a:cubicBezTo>
                    <a:pt x="12068" y="2207"/>
                    <a:pt x="12271" y="1867"/>
                    <a:pt x="12516" y="1595"/>
                  </a:cubicBezTo>
                  <a:cubicBezTo>
                    <a:pt x="12640" y="1459"/>
                    <a:pt x="12776" y="1336"/>
                    <a:pt x="12925" y="1227"/>
                  </a:cubicBezTo>
                  <a:cubicBezTo>
                    <a:pt x="13061" y="1132"/>
                    <a:pt x="13225" y="1050"/>
                    <a:pt x="13388" y="982"/>
                  </a:cubicBezTo>
                  <a:cubicBezTo>
                    <a:pt x="13457" y="954"/>
                    <a:pt x="13538" y="927"/>
                    <a:pt x="13620" y="914"/>
                  </a:cubicBezTo>
                  <a:cubicBezTo>
                    <a:pt x="13702" y="900"/>
                    <a:pt x="13769" y="887"/>
                    <a:pt x="13851" y="887"/>
                  </a:cubicBezTo>
                  <a:cubicBezTo>
                    <a:pt x="13920" y="887"/>
                    <a:pt x="13974" y="900"/>
                    <a:pt x="14042" y="914"/>
                  </a:cubicBezTo>
                  <a:cubicBezTo>
                    <a:pt x="14096" y="927"/>
                    <a:pt x="14138" y="941"/>
                    <a:pt x="14192" y="968"/>
                  </a:cubicBezTo>
                  <a:cubicBezTo>
                    <a:pt x="14219" y="982"/>
                    <a:pt x="14233" y="1009"/>
                    <a:pt x="14260" y="1036"/>
                  </a:cubicBezTo>
                  <a:cubicBezTo>
                    <a:pt x="14287" y="1063"/>
                    <a:pt x="14301" y="1091"/>
                    <a:pt x="14328" y="1118"/>
                  </a:cubicBezTo>
                  <a:cubicBezTo>
                    <a:pt x="14369" y="1186"/>
                    <a:pt x="14410" y="1254"/>
                    <a:pt x="14437" y="1350"/>
                  </a:cubicBezTo>
                  <a:cubicBezTo>
                    <a:pt x="14492" y="1472"/>
                    <a:pt x="14519" y="1635"/>
                    <a:pt x="14546" y="1799"/>
                  </a:cubicBezTo>
                  <a:cubicBezTo>
                    <a:pt x="14574" y="1962"/>
                    <a:pt x="14587" y="2126"/>
                    <a:pt x="14601" y="2276"/>
                  </a:cubicBezTo>
                  <a:lnTo>
                    <a:pt x="15486" y="2221"/>
                  </a:lnTo>
                  <a:cubicBezTo>
                    <a:pt x="15472" y="2071"/>
                    <a:pt x="15458" y="1908"/>
                    <a:pt x="15431" y="1731"/>
                  </a:cubicBezTo>
                  <a:cubicBezTo>
                    <a:pt x="15418" y="1608"/>
                    <a:pt x="15391" y="1472"/>
                    <a:pt x="15363" y="1336"/>
                  </a:cubicBezTo>
                  <a:cubicBezTo>
                    <a:pt x="15336" y="1241"/>
                    <a:pt x="15309" y="1132"/>
                    <a:pt x="15268" y="1036"/>
                  </a:cubicBezTo>
                  <a:cubicBezTo>
                    <a:pt x="15213" y="873"/>
                    <a:pt x="15146" y="723"/>
                    <a:pt x="15037" y="587"/>
                  </a:cubicBezTo>
                  <a:cubicBezTo>
                    <a:pt x="14995" y="518"/>
                    <a:pt x="14941" y="451"/>
                    <a:pt x="14873" y="382"/>
                  </a:cubicBezTo>
                  <a:cubicBezTo>
                    <a:pt x="14805" y="328"/>
                    <a:pt x="14737" y="273"/>
                    <a:pt x="14655" y="219"/>
                  </a:cubicBezTo>
                  <a:cubicBezTo>
                    <a:pt x="14532" y="137"/>
                    <a:pt x="14396" y="83"/>
                    <a:pt x="14260" y="42"/>
                  </a:cubicBezTo>
                  <a:cubicBezTo>
                    <a:pt x="14124" y="15"/>
                    <a:pt x="13987" y="1"/>
                    <a:pt x="1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01"/>
            <p:cNvSpPr/>
            <p:nvPr/>
          </p:nvSpPr>
          <p:spPr>
            <a:xfrm>
              <a:off x="5208347" y="1511383"/>
              <a:ext cx="143974" cy="126693"/>
            </a:xfrm>
            <a:custGeom>
              <a:avLst/>
              <a:gdLst/>
              <a:ahLst/>
              <a:cxnLst/>
              <a:rect l="l" t="t" r="r" b="b"/>
              <a:pathLst>
                <a:path w="7915" h="6965" extrusionOk="0">
                  <a:moveTo>
                    <a:pt x="705" y="0"/>
                  </a:moveTo>
                  <a:cubicBezTo>
                    <a:pt x="451" y="0"/>
                    <a:pt x="269" y="44"/>
                    <a:pt x="273" y="167"/>
                  </a:cubicBezTo>
                  <a:cubicBezTo>
                    <a:pt x="287" y="699"/>
                    <a:pt x="233" y="1244"/>
                    <a:pt x="124" y="1761"/>
                  </a:cubicBezTo>
                  <a:cubicBezTo>
                    <a:pt x="696" y="1870"/>
                    <a:pt x="1241" y="2061"/>
                    <a:pt x="1744" y="2347"/>
                  </a:cubicBezTo>
                  <a:cubicBezTo>
                    <a:pt x="1262" y="2182"/>
                    <a:pt x="757" y="2100"/>
                    <a:pt x="250" y="2100"/>
                  </a:cubicBezTo>
                  <a:cubicBezTo>
                    <a:pt x="212" y="2100"/>
                    <a:pt x="175" y="2101"/>
                    <a:pt x="137" y="2101"/>
                  </a:cubicBezTo>
                  <a:lnTo>
                    <a:pt x="137" y="2660"/>
                  </a:lnTo>
                  <a:cubicBezTo>
                    <a:pt x="306" y="2624"/>
                    <a:pt x="480" y="2606"/>
                    <a:pt x="653" y="2606"/>
                  </a:cubicBezTo>
                  <a:cubicBezTo>
                    <a:pt x="1193" y="2606"/>
                    <a:pt x="1737" y="2780"/>
                    <a:pt x="2180" y="3109"/>
                  </a:cubicBezTo>
                  <a:cubicBezTo>
                    <a:pt x="1757" y="2979"/>
                    <a:pt x="1320" y="2917"/>
                    <a:pt x="883" y="2917"/>
                  </a:cubicBezTo>
                  <a:cubicBezTo>
                    <a:pt x="588" y="2917"/>
                    <a:pt x="292" y="2945"/>
                    <a:pt x="1" y="3000"/>
                  </a:cubicBezTo>
                  <a:cubicBezTo>
                    <a:pt x="1" y="3151"/>
                    <a:pt x="15" y="3300"/>
                    <a:pt x="15" y="3450"/>
                  </a:cubicBezTo>
                  <a:cubicBezTo>
                    <a:pt x="141" y="3435"/>
                    <a:pt x="269" y="3427"/>
                    <a:pt x="397" y="3427"/>
                  </a:cubicBezTo>
                  <a:cubicBezTo>
                    <a:pt x="834" y="3427"/>
                    <a:pt x="1276" y="3519"/>
                    <a:pt x="1677" y="3709"/>
                  </a:cubicBezTo>
                  <a:cubicBezTo>
                    <a:pt x="1455" y="3658"/>
                    <a:pt x="1232" y="3633"/>
                    <a:pt x="1009" y="3633"/>
                  </a:cubicBezTo>
                  <a:cubicBezTo>
                    <a:pt x="696" y="3633"/>
                    <a:pt x="385" y="3682"/>
                    <a:pt x="83" y="3777"/>
                  </a:cubicBezTo>
                  <a:cubicBezTo>
                    <a:pt x="83" y="4362"/>
                    <a:pt x="42" y="4962"/>
                    <a:pt x="164" y="5548"/>
                  </a:cubicBezTo>
                  <a:cubicBezTo>
                    <a:pt x="246" y="5357"/>
                    <a:pt x="409" y="5221"/>
                    <a:pt x="587" y="5139"/>
                  </a:cubicBezTo>
                  <a:cubicBezTo>
                    <a:pt x="723" y="5071"/>
                    <a:pt x="859" y="5030"/>
                    <a:pt x="996" y="4989"/>
                  </a:cubicBezTo>
                  <a:cubicBezTo>
                    <a:pt x="1511" y="4848"/>
                    <a:pt x="2050" y="4743"/>
                    <a:pt x="2579" y="4743"/>
                  </a:cubicBezTo>
                  <a:cubicBezTo>
                    <a:pt x="2609" y="4743"/>
                    <a:pt x="2640" y="4743"/>
                    <a:pt x="2670" y="4744"/>
                  </a:cubicBezTo>
                  <a:cubicBezTo>
                    <a:pt x="3072" y="4757"/>
                    <a:pt x="3473" y="4827"/>
                    <a:pt x="3864" y="4827"/>
                  </a:cubicBezTo>
                  <a:cubicBezTo>
                    <a:pt x="3898" y="4827"/>
                    <a:pt x="3931" y="4826"/>
                    <a:pt x="3965" y="4825"/>
                  </a:cubicBezTo>
                  <a:lnTo>
                    <a:pt x="3965" y="4825"/>
                  </a:lnTo>
                  <a:cubicBezTo>
                    <a:pt x="2616" y="4894"/>
                    <a:pt x="1323" y="5288"/>
                    <a:pt x="273" y="6160"/>
                  </a:cubicBezTo>
                  <a:cubicBezTo>
                    <a:pt x="246" y="6187"/>
                    <a:pt x="206" y="6215"/>
                    <a:pt x="192" y="6256"/>
                  </a:cubicBezTo>
                  <a:cubicBezTo>
                    <a:pt x="178" y="6296"/>
                    <a:pt x="178" y="6338"/>
                    <a:pt x="178" y="6378"/>
                  </a:cubicBezTo>
                  <a:cubicBezTo>
                    <a:pt x="192" y="6583"/>
                    <a:pt x="233" y="6774"/>
                    <a:pt x="301" y="6964"/>
                  </a:cubicBezTo>
                  <a:cubicBezTo>
                    <a:pt x="396" y="6623"/>
                    <a:pt x="642" y="6351"/>
                    <a:pt x="941" y="6160"/>
                  </a:cubicBezTo>
                  <a:cubicBezTo>
                    <a:pt x="1728" y="5643"/>
                    <a:pt x="2627" y="5288"/>
                    <a:pt x="3559" y="5288"/>
                  </a:cubicBezTo>
                  <a:cubicBezTo>
                    <a:pt x="3707" y="5288"/>
                    <a:pt x="3856" y="5297"/>
                    <a:pt x="4005" y="5316"/>
                  </a:cubicBezTo>
                  <a:cubicBezTo>
                    <a:pt x="5027" y="5452"/>
                    <a:pt x="6035" y="5657"/>
                    <a:pt x="7043" y="5820"/>
                  </a:cubicBezTo>
                  <a:cubicBezTo>
                    <a:pt x="7074" y="5828"/>
                    <a:pt x="7111" y="5836"/>
                    <a:pt x="7146" y="5836"/>
                  </a:cubicBezTo>
                  <a:cubicBezTo>
                    <a:pt x="7171" y="5836"/>
                    <a:pt x="7197" y="5832"/>
                    <a:pt x="7219" y="5820"/>
                  </a:cubicBezTo>
                  <a:cubicBezTo>
                    <a:pt x="7274" y="5806"/>
                    <a:pt x="7315" y="5779"/>
                    <a:pt x="7342" y="5751"/>
                  </a:cubicBezTo>
                  <a:cubicBezTo>
                    <a:pt x="7669" y="5493"/>
                    <a:pt x="7873" y="5098"/>
                    <a:pt x="7914" y="4676"/>
                  </a:cubicBezTo>
                  <a:cubicBezTo>
                    <a:pt x="7492" y="4553"/>
                    <a:pt x="7083" y="4404"/>
                    <a:pt x="6716" y="4159"/>
                  </a:cubicBezTo>
                  <a:cubicBezTo>
                    <a:pt x="6375" y="3954"/>
                    <a:pt x="6089" y="3668"/>
                    <a:pt x="5844" y="3354"/>
                  </a:cubicBezTo>
                  <a:cubicBezTo>
                    <a:pt x="5272" y="2646"/>
                    <a:pt x="4836" y="1829"/>
                    <a:pt x="4141" y="1230"/>
                  </a:cubicBezTo>
                  <a:cubicBezTo>
                    <a:pt x="3569" y="739"/>
                    <a:pt x="2930" y="481"/>
                    <a:pt x="2235" y="236"/>
                  </a:cubicBezTo>
                  <a:cubicBezTo>
                    <a:pt x="2087" y="190"/>
                    <a:pt x="1237" y="0"/>
                    <a:pt x="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01"/>
            <p:cNvSpPr/>
            <p:nvPr/>
          </p:nvSpPr>
          <p:spPr>
            <a:xfrm>
              <a:off x="5325545" y="1586235"/>
              <a:ext cx="49077" cy="39945"/>
            </a:xfrm>
            <a:custGeom>
              <a:avLst/>
              <a:gdLst/>
              <a:ahLst/>
              <a:cxnLst/>
              <a:rect l="l" t="t" r="r" b="b"/>
              <a:pathLst>
                <a:path w="2698" h="2196" extrusionOk="0">
                  <a:moveTo>
                    <a:pt x="638" y="1"/>
                  </a:moveTo>
                  <a:cubicBezTo>
                    <a:pt x="630" y="1"/>
                    <a:pt x="621" y="1"/>
                    <a:pt x="613" y="2"/>
                  </a:cubicBezTo>
                  <a:cubicBezTo>
                    <a:pt x="586" y="2"/>
                    <a:pt x="558" y="2"/>
                    <a:pt x="545" y="29"/>
                  </a:cubicBezTo>
                  <a:cubicBezTo>
                    <a:pt x="518" y="57"/>
                    <a:pt x="531" y="98"/>
                    <a:pt x="545" y="138"/>
                  </a:cubicBezTo>
                  <a:cubicBezTo>
                    <a:pt x="654" y="683"/>
                    <a:pt x="436" y="1215"/>
                    <a:pt x="68" y="1596"/>
                  </a:cubicBezTo>
                  <a:cubicBezTo>
                    <a:pt x="41" y="1636"/>
                    <a:pt x="1" y="1678"/>
                    <a:pt x="14" y="1718"/>
                  </a:cubicBezTo>
                  <a:cubicBezTo>
                    <a:pt x="28" y="1732"/>
                    <a:pt x="41" y="1745"/>
                    <a:pt x="68" y="1760"/>
                  </a:cubicBezTo>
                  <a:cubicBezTo>
                    <a:pt x="682" y="2168"/>
                    <a:pt x="1457" y="2195"/>
                    <a:pt x="2193" y="2195"/>
                  </a:cubicBezTo>
                  <a:cubicBezTo>
                    <a:pt x="2302" y="2195"/>
                    <a:pt x="2398" y="2195"/>
                    <a:pt x="2479" y="2127"/>
                  </a:cubicBezTo>
                  <a:cubicBezTo>
                    <a:pt x="2534" y="2072"/>
                    <a:pt x="2547" y="1991"/>
                    <a:pt x="2561" y="1909"/>
                  </a:cubicBezTo>
                  <a:cubicBezTo>
                    <a:pt x="2656" y="1460"/>
                    <a:pt x="2697" y="1010"/>
                    <a:pt x="2683" y="547"/>
                  </a:cubicBezTo>
                  <a:cubicBezTo>
                    <a:pt x="2683" y="547"/>
                    <a:pt x="1145" y="275"/>
                    <a:pt x="967" y="153"/>
                  </a:cubicBezTo>
                  <a:cubicBezTo>
                    <a:pt x="865" y="88"/>
                    <a:pt x="763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1"/>
            <p:cNvSpPr/>
            <p:nvPr/>
          </p:nvSpPr>
          <p:spPr>
            <a:xfrm>
              <a:off x="4884310" y="1752001"/>
              <a:ext cx="283437" cy="409766"/>
            </a:xfrm>
            <a:custGeom>
              <a:avLst/>
              <a:gdLst/>
              <a:ahLst/>
              <a:cxnLst/>
              <a:rect l="l" t="t" r="r" b="b"/>
              <a:pathLst>
                <a:path w="15582" h="22527" extrusionOk="0">
                  <a:moveTo>
                    <a:pt x="5614" y="0"/>
                  </a:moveTo>
                  <a:cubicBezTo>
                    <a:pt x="5381" y="0"/>
                    <a:pt x="5018" y="179"/>
                    <a:pt x="4781" y="205"/>
                  </a:cubicBezTo>
                  <a:cubicBezTo>
                    <a:pt x="4632" y="224"/>
                    <a:pt x="4484" y="233"/>
                    <a:pt x="4337" y="233"/>
                  </a:cubicBezTo>
                  <a:cubicBezTo>
                    <a:pt x="4069" y="233"/>
                    <a:pt x="3805" y="203"/>
                    <a:pt x="3541" y="150"/>
                  </a:cubicBezTo>
                  <a:cubicBezTo>
                    <a:pt x="3173" y="81"/>
                    <a:pt x="2796" y="17"/>
                    <a:pt x="2426" y="17"/>
                  </a:cubicBezTo>
                  <a:cubicBezTo>
                    <a:pt x="2004" y="17"/>
                    <a:pt x="1591" y="101"/>
                    <a:pt x="1213" y="355"/>
                  </a:cubicBezTo>
                  <a:cubicBezTo>
                    <a:pt x="695" y="709"/>
                    <a:pt x="491" y="1540"/>
                    <a:pt x="941" y="1976"/>
                  </a:cubicBezTo>
                  <a:cubicBezTo>
                    <a:pt x="478" y="2248"/>
                    <a:pt x="218" y="2847"/>
                    <a:pt x="354" y="3365"/>
                  </a:cubicBezTo>
                  <a:cubicBezTo>
                    <a:pt x="423" y="3651"/>
                    <a:pt x="587" y="3924"/>
                    <a:pt x="559" y="4209"/>
                  </a:cubicBezTo>
                  <a:cubicBezTo>
                    <a:pt x="505" y="4645"/>
                    <a:pt x="0" y="5068"/>
                    <a:pt x="245" y="5435"/>
                  </a:cubicBezTo>
                  <a:cubicBezTo>
                    <a:pt x="341" y="5571"/>
                    <a:pt x="532" y="5640"/>
                    <a:pt x="614" y="5803"/>
                  </a:cubicBezTo>
                  <a:cubicBezTo>
                    <a:pt x="804" y="6170"/>
                    <a:pt x="191" y="6606"/>
                    <a:pt x="369" y="6988"/>
                  </a:cubicBezTo>
                  <a:cubicBezTo>
                    <a:pt x="436" y="7138"/>
                    <a:pt x="600" y="7205"/>
                    <a:pt x="750" y="7274"/>
                  </a:cubicBezTo>
                  <a:cubicBezTo>
                    <a:pt x="1186" y="7451"/>
                    <a:pt x="1622" y="7614"/>
                    <a:pt x="2057" y="7792"/>
                  </a:cubicBezTo>
                  <a:cubicBezTo>
                    <a:pt x="2194" y="7846"/>
                    <a:pt x="2330" y="7901"/>
                    <a:pt x="2479" y="7901"/>
                  </a:cubicBezTo>
                  <a:cubicBezTo>
                    <a:pt x="2529" y="7905"/>
                    <a:pt x="2578" y="7906"/>
                    <a:pt x="2625" y="7906"/>
                  </a:cubicBezTo>
                  <a:cubicBezTo>
                    <a:pt x="2719" y="7906"/>
                    <a:pt x="2806" y="7901"/>
                    <a:pt x="2888" y="7901"/>
                  </a:cubicBezTo>
                  <a:cubicBezTo>
                    <a:pt x="2977" y="7895"/>
                    <a:pt x="3058" y="7889"/>
                    <a:pt x="3135" y="7889"/>
                  </a:cubicBezTo>
                  <a:cubicBezTo>
                    <a:pt x="3411" y="7889"/>
                    <a:pt x="3631" y="7958"/>
                    <a:pt x="3950" y="8309"/>
                  </a:cubicBezTo>
                  <a:cubicBezTo>
                    <a:pt x="4373" y="8785"/>
                    <a:pt x="4618" y="9426"/>
                    <a:pt x="4945" y="9971"/>
                  </a:cubicBezTo>
                  <a:cubicBezTo>
                    <a:pt x="5353" y="10665"/>
                    <a:pt x="5748" y="11373"/>
                    <a:pt x="6171" y="12068"/>
                  </a:cubicBezTo>
                  <a:cubicBezTo>
                    <a:pt x="7178" y="13703"/>
                    <a:pt x="8199" y="15323"/>
                    <a:pt x="9249" y="16930"/>
                  </a:cubicBezTo>
                  <a:cubicBezTo>
                    <a:pt x="9865" y="17868"/>
                    <a:pt x="12287" y="22526"/>
                    <a:pt x="13532" y="22526"/>
                  </a:cubicBezTo>
                  <a:cubicBezTo>
                    <a:pt x="13607" y="22526"/>
                    <a:pt x="13677" y="22509"/>
                    <a:pt x="13743" y="22474"/>
                  </a:cubicBezTo>
                  <a:cubicBezTo>
                    <a:pt x="14519" y="22065"/>
                    <a:pt x="15091" y="21288"/>
                    <a:pt x="15241" y="20417"/>
                  </a:cubicBezTo>
                  <a:cubicBezTo>
                    <a:pt x="15581" y="18497"/>
                    <a:pt x="13593" y="16848"/>
                    <a:pt x="12545" y="15473"/>
                  </a:cubicBezTo>
                  <a:cubicBezTo>
                    <a:pt x="11373" y="13948"/>
                    <a:pt x="10229" y="12395"/>
                    <a:pt x="9153" y="10815"/>
                  </a:cubicBezTo>
                  <a:cubicBezTo>
                    <a:pt x="8922" y="10815"/>
                    <a:pt x="7818" y="8922"/>
                    <a:pt x="7614" y="8636"/>
                  </a:cubicBezTo>
                  <a:cubicBezTo>
                    <a:pt x="7069" y="7941"/>
                    <a:pt x="6674" y="7178"/>
                    <a:pt x="6171" y="6470"/>
                  </a:cubicBezTo>
                  <a:cubicBezTo>
                    <a:pt x="6116" y="6388"/>
                    <a:pt x="6075" y="6321"/>
                    <a:pt x="6047" y="6225"/>
                  </a:cubicBezTo>
                  <a:cubicBezTo>
                    <a:pt x="6007" y="6130"/>
                    <a:pt x="6020" y="6021"/>
                    <a:pt x="6034" y="5925"/>
                  </a:cubicBezTo>
                  <a:cubicBezTo>
                    <a:pt x="6047" y="5667"/>
                    <a:pt x="6089" y="5422"/>
                    <a:pt x="6129" y="5177"/>
                  </a:cubicBezTo>
                  <a:cubicBezTo>
                    <a:pt x="6280" y="4278"/>
                    <a:pt x="6334" y="3379"/>
                    <a:pt x="6320" y="2480"/>
                  </a:cubicBezTo>
                  <a:cubicBezTo>
                    <a:pt x="6307" y="1948"/>
                    <a:pt x="6280" y="1295"/>
                    <a:pt x="6116" y="737"/>
                  </a:cubicBezTo>
                  <a:cubicBezTo>
                    <a:pt x="6075" y="546"/>
                    <a:pt x="6007" y="383"/>
                    <a:pt x="5925" y="219"/>
                  </a:cubicBezTo>
                  <a:cubicBezTo>
                    <a:pt x="5871" y="110"/>
                    <a:pt x="5762" y="14"/>
                    <a:pt x="5639" y="1"/>
                  </a:cubicBezTo>
                  <a:cubicBezTo>
                    <a:pt x="5631" y="1"/>
                    <a:pt x="5622" y="0"/>
                    <a:pt x="561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1"/>
            <p:cNvSpPr/>
            <p:nvPr/>
          </p:nvSpPr>
          <p:spPr>
            <a:xfrm>
              <a:off x="4909085" y="1896702"/>
              <a:ext cx="703862" cy="1404213"/>
            </a:xfrm>
            <a:custGeom>
              <a:avLst/>
              <a:gdLst/>
              <a:ahLst/>
              <a:cxnLst/>
              <a:rect l="l" t="t" r="r" b="b"/>
              <a:pathLst>
                <a:path w="38695" h="77197" extrusionOk="0">
                  <a:moveTo>
                    <a:pt x="38054" y="4331"/>
                  </a:moveTo>
                  <a:cubicBezTo>
                    <a:pt x="38054" y="4331"/>
                    <a:pt x="38053" y="4331"/>
                    <a:pt x="38053" y="4331"/>
                  </a:cubicBezTo>
                  <a:lnTo>
                    <a:pt x="38053" y="4331"/>
                  </a:lnTo>
                  <a:cubicBezTo>
                    <a:pt x="38053" y="4331"/>
                    <a:pt x="38054" y="4331"/>
                    <a:pt x="38054" y="4331"/>
                  </a:cubicBezTo>
                  <a:close/>
                  <a:moveTo>
                    <a:pt x="8281" y="0"/>
                  </a:move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4999" y="10419"/>
                    <a:pt x="7546" y="15690"/>
                    <a:pt x="10515" y="19489"/>
                  </a:cubicBezTo>
                  <a:cubicBezTo>
                    <a:pt x="10842" y="19898"/>
                    <a:pt x="11183" y="20334"/>
                    <a:pt x="11646" y="20593"/>
                  </a:cubicBezTo>
                  <a:cubicBezTo>
                    <a:pt x="11807" y="20684"/>
                    <a:pt x="12157" y="20725"/>
                    <a:pt x="12650" y="20725"/>
                  </a:cubicBezTo>
                  <a:cubicBezTo>
                    <a:pt x="16446" y="20725"/>
                    <a:pt x="28728" y="18308"/>
                    <a:pt x="28698" y="17692"/>
                  </a:cubicBezTo>
                  <a:lnTo>
                    <a:pt x="28698" y="17692"/>
                  </a:lnTo>
                  <a:cubicBezTo>
                    <a:pt x="29010" y="23481"/>
                    <a:pt x="29978" y="28642"/>
                    <a:pt x="28234" y="34471"/>
                  </a:cubicBezTo>
                  <a:cubicBezTo>
                    <a:pt x="27390" y="37304"/>
                    <a:pt x="26150" y="39987"/>
                    <a:pt x="24979" y="42684"/>
                  </a:cubicBezTo>
                  <a:cubicBezTo>
                    <a:pt x="20811" y="52354"/>
                    <a:pt x="17529" y="62391"/>
                    <a:pt x="15173" y="72647"/>
                  </a:cubicBezTo>
                  <a:cubicBezTo>
                    <a:pt x="16040" y="73988"/>
                    <a:pt x="17731" y="74475"/>
                    <a:pt x="19364" y="74475"/>
                  </a:cubicBezTo>
                  <a:cubicBezTo>
                    <a:pt x="19655" y="74475"/>
                    <a:pt x="19944" y="74460"/>
                    <a:pt x="20226" y="74431"/>
                  </a:cubicBezTo>
                  <a:cubicBezTo>
                    <a:pt x="21927" y="74257"/>
                    <a:pt x="23606" y="73721"/>
                    <a:pt x="25313" y="73721"/>
                  </a:cubicBezTo>
                  <a:cubicBezTo>
                    <a:pt x="25479" y="73721"/>
                    <a:pt x="25644" y="73726"/>
                    <a:pt x="25810" y="73737"/>
                  </a:cubicBezTo>
                  <a:cubicBezTo>
                    <a:pt x="29270" y="73968"/>
                    <a:pt x="32143" y="76664"/>
                    <a:pt x="35575" y="77196"/>
                  </a:cubicBezTo>
                  <a:cubicBezTo>
                    <a:pt x="33819" y="67594"/>
                    <a:pt x="35738" y="56658"/>
                    <a:pt x="36528" y="46988"/>
                  </a:cubicBezTo>
                  <a:cubicBezTo>
                    <a:pt x="37387" y="36487"/>
                    <a:pt x="38694" y="25863"/>
                    <a:pt x="38395" y="15322"/>
                  </a:cubicBezTo>
                  <a:cubicBezTo>
                    <a:pt x="38368" y="14274"/>
                    <a:pt x="37183" y="4417"/>
                    <a:pt x="38053" y="4331"/>
                  </a:cubicBezTo>
                  <a:lnTo>
                    <a:pt x="38053" y="4331"/>
                  </a:lnTo>
                  <a:cubicBezTo>
                    <a:pt x="35371" y="4589"/>
                    <a:pt x="32729" y="5421"/>
                    <a:pt x="30209" y="6387"/>
                  </a:cubicBezTo>
                  <a:cubicBezTo>
                    <a:pt x="28616" y="6986"/>
                    <a:pt x="26981" y="7545"/>
                    <a:pt x="25374" y="8117"/>
                  </a:cubicBezTo>
                  <a:cubicBezTo>
                    <a:pt x="24762" y="8338"/>
                    <a:pt x="18774" y="10735"/>
                    <a:pt x="17298" y="10735"/>
                  </a:cubicBezTo>
                  <a:cubicBezTo>
                    <a:pt x="17131" y="10735"/>
                    <a:pt x="17022" y="10704"/>
                    <a:pt x="16985" y="10636"/>
                  </a:cubicBezTo>
                  <a:cubicBezTo>
                    <a:pt x="16834" y="10351"/>
                    <a:pt x="16671" y="10051"/>
                    <a:pt x="16522" y="9752"/>
                  </a:cubicBezTo>
                  <a:cubicBezTo>
                    <a:pt x="16113" y="10024"/>
                    <a:pt x="15745" y="10351"/>
                    <a:pt x="15418" y="10718"/>
                  </a:cubicBezTo>
                  <a:cubicBezTo>
                    <a:pt x="15590" y="9715"/>
                    <a:pt x="14686" y="8686"/>
                    <a:pt x="13688" y="8686"/>
                  </a:cubicBezTo>
                  <a:cubicBezTo>
                    <a:pt x="13657" y="8686"/>
                    <a:pt x="13625" y="8687"/>
                    <a:pt x="13593" y="8689"/>
                  </a:cubicBezTo>
                  <a:cubicBezTo>
                    <a:pt x="11945" y="5720"/>
                    <a:pt x="10175" y="2819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1"/>
            <p:cNvSpPr/>
            <p:nvPr/>
          </p:nvSpPr>
          <p:spPr>
            <a:xfrm>
              <a:off x="5059716" y="1896702"/>
              <a:ext cx="39145" cy="60700"/>
            </a:xfrm>
            <a:custGeom>
              <a:avLst/>
              <a:gdLst/>
              <a:ahLst/>
              <a:cxnLst/>
              <a:rect l="l" t="t" r="r" b="b"/>
              <a:pathLst>
                <a:path w="2152" h="3337" extrusionOk="0">
                  <a:moveTo>
                    <a:pt x="0" y="1"/>
                  </a:moveTo>
                  <a:lnTo>
                    <a:pt x="0" y="1"/>
                  </a:lnTo>
                  <a:cubicBezTo>
                    <a:pt x="736" y="1090"/>
                    <a:pt x="1458" y="2207"/>
                    <a:pt x="2152" y="3336"/>
                  </a:cubicBezTo>
                  <a:cubicBezTo>
                    <a:pt x="1485" y="2192"/>
                    <a:pt x="736" y="1090"/>
                    <a:pt x="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1"/>
            <p:cNvSpPr/>
            <p:nvPr/>
          </p:nvSpPr>
          <p:spPr>
            <a:xfrm>
              <a:off x="5527454" y="2784338"/>
              <a:ext cx="44111" cy="508883"/>
            </a:xfrm>
            <a:custGeom>
              <a:avLst/>
              <a:gdLst/>
              <a:ahLst/>
              <a:cxnLst/>
              <a:rect l="l" t="t" r="r" b="b"/>
              <a:pathLst>
                <a:path w="2425" h="27976" extrusionOk="0">
                  <a:moveTo>
                    <a:pt x="2424" y="1"/>
                  </a:moveTo>
                  <a:lnTo>
                    <a:pt x="2343" y="328"/>
                  </a:lnTo>
                  <a:cubicBezTo>
                    <a:pt x="1498" y="9303"/>
                    <a:pt x="0" y="19177"/>
                    <a:pt x="1512" y="27975"/>
                  </a:cubicBezTo>
                  <a:cubicBezTo>
                    <a:pt x="831" y="21084"/>
                    <a:pt x="913" y="14519"/>
                    <a:pt x="1607" y="7600"/>
                  </a:cubicBezTo>
                  <a:cubicBezTo>
                    <a:pt x="1852" y="5081"/>
                    <a:pt x="2221" y="2534"/>
                    <a:pt x="2424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1"/>
            <p:cNvSpPr/>
            <p:nvPr/>
          </p:nvSpPr>
          <p:spPr>
            <a:xfrm>
              <a:off x="5466499" y="3266936"/>
              <a:ext cx="509" cy="782"/>
            </a:xfrm>
            <a:custGeom>
              <a:avLst/>
              <a:gdLst/>
              <a:ahLst/>
              <a:cxnLst/>
              <a:rect l="l" t="t" r="r" b="b"/>
              <a:pathLst>
                <a:path w="28" h="43" extrusionOk="0">
                  <a:moveTo>
                    <a:pt x="1" y="1"/>
                  </a:moveTo>
                  <a:lnTo>
                    <a:pt x="1" y="28"/>
                  </a:lnTo>
                  <a:cubicBezTo>
                    <a:pt x="15" y="28"/>
                    <a:pt x="28" y="42"/>
                    <a:pt x="28" y="42"/>
                  </a:cubicBezTo>
                  <a:lnTo>
                    <a:pt x="28" y="15"/>
                  </a:lnTo>
                  <a:cubicBezTo>
                    <a:pt x="28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9B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1"/>
            <p:cNvSpPr/>
            <p:nvPr/>
          </p:nvSpPr>
          <p:spPr>
            <a:xfrm>
              <a:off x="5466990" y="3267191"/>
              <a:ext cx="2765" cy="1255"/>
            </a:xfrm>
            <a:custGeom>
              <a:avLst/>
              <a:gdLst/>
              <a:ahLst/>
              <a:cxnLst/>
              <a:rect l="l" t="t" r="r" b="b"/>
              <a:pathLst>
                <a:path w="152" h="69" extrusionOk="0">
                  <a:moveTo>
                    <a:pt x="1" y="1"/>
                  </a:moveTo>
                  <a:lnTo>
                    <a:pt x="1" y="28"/>
                  </a:lnTo>
                  <a:cubicBezTo>
                    <a:pt x="55" y="41"/>
                    <a:pt x="97" y="55"/>
                    <a:pt x="151" y="68"/>
                  </a:cubicBezTo>
                  <a:cubicBezTo>
                    <a:pt x="97" y="41"/>
                    <a:pt x="55" y="14"/>
                    <a:pt x="1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1"/>
            <p:cNvSpPr/>
            <p:nvPr/>
          </p:nvSpPr>
          <p:spPr>
            <a:xfrm>
              <a:off x="4956161" y="1896702"/>
              <a:ext cx="613913" cy="1403449"/>
            </a:xfrm>
            <a:custGeom>
              <a:avLst/>
              <a:gdLst/>
              <a:ahLst/>
              <a:cxnLst/>
              <a:rect l="l" t="t" r="r" b="b"/>
              <a:pathLst>
                <a:path w="33750" h="77155" extrusionOk="0">
                  <a:moveTo>
                    <a:pt x="5693" y="0"/>
                  </a:moveTo>
                  <a:cubicBezTo>
                    <a:pt x="5039" y="258"/>
                    <a:pt x="4413" y="558"/>
                    <a:pt x="3814" y="899"/>
                  </a:cubicBezTo>
                  <a:cubicBezTo>
                    <a:pt x="2942" y="1402"/>
                    <a:pt x="2112" y="1989"/>
                    <a:pt x="1349" y="2642"/>
                  </a:cubicBezTo>
                  <a:cubicBezTo>
                    <a:pt x="1090" y="2873"/>
                    <a:pt x="831" y="3105"/>
                    <a:pt x="586" y="3364"/>
                  </a:cubicBezTo>
                  <a:cubicBezTo>
                    <a:pt x="559" y="3378"/>
                    <a:pt x="532" y="3432"/>
                    <a:pt x="477" y="3487"/>
                  </a:cubicBezTo>
                  <a:lnTo>
                    <a:pt x="0" y="9492"/>
                  </a:lnTo>
                  <a:cubicBezTo>
                    <a:pt x="3256" y="12107"/>
                    <a:pt x="5435" y="16316"/>
                    <a:pt x="7927" y="19489"/>
                  </a:cubicBezTo>
                  <a:cubicBezTo>
                    <a:pt x="8254" y="19898"/>
                    <a:pt x="8595" y="20334"/>
                    <a:pt x="9058" y="20593"/>
                  </a:cubicBezTo>
                  <a:cubicBezTo>
                    <a:pt x="9152" y="20647"/>
                    <a:pt x="9303" y="20675"/>
                    <a:pt x="9507" y="20702"/>
                  </a:cubicBezTo>
                  <a:cubicBezTo>
                    <a:pt x="9670" y="20715"/>
                    <a:pt x="9861" y="20729"/>
                    <a:pt x="10066" y="20729"/>
                  </a:cubicBezTo>
                  <a:cubicBezTo>
                    <a:pt x="13865" y="20729"/>
                    <a:pt x="26110" y="18318"/>
                    <a:pt x="26110" y="17691"/>
                  </a:cubicBezTo>
                  <a:cubicBezTo>
                    <a:pt x="26300" y="21301"/>
                    <a:pt x="27076" y="24570"/>
                    <a:pt x="27635" y="28111"/>
                  </a:cubicBezTo>
                  <a:cubicBezTo>
                    <a:pt x="27920" y="29976"/>
                    <a:pt x="27648" y="31883"/>
                    <a:pt x="27226" y="33722"/>
                  </a:cubicBezTo>
                  <a:cubicBezTo>
                    <a:pt x="26382" y="37427"/>
                    <a:pt x="24979" y="40968"/>
                    <a:pt x="23685" y="44536"/>
                  </a:cubicBezTo>
                  <a:cubicBezTo>
                    <a:pt x="20266" y="53934"/>
                    <a:pt x="17584" y="63685"/>
                    <a:pt x="16984" y="73655"/>
                  </a:cubicBezTo>
                  <a:cubicBezTo>
                    <a:pt x="16984" y="73859"/>
                    <a:pt x="16984" y="74091"/>
                    <a:pt x="17134" y="74213"/>
                  </a:cubicBezTo>
                  <a:cubicBezTo>
                    <a:pt x="17215" y="74282"/>
                    <a:pt x="17324" y="74295"/>
                    <a:pt x="17433" y="74295"/>
                  </a:cubicBezTo>
                  <a:cubicBezTo>
                    <a:pt x="17488" y="74295"/>
                    <a:pt x="17556" y="74295"/>
                    <a:pt x="17611" y="74282"/>
                  </a:cubicBezTo>
                  <a:cubicBezTo>
                    <a:pt x="18591" y="74173"/>
                    <a:pt x="19844" y="73723"/>
                    <a:pt x="20934" y="73723"/>
                  </a:cubicBezTo>
                  <a:cubicBezTo>
                    <a:pt x="21165" y="73723"/>
                    <a:pt x="21383" y="73750"/>
                    <a:pt x="21601" y="73791"/>
                  </a:cubicBezTo>
                  <a:cubicBezTo>
                    <a:pt x="21683" y="73777"/>
                    <a:pt x="21778" y="73777"/>
                    <a:pt x="21873" y="73764"/>
                  </a:cubicBezTo>
                  <a:cubicBezTo>
                    <a:pt x="22473" y="70263"/>
                    <a:pt x="23072" y="66749"/>
                    <a:pt x="23685" y="63250"/>
                  </a:cubicBezTo>
                  <a:cubicBezTo>
                    <a:pt x="24257" y="59885"/>
                    <a:pt x="24515" y="56235"/>
                    <a:pt x="25456" y="52953"/>
                  </a:cubicBezTo>
                  <a:cubicBezTo>
                    <a:pt x="27102" y="47223"/>
                    <a:pt x="30149" y="41739"/>
                    <a:pt x="30494" y="35670"/>
                  </a:cubicBezTo>
                  <a:lnTo>
                    <a:pt x="30494" y="35670"/>
                  </a:lnTo>
                  <a:cubicBezTo>
                    <a:pt x="30307" y="39016"/>
                    <a:pt x="31134" y="42511"/>
                    <a:pt x="30998" y="45911"/>
                  </a:cubicBezTo>
                  <a:cubicBezTo>
                    <a:pt x="30862" y="49126"/>
                    <a:pt x="30290" y="52231"/>
                    <a:pt x="29433" y="55323"/>
                  </a:cubicBezTo>
                  <a:cubicBezTo>
                    <a:pt x="27717" y="61492"/>
                    <a:pt x="24870" y="67499"/>
                    <a:pt x="24802" y="74009"/>
                  </a:cubicBezTo>
                  <a:cubicBezTo>
                    <a:pt x="25919" y="74309"/>
                    <a:pt x="26994" y="74812"/>
                    <a:pt x="28057" y="75330"/>
                  </a:cubicBezTo>
                  <a:cubicBezTo>
                    <a:pt x="28071" y="75330"/>
                    <a:pt x="28084" y="75330"/>
                    <a:pt x="28084" y="75344"/>
                  </a:cubicBezTo>
                  <a:cubicBezTo>
                    <a:pt x="28138" y="75357"/>
                    <a:pt x="28180" y="75384"/>
                    <a:pt x="28234" y="75411"/>
                  </a:cubicBezTo>
                  <a:cubicBezTo>
                    <a:pt x="29037" y="75644"/>
                    <a:pt x="29718" y="75820"/>
                    <a:pt x="29923" y="75902"/>
                  </a:cubicBezTo>
                  <a:cubicBezTo>
                    <a:pt x="30181" y="75998"/>
                    <a:pt x="32927" y="76989"/>
                    <a:pt x="32947" y="77154"/>
                  </a:cubicBezTo>
                  <a:lnTo>
                    <a:pt x="32947" y="77154"/>
                  </a:lnTo>
                  <a:cubicBezTo>
                    <a:pt x="32932" y="77018"/>
                    <a:pt x="32919" y="76896"/>
                    <a:pt x="32919" y="76773"/>
                  </a:cubicBezTo>
                  <a:cubicBezTo>
                    <a:pt x="31407" y="67975"/>
                    <a:pt x="32905" y="58101"/>
                    <a:pt x="33750" y="49126"/>
                  </a:cubicBezTo>
                  <a:lnTo>
                    <a:pt x="33750" y="49126"/>
                  </a:lnTo>
                  <a:cubicBezTo>
                    <a:pt x="33722" y="49235"/>
                    <a:pt x="33709" y="49343"/>
                    <a:pt x="33682" y="49439"/>
                  </a:cubicBezTo>
                  <a:cubicBezTo>
                    <a:pt x="33668" y="49425"/>
                    <a:pt x="33668" y="49412"/>
                    <a:pt x="33668" y="49385"/>
                  </a:cubicBezTo>
                  <a:cubicBezTo>
                    <a:pt x="33573" y="48826"/>
                    <a:pt x="33477" y="48254"/>
                    <a:pt x="33382" y="47682"/>
                  </a:cubicBezTo>
                  <a:cubicBezTo>
                    <a:pt x="33368" y="47627"/>
                    <a:pt x="33368" y="47587"/>
                    <a:pt x="33355" y="47533"/>
                  </a:cubicBezTo>
                  <a:cubicBezTo>
                    <a:pt x="33341" y="47382"/>
                    <a:pt x="33314" y="47233"/>
                    <a:pt x="33301" y="47097"/>
                  </a:cubicBezTo>
                  <a:cubicBezTo>
                    <a:pt x="32660" y="42793"/>
                    <a:pt x="32279" y="38435"/>
                    <a:pt x="31870" y="34117"/>
                  </a:cubicBezTo>
                  <a:cubicBezTo>
                    <a:pt x="31612" y="31516"/>
                    <a:pt x="31367" y="28901"/>
                    <a:pt x="30958" y="26299"/>
                  </a:cubicBezTo>
                  <a:cubicBezTo>
                    <a:pt x="30114" y="20933"/>
                    <a:pt x="28888" y="15581"/>
                    <a:pt x="27744" y="10255"/>
                  </a:cubicBezTo>
                  <a:cubicBezTo>
                    <a:pt x="27485" y="12911"/>
                    <a:pt x="27485" y="15594"/>
                    <a:pt x="27472" y="18278"/>
                  </a:cubicBezTo>
                  <a:cubicBezTo>
                    <a:pt x="26558" y="15703"/>
                    <a:pt x="26123" y="12966"/>
                    <a:pt x="26204" y="10228"/>
                  </a:cubicBezTo>
                  <a:cubicBezTo>
                    <a:pt x="26219" y="9465"/>
                    <a:pt x="26232" y="8580"/>
                    <a:pt x="25619" y="8117"/>
                  </a:cubicBezTo>
                  <a:cubicBezTo>
                    <a:pt x="24761" y="9588"/>
                    <a:pt x="24230" y="11236"/>
                    <a:pt x="24052" y="12939"/>
                  </a:cubicBezTo>
                  <a:lnTo>
                    <a:pt x="24025" y="12939"/>
                  </a:lnTo>
                  <a:cubicBezTo>
                    <a:pt x="23671" y="12939"/>
                    <a:pt x="23467" y="12598"/>
                    <a:pt x="23249" y="12258"/>
                  </a:cubicBezTo>
                  <a:cubicBezTo>
                    <a:pt x="23031" y="11917"/>
                    <a:pt x="22827" y="11577"/>
                    <a:pt x="22473" y="11577"/>
                  </a:cubicBezTo>
                  <a:lnTo>
                    <a:pt x="22445" y="11577"/>
                  </a:lnTo>
                  <a:cubicBezTo>
                    <a:pt x="22118" y="11590"/>
                    <a:pt x="21901" y="11904"/>
                    <a:pt x="21751" y="12189"/>
                  </a:cubicBezTo>
                  <a:cubicBezTo>
                    <a:pt x="21152" y="13320"/>
                    <a:pt x="20784" y="14559"/>
                    <a:pt x="20648" y="15826"/>
                  </a:cubicBezTo>
                  <a:cubicBezTo>
                    <a:pt x="19545" y="15812"/>
                    <a:pt x="19163" y="13974"/>
                    <a:pt x="18074" y="13974"/>
                  </a:cubicBezTo>
                  <a:lnTo>
                    <a:pt x="18060" y="13974"/>
                  </a:lnTo>
                  <a:cubicBezTo>
                    <a:pt x="17651" y="13974"/>
                    <a:pt x="17311" y="14246"/>
                    <a:pt x="17025" y="14532"/>
                  </a:cubicBezTo>
                  <a:cubicBezTo>
                    <a:pt x="16099" y="15418"/>
                    <a:pt x="15377" y="16520"/>
                    <a:pt x="14927" y="17733"/>
                  </a:cubicBezTo>
                  <a:cubicBezTo>
                    <a:pt x="13402" y="16235"/>
                    <a:pt x="13607" y="13783"/>
                    <a:pt x="13919" y="11672"/>
                  </a:cubicBezTo>
                  <a:lnTo>
                    <a:pt x="13919" y="11672"/>
                  </a:lnTo>
                  <a:cubicBezTo>
                    <a:pt x="13035" y="13075"/>
                    <a:pt x="12476" y="14655"/>
                    <a:pt x="12285" y="16302"/>
                  </a:cubicBezTo>
                  <a:cubicBezTo>
                    <a:pt x="11849" y="14954"/>
                    <a:pt x="11945" y="13456"/>
                    <a:pt x="12530" y="12176"/>
                  </a:cubicBezTo>
                  <a:lnTo>
                    <a:pt x="12530" y="12176"/>
                  </a:lnTo>
                  <a:cubicBezTo>
                    <a:pt x="11822" y="12939"/>
                    <a:pt x="11319" y="13905"/>
                    <a:pt x="11101" y="14927"/>
                  </a:cubicBezTo>
                  <a:cubicBezTo>
                    <a:pt x="11114" y="13524"/>
                    <a:pt x="11564" y="12122"/>
                    <a:pt x="12394" y="10978"/>
                  </a:cubicBezTo>
                  <a:lnTo>
                    <a:pt x="12394" y="10978"/>
                  </a:lnTo>
                  <a:cubicBezTo>
                    <a:pt x="10487" y="12216"/>
                    <a:pt x="9152" y="14301"/>
                    <a:pt x="8840" y="16562"/>
                  </a:cubicBezTo>
                  <a:cubicBezTo>
                    <a:pt x="8349" y="14273"/>
                    <a:pt x="8731" y="11835"/>
                    <a:pt x="9861" y="9806"/>
                  </a:cubicBezTo>
                  <a:lnTo>
                    <a:pt x="9861" y="9806"/>
                  </a:lnTo>
                  <a:cubicBezTo>
                    <a:pt x="8431" y="10991"/>
                    <a:pt x="7314" y="12585"/>
                    <a:pt x="6688" y="14355"/>
                  </a:cubicBezTo>
                  <a:cubicBezTo>
                    <a:pt x="6116" y="13469"/>
                    <a:pt x="5544" y="12570"/>
                    <a:pt x="4972" y="11686"/>
                  </a:cubicBezTo>
                  <a:cubicBezTo>
                    <a:pt x="4821" y="11454"/>
                    <a:pt x="4672" y="11223"/>
                    <a:pt x="4618" y="10963"/>
                  </a:cubicBezTo>
                  <a:cubicBezTo>
                    <a:pt x="4563" y="10651"/>
                    <a:pt x="4631" y="10324"/>
                    <a:pt x="4740" y="10010"/>
                  </a:cubicBezTo>
                  <a:cubicBezTo>
                    <a:pt x="5393" y="7954"/>
                    <a:pt x="6933" y="6183"/>
                    <a:pt x="8894" y="5243"/>
                  </a:cubicBezTo>
                  <a:cubicBezTo>
                    <a:pt x="8567" y="4589"/>
                    <a:pt x="8226" y="3950"/>
                    <a:pt x="7845" y="3336"/>
                  </a:cubicBezTo>
                  <a:cubicBezTo>
                    <a:pt x="7151" y="2206"/>
                    <a:pt x="6429" y="1090"/>
                    <a:pt x="5693" y="0"/>
                  </a:cubicBezTo>
                  <a:close/>
                  <a:moveTo>
                    <a:pt x="32947" y="77154"/>
                  </a:moveTo>
                  <a:cubicBezTo>
                    <a:pt x="32947" y="77154"/>
                    <a:pt x="32947" y="77155"/>
                    <a:pt x="32947" y="77155"/>
                  </a:cubicBezTo>
                  <a:cubicBezTo>
                    <a:pt x="32947" y="77155"/>
                    <a:pt x="32947" y="77154"/>
                    <a:pt x="32947" y="77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1"/>
            <p:cNvSpPr/>
            <p:nvPr/>
          </p:nvSpPr>
          <p:spPr>
            <a:xfrm>
              <a:off x="5179115" y="3152485"/>
              <a:ext cx="376588" cy="148430"/>
            </a:xfrm>
            <a:custGeom>
              <a:avLst/>
              <a:gdLst/>
              <a:ahLst/>
              <a:cxnLst/>
              <a:rect l="l" t="t" r="r" b="b"/>
              <a:pathLst>
                <a:path w="20703" h="8160" extrusionOk="0">
                  <a:moveTo>
                    <a:pt x="1199" y="0"/>
                  </a:moveTo>
                  <a:cubicBezTo>
                    <a:pt x="1036" y="518"/>
                    <a:pt x="1" y="3147"/>
                    <a:pt x="315" y="3610"/>
                  </a:cubicBezTo>
                  <a:cubicBezTo>
                    <a:pt x="1181" y="4951"/>
                    <a:pt x="2862" y="5438"/>
                    <a:pt x="4492" y="5438"/>
                  </a:cubicBezTo>
                  <a:cubicBezTo>
                    <a:pt x="4783" y="5438"/>
                    <a:pt x="5072" y="5423"/>
                    <a:pt x="5354" y="5394"/>
                  </a:cubicBezTo>
                  <a:cubicBezTo>
                    <a:pt x="7067" y="5220"/>
                    <a:pt x="8747" y="4684"/>
                    <a:pt x="10444" y="4684"/>
                  </a:cubicBezTo>
                  <a:cubicBezTo>
                    <a:pt x="10609" y="4684"/>
                    <a:pt x="10773" y="4689"/>
                    <a:pt x="10938" y="4700"/>
                  </a:cubicBezTo>
                  <a:cubicBezTo>
                    <a:pt x="14410" y="4931"/>
                    <a:pt x="17271" y="7627"/>
                    <a:pt x="20703" y="8159"/>
                  </a:cubicBezTo>
                  <a:cubicBezTo>
                    <a:pt x="20444" y="8118"/>
                    <a:pt x="20267" y="4931"/>
                    <a:pt x="20199" y="4468"/>
                  </a:cubicBezTo>
                  <a:cubicBezTo>
                    <a:pt x="20066" y="4490"/>
                    <a:pt x="19932" y="4500"/>
                    <a:pt x="19799" y="4500"/>
                  </a:cubicBezTo>
                  <a:cubicBezTo>
                    <a:pt x="18942" y="4500"/>
                    <a:pt x="18103" y="4079"/>
                    <a:pt x="17325" y="3678"/>
                  </a:cubicBezTo>
                  <a:cubicBezTo>
                    <a:pt x="15881" y="2942"/>
                    <a:pt x="14370" y="2275"/>
                    <a:pt x="12790" y="1962"/>
                  </a:cubicBezTo>
                  <a:cubicBezTo>
                    <a:pt x="12585" y="1921"/>
                    <a:pt x="12382" y="1880"/>
                    <a:pt x="12177" y="1853"/>
                  </a:cubicBezTo>
                  <a:cubicBezTo>
                    <a:pt x="11594" y="1773"/>
                    <a:pt x="11009" y="1747"/>
                    <a:pt x="10423" y="1747"/>
                  </a:cubicBezTo>
                  <a:cubicBezTo>
                    <a:pt x="9230" y="1747"/>
                    <a:pt x="8031" y="1857"/>
                    <a:pt x="6837" y="1857"/>
                  </a:cubicBezTo>
                  <a:cubicBezTo>
                    <a:pt x="6710" y="1857"/>
                    <a:pt x="6583" y="1855"/>
                    <a:pt x="6457" y="1853"/>
                  </a:cubicBezTo>
                  <a:cubicBezTo>
                    <a:pt x="4550" y="1825"/>
                    <a:pt x="2507" y="1390"/>
                    <a:pt x="1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1"/>
            <p:cNvSpPr/>
            <p:nvPr/>
          </p:nvSpPr>
          <p:spPr>
            <a:xfrm>
              <a:off x="4909085" y="1896702"/>
              <a:ext cx="195724" cy="192487"/>
            </a:xfrm>
            <a:custGeom>
              <a:avLst/>
              <a:gdLst/>
              <a:ahLst/>
              <a:cxnLst/>
              <a:rect l="l" t="t" r="r" b="b"/>
              <a:pathLst>
                <a:path w="10760" h="10582" extrusionOk="0">
                  <a:moveTo>
                    <a:pt x="8281" y="0"/>
                  </a:moveTo>
                  <a:cubicBezTo>
                    <a:pt x="8281" y="0"/>
                    <a:pt x="8281" y="0"/>
                    <a:pt x="8281" y="0"/>
                  </a:cubicBez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1771" y="8784"/>
                    <a:pt x="2615" y="9561"/>
                    <a:pt x="3514" y="10582"/>
                  </a:cubicBezTo>
                  <a:cubicBezTo>
                    <a:pt x="5285" y="7491"/>
                    <a:pt x="7805" y="5557"/>
                    <a:pt x="10760" y="3718"/>
                  </a:cubicBezTo>
                  <a:cubicBezTo>
                    <a:pt x="10665" y="3324"/>
                    <a:pt x="8291" y="0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1"/>
            <p:cNvSpPr/>
            <p:nvPr/>
          </p:nvSpPr>
          <p:spPr>
            <a:xfrm>
              <a:off x="5442725" y="1975483"/>
              <a:ext cx="167748" cy="820533"/>
            </a:xfrm>
            <a:custGeom>
              <a:avLst/>
              <a:gdLst/>
              <a:ahLst/>
              <a:cxnLst/>
              <a:rect l="l" t="t" r="r" b="b"/>
              <a:pathLst>
                <a:path w="9222" h="45109" extrusionOk="0">
                  <a:moveTo>
                    <a:pt x="8717" y="0"/>
                  </a:moveTo>
                  <a:cubicBezTo>
                    <a:pt x="7941" y="68"/>
                    <a:pt x="0" y="1171"/>
                    <a:pt x="205" y="2179"/>
                  </a:cubicBezTo>
                  <a:cubicBezTo>
                    <a:pt x="1540" y="8757"/>
                    <a:pt x="3160" y="15336"/>
                    <a:pt x="4209" y="21968"/>
                  </a:cubicBezTo>
                  <a:cubicBezTo>
                    <a:pt x="4618" y="24570"/>
                    <a:pt x="4863" y="27185"/>
                    <a:pt x="5121" y="29786"/>
                  </a:cubicBezTo>
                  <a:cubicBezTo>
                    <a:pt x="5611" y="34894"/>
                    <a:pt x="6047" y="40069"/>
                    <a:pt x="6933" y="45108"/>
                  </a:cubicBezTo>
                  <a:cubicBezTo>
                    <a:pt x="7545" y="42739"/>
                    <a:pt x="7409" y="40015"/>
                    <a:pt x="7627" y="37576"/>
                  </a:cubicBezTo>
                  <a:cubicBezTo>
                    <a:pt x="7900" y="34567"/>
                    <a:pt x="8186" y="31570"/>
                    <a:pt x="8431" y="28560"/>
                  </a:cubicBezTo>
                  <a:cubicBezTo>
                    <a:pt x="8894" y="22718"/>
                    <a:pt x="9221" y="16847"/>
                    <a:pt x="9058" y="10991"/>
                  </a:cubicBezTo>
                  <a:cubicBezTo>
                    <a:pt x="9031" y="9942"/>
                    <a:pt x="7845" y="82"/>
                    <a:pt x="8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1"/>
            <p:cNvSpPr/>
            <p:nvPr/>
          </p:nvSpPr>
          <p:spPr>
            <a:xfrm>
              <a:off x="5485326" y="1974482"/>
              <a:ext cx="115961" cy="21573"/>
            </a:xfrm>
            <a:custGeom>
              <a:avLst/>
              <a:gdLst/>
              <a:ahLst/>
              <a:cxnLst/>
              <a:rect l="l" t="t" r="r" b="b"/>
              <a:pathLst>
                <a:path w="6375" h="1186" extrusionOk="0">
                  <a:moveTo>
                    <a:pt x="6375" y="1"/>
                  </a:moveTo>
                  <a:cubicBezTo>
                    <a:pt x="6369" y="1"/>
                    <a:pt x="6363" y="1"/>
                    <a:pt x="6357" y="2"/>
                  </a:cubicBezTo>
                  <a:lnTo>
                    <a:pt x="6357" y="2"/>
                  </a:lnTo>
                  <a:cubicBezTo>
                    <a:pt x="6363" y="2"/>
                    <a:pt x="6369" y="1"/>
                    <a:pt x="6375" y="1"/>
                  </a:cubicBezTo>
                  <a:close/>
                  <a:moveTo>
                    <a:pt x="6357" y="2"/>
                  </a:moveTo>
                  <a:lnTo>
                    <a:pt x="6357" y="2"/>
                  </a:lnTo>
                  <a:cubicBezTo>
                    <a:pt x="4278" y="206"/>
                    <a:pt x="1970" y="466"/>
                    <a:pt x="1" y="1185"/>
                  </a:cubicBezTo>
                  <a:cubicBezTo>
                    <a:pt x="1540" y="791"/>
                    <a:pt x="3569" y="450"/>
                    <a:pt x="4931" y="246"/>
                  </a:cubicBezTo>
                  <a:cubicBezTo>
                    <a:pt x="5381" y="164"/>
                    <a:pt x="5817" y="110"/>
                    <a:pt x="6266" y="68"/>
                  </a:cubicBezTo>
                  <a:cubicBezTo>
                    <a:pt x="6289" y="34"/>
                    <a:pt x="6322" y="9"/>
                    <a:pt x="6357" y="2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1"/>
            <p:cNvSpPr/>
            <p:nvPr/>
          </p:nvSpPr>
          <p:spPr>
            <a:xfrm>
              <a:off x="5575021" y="1975719"/>
              <a:ext cx="24284" cy="3238"/>
            </a:xfrm>
            <a:custGeom>
              <a:avLst/>
              <a:gdLst/>
              <a:ahLst/>
              <a:cxnLst/>
              <a:rect l="l" t="t" r="r" b="b"/>
              <a:pathLst>
                <a:path w="1335" h="178" extrusionOk="0">
                  <a:moveTo>
                    <a:pt x="1335" y="0"/>
                  </a:moveTo>
                  <a:lnTo>
                    <a:pt x="1335" y="0"/>
                  </a:lnTo>
                  <a:cubicBezTo>
                    <a:pt x="886" y="42"/>
                    <a:pt x="450" y="96"/>
                    <a:pt x="0" y="178"/>
                  </a:cubicBezTo>
                  <a:cubicBezTo>
                    <a:pt x="613" y="82"/>
                    <a:pt x="1090" y="27"/>
                    <a:pt x="1335" y="0"/>
                  </a:cubicBezTo>
                  <a:close/>
                </a:path>
              </a:pathLst>
            </a:custGeom>
            <a:solidFill>
              <a:srgbClr val="3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1"/>
            <p:cNvSpPr/>
            <p:nvPr/>
          </p:nvSpPr>
          <p:spPr>
            <a:xfrm>
              <a:off x="5561888" y="2753378"/>
              <a:ext cx="1510" cy="10659"/>
            </a:xfrm>
            <a:custGeom>
              <a:avLst/>
              <a:gdLst/>
              <a:ahLst/>
              <a:cxnLst/>
              <a:rect l="l" t="t" r="r" b="b"/>
              <a:pathLst>
                <a:path w="83" h="586" extrusionOk="0">
                  <a:moveTo>
                    <a:pt x="1" y="1"/>
                  </a:moveTo>
                  <a:cubicBezTo>
                    <a:pt x="14" y="137"/>
                    <a:pt x="41" y="286"/>
                    <a:pt x="55" y="437"/>
                  </a:cubicBezTo>
                  <a:cubicBezTo>
                    <a:pt x="68" y="491"/>
                    <a:pt x="68" y="531"/>
                    <a:pt x="82" y="586"/>
                  </a:cubicBezTo>
                  <a:cubicBezTo>
                    <a:pt x="55" y="395"/>
                    <a:pt x="28" y="191"/>
                    <a:pt x="1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1"/>
            <p:cNvSpPr/>
            <p:nvPr/>
          </p:nvSpPr>
          <p:spPr>
            <a:xfrm>
              <a:off x="5474685" y="1975719"/>
              <a:ext cx="135534" cy="819296"/>
            </a:xfrm>
            <a:custGeom>
              <a:avLst/>
              <a:gdLst/>
              <a:ahLst/>
              <a:cxnLst/>
              <a:rect l="l" t="t" r="r" b="b"/>
              <a:pathLst>
                <a:path w="7451" h="45041" extrusionOk="0">
                  <a:moveTo>
                    <a:pt x="6851" y="0"/>
                  </a:moveTo>
                  <a:lnTo>
                    <a:pt x="6851" y="0"/>
                  </a:lnTo>
                  <a:cubicBezTo>
                    <a:pt x="6606" y="27"/>
                    <a:pt x="6129" y="82"/>
                    <a:pt x="5516" y="178"/>
                  </a:cubicBezTo>
                  <a:cubicBezTo>
                    <a:pt x="4154" y="382"/>
                    <a:pt x="2125" y="723"/>
                    <a:pt x="586" y="1117"/>
                  </a:cubicBezTo>
                  <a:cubicBezTo>
                    <a:pt x="491" y="1144"/>
                    <a:pt x="409" y="1186"/>
                    <a:pt x="313" y="1226"/>
                  </a:cubicBezTo>
                  <a:cubicBezTo>
                    <a:pt x="164" y="1280"/>
                    <a:pt x="1" y="1362"/>
                    <a:pt x="14" y="1513"/>
                  </a:cubicBezTo>
                  <a:cubicBezTo>
                    <a:pt x="28" y="1607"/>
                    <a:pt x="95" y="1676"/>
                    <a:pt x="164" y="1730"/>
                  </a:cubicBezTo>
                  <a:cubicBezTo>
                    <a:pt x="1103" y="2493"/>
                    <a:pt x="2588" y="2466"/>
                    <a:pt x="3351" y="3405"/>
                  </a:cubicBezTo>
                  <a:cubicBezTo>
                    <a:pt x="3664" y="3801"/>
                    <a:pt x="3800" y="4318"/>
                    <a:pt x="3923" y="4808"/>
                  </a:cubicBezTo>
                  <a:cubicBezTo>
                    <a:pt x="4713" y="8104"/>
                    <a:pt x="4971" y="11509"/>
                    <a:pt x="5122" y="14900"/>
                  </a:cubicBezTo>
                  <a:cubicBezTo>
                    <a:pt x="5353" y="20103"/>
                    <a:pt x="5340" y="25320"/>
                    <a:pt x="5231" y="30522"/>
                  </a:cubicBezTo>
                  <a:cubicBezTo>
                    <a:pt x="5189" y="33150"/>
                    <a:pt x="5107" y="35793"/>
                    <a:pt x="5013" y="38422"/>
                  </a:cubicBezTo>
                  <a:cubicBezTo>
                    <a:pt x="4985" y="39566"/>
                    <a:pt x="4931" y="40668"/>
                    <a:pt x="4781" y="41799"/>
                  </a:cubicBezTo>
                  <a:cubicBezTo>
                    <a:pt x="4740" y="42126"/>
                    <a:pt x="4753" y="42439"/>
                    <a:pt x="4795" y="42753"/>
                  </a:cubicBezTo>
                  <a:cubicBezTo>
                    <a:pt x="4822" y="42943"/>
                    <a:pt x="4849" y="43147"/>
                    <a:pt x="4876" y="43338"/>
                  </a:cubicBezTo>
                  <a:cubicBezTo>
                    <a:pt x="4985" y="43842"/>
                    <a:pt x="5258" y="44632"/>
                    <a:pt x="5162" y="45041"/>
                  </a:cubicBezTo>
                  <a:cubicBezTo>
                    <a:pt x="5775" y="42671"/>
                    <a:pt x="5639" y="39947"/>
                    <a:pt x="5870" y="37509"/>
                  </a:cubicBezTo>
                  <a:cubicBezTo>
                    <a:pt x="6129" y="34512"/>
                    <a:pt x="6415" y="31503"/>
                    <a:pt x="6660" y="28507"/>
                  </a:cubicBezTo>
                  <a:cubicBezTo>
                    <a:pt x="7123" y="22650"/>
                    <a:pt x="7450" y="16794"/>
                    <a:pt x="7287" y="10923"/>
                  </a:cubicBezTo>
                  <a:cubicBezTo>
                    <a:pt x="7259" y="9915"/>
                    <a:pt x="6170" y="832"/>
                    <a:pt x="6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1"/>
            <p:cNvSpPr/>
            <p:nvPr/>
          </p:nvSpPr>
          <p:spPr>
            <a:xfrm>
              <a:off x="4867721" y="1519405"/>
              <a:ext cx="130077" cy="598506"/>
            </a:xfrm>
            <a:custGeom>
              <a:avLst/>
              <a:gdLst/>
              <a:ahLst/>
              <a:cxnLst/>
              <a:rect l="l" t="t" r="r" b="b"/>
              <a:pathLst>
                <a:path w="7151" h="32903" extrusionOk="0">
                  <a:moveTo>
                    <a:pt x="4570" y="1"/>
                  </a:moveTo>
                  <a:cubicBezTo>
                    <a:pt x="3634" y="1"/>
                    <a:pt x="2708" y="357"/>
                    <a:pt x="2288" y="1021"/>
                  </a:cubicBezTo>
                  <a:lnTo>
                    <a:pt x="0" y="31324"/>
                  </a:lnTo>
                  <a:cubicBezTo>
                    <a:pt x="412" y="32326"/>
                    <a:pt x="1519" y="32903"/>
                    <a:pt x="2606" y="32903"/>
                  </a:cubicBezTo>
                  <a:cubicBezTo>
                    <a:pt x="3426" y="32903"/>
                    <a:pt x="4234" y="32575"/>
                    <a:pt x="4726" y="31856"/>
                  </a:cubicBezTo>
                  <a:lnTo>
                    <a:pt x="7150" y="1729"/>
                  </a:lnTo>
                  <a:cubicBezTo>
                    <a:pt x="6902" y="546"/>
                    <a:pt x="5729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1"/>
            <p:cNvSpPr/>
            <p:nvPr/>
          </p:nvSpPr>
          <p:spPr>
            <a:xfrm>
              <a:off x="4867466" y="2089443"/>
              <a:ext cx="11660" cy="15607"/>
            </a:xfrm>
            <a:custGeom>
              <a:avLst/>
              <a:gdLst/>
              <a:ahLst/>
              <a:cxnLst/>
              <a:rect l="l" t="t" r="r" b="b"/>
              <a:pathLst>
                <a:path w="641" h="858" extrusionOk="0">
                  <a:moveTo>
                    <a:pt x="14" y="0"/>
                  </a:moveTo>
                  <a:cubicBezTo>
                    <a:pt x="0" y="300"/>
                    <a:pt x="273" y="612"/>
                    <a:pt x="641" y="858"/>
                  </a:cubicBezTo>
                  <a:cubicBezTo>
                    <a:pt x="382" y="627"/>
                    <a:pt x="151" y="327"/>
                    <a:pt x="1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1"/>
            <p:cNvSpPr/>
            <p:nvPr/>
          </p:nvSpPr>
          <p:spPr>
            <a:xfrm>
              <a:off x="4867721" y="2071599"/>
              <a:ext cx="80782" cy="45348"/>
            </a:xfrm>
            <a:custGeom>
              <a:avLst/>
              <a:gdLst/>
              <a:ahLst/>
              <a:cxnLst/>
              <a:rect l="l" t="t" r="r" b="b"/>
              <a:pathLst>
                <a:path w="4441" h="2493" extrusionOk="0">
                  <a:moveTo>
                    <a:pt x="2016" y="1"/>
                  </a:moveTo>
                  <a:cubicBezTo>
                    <a:pt x="1457" y="1"/>
                    <a:pt x="899" y="123"/>
                    <a:pt x="422" y="422"/>
                  </a:cubicBezTo>
                  <a:cubicBezTo>
                    <a:pt x="286" y="504"/>
                    <a:pt x="150" y="600"/>
                    <a:pt x="68" y="736"/>
                  </a:cubicBezTo>
                  <a:cubicBezTo>
                    <a:pt x="28" y="818"/>
                    <a:pt x="0" y="899"/>
                    <a:pt x="0" y="981"/>
                  </a:cubicBezTo>
                  <a:cubicBezTo>
                    <a:pt x="137" y="1308"/>
                    <a:pt x="368" y="1608"/>
                    <a:pt x="627" y="1839"/>
                  </a:cubicBezTo>
                  <a:cubicBezTo>
                    <a:pt x="1130" y="2180"/>
                    <a:pt x="1784" y="2411"/>
                    <a:pt x="2071" y="2465"/>
                  </a:cubicBezTo>
                  <a:cubicBezTo>
                    <a:pt x="2234" y="2479"/>
                    <a:pt x="2397" y="2492"/>
                    <a:pt x="2574" y="2492"/>
                  </a:cubicBezTo>
                  <a:cubicBezTo>
                    <a:pt x="2969" y="2492"/>
                    <a:pt x="3364" y="2425"/>
                    <a:pt x="3745" y="2247"/>
                  </a:cubicBezTo>
                  <a:lnTo>
                    <a:pt x="3745" y="2247"/>
                  </a:lnTo>
                  <a:cubicBezTo>
                    <a:pt x="3664" y="2274"/>
                    <a:pt x="3596" y="2289"/>
                    <a:pt x="3514" y="2289"/>
                  </a:cubicBezTo>
                  <a:cubicBezTo>
                    <a:pt x="3405" y="2316"/>
                    <a:pt x="3296" y="2316"/>
                    <a:pt x="3187" y="2316"/>
                  </a:cubicBezTo>
                  <a:lnTo>
                    <a:pt x="3133" y="2316"/>
                  </a:lnTo>
                  <a:cubicBezTo>
                    <a:pt x="3078" y="2316"/>
                    <a:pt x="3010" y="2316"/>
                    <a:pt x="2942" y="2302"/>
                  </a:cubicBezTo>
                  <a:cubicBezTo>
                    <a:pt x="2874" y="2289"/>
                    <a:pt x="2819" y="2274"/>
                    <a:pt x="2752" y="2261"/>
                  </a:cubicBezTo>
                  <a:cubicBezTo>
                    <a:pt x="2643" y="2234"/>
                    <a:pt x="2519" y="2207"/>
                    <a:pt x="2397" y="2166"/>
                  </a:cubicBezTo>
                  <a:cubicBezTo>
                    <a:pt x="2288" y="2125"/>
                    <a:pt x="2165" y="2084"/>
                    <a:pt x="2056" y="2029"/>
                  </a:cubicBezTo>
                  <a:cubicBezTo>
                    <a:pt x="1947" y="1975"/>
                    <a:pt x="1838" y="1920"/>
                    <a:pt x="1730" y="1853"/>
                  </a:cubicBezTo>
                  <a:cubicBezTo>
                    <a:pt x="1621" y="1784"/>
                    <a:pt x="1512" y="1717"/>
                    <a:pt x="1430" y="1621"/>
                  </a:cubicBezTo>
                  <a:cubicBezTo>
                    <a:pt x="1375" y="1580"/>
                    <a:pt x="1335" y="1526"/>
                    <a:pt x="1294" y="1471"/>
                  </a:cubicBezTo>
                  <a:cubicBezTo>
                    <a:pt x="1253" y="1417"/>
                    <a:pt x="1226" y="1363"/>
                    <a:pt x="1199" y="1294"/>
                  </a:cubicBezTo>
                  <a:cubicBezTo>
                    <a:pt x="1185" y="1226"/>
                    <a:pt x="1172" y="1158"/>
                    <a:pt x="1172" y="1090"/>
                  </a:cubicBezTo>
                  <a:cubicBezTo>
                    <a:pt x="1185" y="1021"/>
                    <a:pt x="1199" y="940"/>
                    <a:pt x="1226" y="885"/>
                  </a:cubicBezTo>
                  <a:cubicBezTo>
                    <a:pt x="1226" y="872"/>
                    <a:pt x="1239" y="858"/>
                    <a:pt x="1239" y="845"/>
                  </a:cubicBezTo>
                  <a:cubicBezTo>
                    <a:pt x="1253" y="818"/>
                    <a:pt x="1253" y="804"/>
                    <a:pt x="1266" y="790"/>
                  </a:cubicBezTo>
                  <a:cubicBezTo>
                    <a:pt x="1281" y="776"/>
                    <a:pt x="1281" y="763"/>
                    <a:pt x="1294" y="749"/>
                  </a:cubicBezTo>
                  <a:lnTo>
                    <a:pt x="1335" y="709"/>
                  </a:lnTo>
                  <a:cubicBezTo>
                    <a:pt x="1375" y="654"/>
                    <a:pt x="1430" y="613"/>
                    <a:pt x="1484" y="586"/>
                  </a:cubicBezTo>
                  <a:cubicBezTo>
                    <a:pt x="1607" y="518"/>
                    <a:pt x="1730" y="477"/>
                    <a:pt x="1838" y="449"/>
                  </a:cubicBezTo>
                  <a:cubicBezTo>
                    <a:pt x="2016" y="409"/>
                    <a:pt x="2193" y="382"/>
                    <a:pt x="2370" y="382"/>
                  </a:cubicBezTo>
                  <a:cubicBezTo>
                    <a:pt x="2438" y="382"/>
                    <a:pt x="2506" y="395"/>
                    <a:pt x="2588" y="395"/>
                  </a:cubicBezTo>
                  <a:cubicBezTo>
                    <a:pt x="2833" y="422"/>
                    <a:pt x="3064" y="518"/>
                    <a:pt x="3269" y="667"/>
                  </a:cubicBezTo>
                  <a:cubicBezTo>
                    <a:pt x="3364" y="749"/>
                    <a:pt x="3446" y="845"/>
                    <a:pt x="3487" y="981"/>
                  </a:cubicBezTo>
                  <a:cubicBezTo>
                    <a:pt x="3514" y="1036"/>
                    <a:pt x="3514" y="1103"/>
                    <a:pt x="3514" y="1172"/>
                  </a:cubicBezTo>
                  <a:cubicBezTo>
                    <a:pt x="3514" y="1199"/>
                    <a:pt x="3500" y="1226"/>
                    <a:pt x="3500" y="1267"/>
                  </a:cubicBezTo>
                  <a:lnTo>
                    <a:pt x="3460" y="1348"/>
                  </a:lnTo>
                  <a:cubicBezTo>
                    <a:pt x="3418" y="1403"/>
                    <a:pt x="3364" y="1444"/>
                    <a:pt x="3309" y="1485"/>
                  </a:cubicBezTo>
                  <a:cubicBezTo>
                    <a:pt x="3255" y="1512"/>
                    <a:pt x="3200" y="1526"/>
                    <a:pt x="3133" y="1553"/>
                  </a:cubicBezTo>
                  <a:cubicBezTo>
                    <a:pt x="3037" y="1580"/>
                    <a:pt x="2928" y="1593"/>
                    <a:pt x="2819" y="1593"/>
                  </a:cubicBezTo>
                  <a:lnTo>
                    <a:pt x="2779" y="1593"/>
                  </a:lnTo>
                  <a:cubicBezTo>
                    <a:pt x="2534" y="1580"/>
                    <a:pt x="2288" y="1512"/>
                    <a:pt x="2098" y="1376"/>
                  </a:cubicBezTo>
                  <a:lnTo>
                    <a:pt x="2098" y="1376"/>
                  </a:lnTo>
                  <a:cubicBezTo>
                    <a:pt x="2193" y="1430"/>
                    <a:pt x="2302" y="1485"/>
                    <a:pt x="2425" y="1512"/>
                  </a:cubicBezTo>
                  <a:lnTo>
                    <a:pt x="2465" y="1526"/>
                  </a:lnTo>
                  <a:lnTo>
                    <a:pt x="2506" y="1526"/>
                  </a:lnTo>
                  <a:cubicBezTo>
                    <a:pt x="2534" y="1539"/>
                    <a:pt x="2561" y="1539"/>
                    <a:pt x="2601" y="1553"/>
                  </a:cubicBezTo>
                  <a:lnTo>
                    <a:pt x="2779" y="1553"/>
                  </a:lnTo>
                  <a:cubicBezTo>
                    <a:pt x="2888" y="1553"/>
                    <a:pt x="3010" y="1539"/>
                    <a:pt x="3119" y="1499"/>
                  </a:cubicBezTo>
                  <a:cubicBezTo>
                    <a:pt x="3173" y="1485"/>
                    <a:pt x="3228" y="1457"/>
                    <a:pt x="3282" y="1430"/>
                  </a:cubicBezTo>
                  <a:cubicBezTo>
                    <a:pt x="3337" y="1403"/>
                    <a:pt x="3378" y="1363"/>
                    <a:pt x="3405" y="1321"/>
                  </a:cubicBezTo>
                  <a:cubicBezTo>
                    <a:pt x="3460" y="1226"/>
                    <a:pt x="3460" y="1103"/>
                    <a:pt x="3418" y="994"/>
                  </a:cubicBezTo>
                  <a:cubicBezTo>
                    <a:pt x="3378" y="899"/>
                    <a:pt x="3309" y="804"/>
                    <a:pt x="3215" y="736"/>
                  </a:cubicBezTo>
                  <a:cubicBezTo>
                    <a:pt x="3173" y="709"/>
                    <a:pt x="3119" y="682"/>
                    <a:pt x="3064" y="654"/>
                  </a:cubicBezTo>
                  <a:lnTo>
                    <a:pt x="3024" y="627"/>
                  </a:lnTo>
                  <a:lnTo>
                    <a:pt x="2997" y="613"/>
                  </a:lnTo>
                  <a:cubicBezTo>
                    <a:pt x="2983" y="613"/>
                    <a:pt x="2969" y="600"/>
                    <a:pt x="2955" y="600"/>
                  </a:cubicBezTo>
                  <a:lnTo>
                    <a:pt x="2915" y="586"/>
                  </a:lnTo>
                  <a:cubicBezTo>
                    <a:pt x="2806" y="545"/>
                    <a:pt x="2683" y="518"/>
                    <a:pt x="2574" y="518"/>
                  </a:cubicBezTo>
                  <a:cubicBezTo>
                    <a:pt x="2519" y="504"/>
                    <a:pt x="2479" y="504"/>
                    <a:pt x="2425" y="504"/>
                  </a:cubicBezTo>
                  <a:cubicBezTo>
                    <a:pt x="2247" y="504"/>
                    <a:pt x="2056" y="531"/>
                    <a:pt x="1880" y="586"/>
                  </a:cubicBezTo>
                  <a:cubicBezTo>
                    <a:pt x="1771" y="613"/>
                    <a:pt x="1662" y="654"/>
                    <a:pt x="1566" y="709"/>
                  </a:cubicBezTo>
                  <a:cubicBezTo>
                    <a:pt x="1512" y="736"/>
                    <a:pt x="1471" y="776"/>
                    <a:pt x="1444" y="804"/>
                  </a:cubicBezTo>
                  <a:cubicBezTo>
                    <a:pt x="1444" y="818"/>
                    <a:pt x="1430" y="831"/>
                    <a:pt x="1417" y="845"/>
                  </a:cubicBezTo>
                  <a:cubicBezTo>
                    <a:pt x="1417" y="845"/>
                    <a:pt x="1403" y="858"/>
                    <a:pt x="1403" y="872"/>
                  </a:cubicBezTo>
                  <a:cubicBezTo>
                    <a:pt x="1403" y="885"/>
                    <a:pt x="1390" y="899"/>
                    <a:pt x="1390" y="899"/>
                  </a:cubicBezTo>
                  <a:cubicBezTo>
                    <a:pt x="1375" y="913"/>
                    <a:pt x="1375" y="927"/>
                    <a:pt x="1375" y="940"/>
                  </a:cubicBezTo>
                  <a:cubicBezTo>
                    <a:pt x="1348" y="994"/>
                    <a:pt x="1348" y="1036"/>
                    <a:pt x="1335" y="1090"/>
                  </a:cubicBezTo>
                  <a:cubicBezTo>
                    <a:pt x="1335" y="1145"/>
                    <a:pt x="1348" y="1185"/>
                    <a:pt x="1362" y="1239"/>
                  </a:cubicBezTo>
                  <a:cubicBezTo>
                    <a:pt x="1390" y="1281"/>
                    <a:pt x="1403" y="1335"/>
                    <a:pt x="1444" y="1376"/>
                  </a:cubicBezTo>
                  <a:cubicBezTo>
                    <a:pt x="1471" y="1417"/>
                    <a:pt x="1512" y="1457"/>
                    <a:pt x="1553" y="1499"/>
                  </a:cubicBezTo>
                  <a:cubicBezTo>
                    <a:pt x="1635" y="1566"/>
                    <a:pt x="1730" y="1635"/>
                    <a:pt x="1825" y="1689"/>
                  </a:cubicBezTo>
                  <a:cubicBezTo>
                    <a:pt x="1920" y="1757"/>
                    <a:pt x="2029" y="1798"/>
                    <a:pt x="2138" y="1853"/>
                  </a:cubicBezTo>
                  <a:cubicBezTo>
                    <a:pt x="2356" y="1935"/>
                    <a:pt x="2574" y="2002"/>
                    <a:pt x="2806" y="2057"/>
                  </a:cubicBezTo>
                  <a:cubicBezTo>
                    <a:pt x="2860" y="2071"/>
                    <a:pt x="2915" y="2071"/>
                    <a:pt x="2969" y="2084"/>
                  </a:cubicBezTo>
                  <a:lnTo>
                    <a:pt x="3146" y="2084"/>
                  </a:lnTo>
                  <a:cubicBezTo>
                    <a:pt x="3255" y="2084"/>
                    <a:pt x="3364" y="2084"/>
                    <a:pt x="3473" y="2057"/>
                  </a:cubicBezTo>
                  <a:cubicBezTo>
                    <a:pt x="3596" y="2043"/>
                    <a:pt x="3705" y="2016"/>
                    <a:pt x="3814" y="1989"/>
                  </a:cubicBezTo>
                  <a:cubicBezTo>
                    <a:pt x="3868" y="1962"/>
                    <a:pt x="3923" y="1948"/>
                    <a:pt x="3963" y="1920"/>
                  </a:cubicBezTo>
                  <a:cubicBezTo>
                    <a:pt x="4018" y="1907"/>
                    <a:pt x="4072" y="1880"/>
                    <a:pt x="4113" y="1853"/>
                  </a:cubicBezTo>
                  <a:cubicBezTo>
                    <a:pt x="4208" y="1798"/>
                    <a:pt x="4290" y="1730"/>
                    <a:pt x="4344" y="1648"/>
                  </a:cubicBezTo>
                  <a:lnTo>
                    <a:pt x="4372" y="1621"/>
                  </a:lnTo>
                  <a:cubicBezTo>
                    <a:pt x="4372" y="1608"/>
                    <a:pt x="4386" y="1593"/>
                    <a:pt x="4386" y="1580"/>
                  </a:cubicBezTo>
                  <a:cubicBezTo>
                    <a:pt x="4399" y="1580"/>
                    <a:pt x="4399" y="1566"/>
                    <a:pt x="4399" y="1553"/>
                  </a:cubicBezTo>
                  <a:cubicBezTo>
                    <a:pt x="4413" y="1539"/>
                    <a:pt x="4413" y="1526"/>
                    <a:pt x="4413" y="1526"/>
                  </a:cubicBezTo>
                  <a:cubicBezTo>
                    <a:pt x="4440" y="1485"/>
                    <a:pt x="4440" y="1430"/>
                    <a:pt x="4440" y="1390"/>
                  </a:cubicBezTo>
                  <a:cubicBezTo>
                    <a:pt x="4440" y="1308"/>
                    <a:pt x="4413" y="1212"/>
                    <a:pt x="4359" y="1117"/>
                  </a:cubicBezTo>
                  <a:cubicBezTo>
                    <a:pt x="4304" y="1036"/>
                    <a:pt x="4236" y="940"/>
                    <a:pt x="4154" y="872"/>
                  </a:cubicBezTo>
                  <a:cubicBezTo>
                    <a:pt x="4072" y="790"/>
                    <a:pt x="3990" y="722"/>
                    <a:pt x="3896" y="654"/>
                  </a:cubicBezTo>
                  <a:cubicBezTo>
                    <a:pt x="3841" y="627"/>
                    <a:pt x="3800" y="600"/>
                    <a:pt x="3745" y="573"/>
                  </a:cubicBezTo>
                  <a:cubicBezTo>
                    <a:pt x="3732" y="558"/>
                    <a:pt x="3705" y="545"/>
                    <a:pt x="3678" y="531"/>
                  </a:cubicBezTo>
                  <a:lnTo>
                    <a:pt x="3664" y="518"/>
                  </a:lnTo>
                  <a:lnTo>
                    <a:pt x="3650" y="518"/>
                  </a:lnTo>
                  <a:cubicBezTo>
                    <a:pt x="3636" y="504"/>
                    <a:pt x="3623" y="504"/>
                    <a:pt x="3609" y="504"/>
                  </a:cubicBezTo>
                  <a:cubicBezTo>
                    <a:pt x="3569" y="491"/>
                    <a:pt x="3500" y="464"/>
                    <a:pt x="3446" y="449"/>
                  </a:cubicBezTo>
                  <a:lnTo>
                    <a:pt x="3282" y="409"/>
                  </a:lnTo>
                  <a:cubicBezTo>
                    <a:pt x="3160" y="382"/>
                    <a:pt x="3051" y="355"/>
                    <a:pt x="2928" y="327"/>
                  </a:cubicBezTo>
                  <a:cubicBezTo>
                    <a:pt x="2819" y="300"/>
                    <a:pt x="2697" y="286"/>
                    <a:pt x="2588" y="259"/>
                  </a:cubicBezTo>
                  <a:cubicBezTo>
                    <a:pt x="2534" y="259"/>
                    <a:pt x="2479" y="246"/>
                    <a:pt x="2425" y="246"/>
                  </a:cubicBezTo>
                  <a:lnTo>
                    <a:pt x="2356" y="246"/>
                  </a:lnTo>
                  <a:cubicBezTo>
                    <a:pt x="2356" y="246"/>
                    <a:pt x="2356" y="232"/>
                    <a:pt x="2370" y="232"/>
                  </a:cubicBezTo>
                  <a:lnTo>
                    <a:pt x="2383" y="218"/>
                  </a:lnTo>
                  <a:lnTo>
                    <a:pt x="2397" y="218"/>
                  </a:lnTo>
                  <a:lnTo>
                    <a:pt x="2397" y="204"/>
                  </a:lnTo>
                  <a:cubicBezTo>
                    <a:pt x="2410" y="191"/>
                    <a:pt x="2410" y="177"/>
                    <a:pt x="2410" y="177"/>
                  </a:cubicBezTo>
                  <a:cubicBezTo>
                    <a:pt x="2425" y="164"/>
                    <a:pt x="2425" y="150"/>
                    <a:pt x="2425" y="137"/>
                  </a:cubicBezTo>
                  <a:lnTo>
                    <a:pt x="2111" y="110"/>
                  </a:lnTo>
                  <a:cubicBezTo>
                    <a:pt x="2111" y="68"/>
                    <a:pt x="2111" y="41"/>
                    <a:pt x="212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1"/>
            <p:cNvSpPr/>
            <p:nvPr/>
          </p:nvSpPr>
          <p:spPr>
            <a:xfrm>
              <a:off x="4941281" y="2100339"/>
              <a:ext cx="11423" cy="10423"/>
            </a:xfrm>
            <a:custGeom>
              <a:avLst/>
              <a:gdLst/>
              <a:ahLst/>
              <a:cxnLst/>
              <a:rect l="l" t="t" r="r" b="b"/>
              <a:pathLst>
                <a:path w="628" h="573" extrusionOk="0">
                  <a:moveTo>
                    <a:pt x="627" y="0"/>
                  </a:moveTo>
                  <a:lnTo>
                    <a:pt x="627" y="0"/>
                  </a:lnTo>
                  <a:cubicBezTo>
                    <a:pt x="451" y="246"/>
                    <a:pt x="246" y="436"/>
                    <a:pt x="1" y="572"/>
                  </a:cubicBezTo>
                  <a:lnTo>
                    <a:pt x="15" y="572"/>
                  </a:lnTo>
                  <a:cubicBezTo>
                    <a:pt x="83" y="545"/>
                    <a:pt x="137" y="518"/>
                    <a:pt x="192" y="491"/>
                  </a:cubicBezTo>
                  <a:cubicBezTo>
                    <a:pt x="315" y="422"/>
                    <a:pt x="424" y="340"/>
                    <a:pt x="505" y="218"/>
                  </a:cubicBezTo>
                  <a:lnTo>
                    <a:pt x="546" y="177"/>
                  </a:lnTo>
                  <a:cubicBezTo>
                    <a:pt x="546" y="164"/>
                    <a:pt x="560" y="150"/>
                    <a:pt x="573" y="137"/>
                  </a:cubicBezTo>
                  <a:cubicBezTo>
                    <a:pt x="573" y="122"/>
                    <a:pt x="587" y="109"/>
                    <a:pt x="600" y="82"/>
                  </a:cubicBezTo>
                  <a:cubicBezTo>
                    <a:pt x="600" y="68"/>
                    <a:pt x="614" y="55"/>
                    <a:pt x="614" y="41"/>
                  </a:cubicBezTo>
                  <a:cubicBezTo>
                    <a:pt x="627" y="28"/>
                    <a:pt x="627" y="13"/>
                    <a:pt x="627" y="0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1"/>
            <p:cNvSpPr/>
            <p:nvPr/>
          </p:nvSpPr>
          <p:spPr>
            <a:xfrm>
              <a:off x="4906374" y="1519641"/>
              <a:ext cx="50550" cy="592848"/>
            </a:xfrm>
            <a:custGeom>
              <a:avLst/>
              <a:gdLst/>
              <a:ahLst/>
              <a:cxnLst/>
              <a:rect l="l" t="t" r="r" b="b"/>
              <a:pathLst>
                <a:path w="2779" h="32592" extrusionOk="0">
                  <a:moveTo>
                    <a:pt x="2778" y="0"/>
                  </a:moveTo>
                  <a:lnTo>
                    <a:pt x="2669" y="1893"/>
                  </a:lnTo>
                  <a:cubicBezTo>
                    <a:pt x="2642" y="2533"/>
                    <a:pt x="2588" y="3173"/>
                    <a:pt x="2546" y="3799"/>
                  </a:cubicBezTo>
                  <a:cubicBezTo>
                    <a:pt x="2465" y="5080"/>
                    <a:pt x="2370" y="6347"/>
                    <a:pt x="2274" y="7613"/>
                  </a:cubicBezTo>
                  <a:cubicBezTo>
                    <a:pt x="2165" y="8893"/>
                    <a:pt x="2056" y="10160"/>
                    <a:pt x="1934" y="11426"/>
                  </a:cubicBezTo>
                  <a:cubicBezTo>
                    <a:pt x="1811" y="12694"/>
                    <a:pt x="1675" y="13960"/>
                    <a:pt x="1539" y="15227"/>
                  </a:cubicBezTo>
                  <a:cubicBezTo>
                    <a:pt x="1498" y="15539"/>
                    <a:pt x="1457" y="15866"/>
                    <a:pt x="1430" y="16180"/>
                  </a:cubicBezTo>
                  <a:lnTo>
                    <a:pt x="1375" y="16656"/>
                  </a:lnTo>
                  <a:lnTo>
                    <a:pt x="1321" y="17119"/>
                  </a:lnTo>
                  <a:cubicBezTo>
                    <a:pt x="1280" y="17446"/>
                    <a:pt x="1239" y="17760"/>
                    <a:pt x="1199" y="18073"/>
                  </a:cubicBezTo>
                  <a:lnTo>
                    <a:pt x="1075" y="19026"/>
                  </a:lnTo>
                  <a:lnTo>
                    <a:pt x="830" y="20920"/>
                  </a:lnTo>
                  <a:cubicBezTo>
                    <a:pt x="749" y="21546"/>
                    <a:pt x="681" y="22186"/>
                    <a:pt x="612" y="22827"/>
                  </a:cubicBezTo>
                  <a:cubicBezTo>
                    <a:pt x="354" y="25333"/>
                    <a:pt x="191" y="27839"/>
                    <a:pt x="0" y="30345"/>
                  </a:cubicBezTo>
                  <a:cubicBezTo>
                    <a:pt x="585" y="30358"/>
                    <a:pt x="1171" y="30521"/>
                    <a:pt x="1689" y="30793"/>
                  </a:cubicBezTo>
                  <a:cubicBezTo>
                    <a:pt x="1988" y="30944"/>
                    <a:pt x="2288" y="31148"/>
                    <a:pt x="2410" y="31461"/>
                  </a:cubicBezTo>
                  <a:cubicBezTo>
                    <a:pt x="2519" y="31707"/>
                    <a:pt x="2506" y="31883"/>
                    <a:pt x="2410" y="32033"/>
                  </a:cubicBezTo>
                  <a:cubicBezTo>
                    <a:pt x="2301" y="32197"/>
                    <a:pt x="2111" y="32319"/>
                    <a:pt x="1907" y="32442"/>
                  </a:cubicBezTo>
                  <a:cubicBezTo>
                    <a:pt x="1811" y="32496"/>
                    <a:pt x="1716" y="32551"/>
                    <a:pt x="1620" y="32591"/>
                  </a:cubicBezTo>
                  <a:cubicBezTo>
                    <a:pt x="1662" y="32591"/>
                    <a:pt x="1716" y="32578"/>
                    <a:pt x="1756" y="32564"/>
                  </a:cubicBezTo>
                  <a:cubicBezTo>
                    <a:pt x="1811" y="32537"/>
                    <a:pt x="1865" y="32524"/>
                    <a:pt x="1920" y="32496"/>
                  </a:cubicBezTo>
                  <a:cubicBezTo>
                    <a:pt x="2165" y="32360"/>
                    <a:pt x="2370" y="32170"/>
                    <a:pt x="2546" y="31924"/>
                  </a:cubicBezTo>
                  <a:cubicBezTo>
                    <a:pt x="2574" y="31870"/>
                    <a:pt x="2588" y="31801"/>
                    <a:pt x="2588" y="31734"/>
                  </a:cubicBezTo>
                  <a:cubicBezTo>
                    <a:pt x="2588" y="31665"/>
                    <a:pt x="2574" y="31583"/>
                    <a:pt x="2546" y="31516"/>
                  </a:cubicBezTo>
                  <a:cubicBezTo>
                    <a:pt x="2533" y="31447"/>
                    <a:pt x="2506" y="31393"/>
                    <a:pt x="2465" y="31325"/>
                  </a:cubicBezTo>
                  <a:cubicBezTo>
                    <a:pt x="2397" y="31216"/>
                    <a:pt x="2315" y="31107"/>
                    <a:pt x="2219" y="31011"/>
                  </a:cubicBezTo>
                  <a:cubicBezTo>
                    <a:pt x="2138" y="30917"/>
                    <a:pt x="2043" y="30835"/>
                    <a:pt x="1934" y="30766"/>
                  </a:cubicBezTo>
                  <a:cubicBezTo>
                    <a:pt x="1880" y="30726"/>
                    <a:pt x="1825" y="30699"/>
                    <a:pt x="1771" y="30657"/>
                  </a:cubicBezTo>
                  <a:lnTo>
                    <a:pt x="1689" y="30617"/>
                  </a:lnTo>
                  <a:lnTo>
                    <a:pt x="1662" y="30603"/>
                  </a:lnTo>
                  <a:cubicBezTo>
                    <a:pt x="1647" y="30590"/>
                    <a:pt x="1647" y="30590"/>
                    <a:pt x="1634" y="30590"/>
                  </a:cubicBezTo>
                  <a:cubicBezTo>
                    <a:pt x="1620" y="30576"/>
                    <a:pt x="1607" y="30576"/>
                    <a:pt x="1580" y="30562"/>
                  </a:cubicBezTo>
                  <a:cubicBezTo>
                    <a:pt x="1525" y="30548"/>
                    <a:pt x="1471" y="30535"/>
                    <a:pt x="1402" y="30508"/>
                  </a:cubicBezTo>
                  <a:cubicBezTo>
                    <a:pt x="1348" y="30494"/>
                    <a:pt x="1293" y="30481"/>
                    <a:pt x="1226" y="30467"/>
                  </a:cubicBezTo>
                  <a:cubicBezTo>
                    <a:pt x="1117" y="30426"/>
                    <a:pt x="994" y="30399"/>
                    <a:pt x="872" y="30372"/>
                  </a:cubicBezTo>
                  <a:cubicBezTo>
                    <a:pt x="749" y="30345"/>
                    <a:pt x="640" y="30317"/>
                    <a:pt x="518" y="30303"/>
                  </a:cubicBezTo>
                  <a:cubicBezTo>
                    <a:pt x="449" y="30290"/>
                    <a:pt x="381" y="30290"/>
                    <a:pt x="327" y="30276"/>
                  </a:cubicBezTo>
                  <a:lnTo>
                    <a:pt x="313" y="30276"/>
                  </a:lnTo>
                  <a:cubicBezTo>
                    <a:pt x="545" y="27797"/>
                    <a:pt x="721" y="25333"/>
                    <a:pt x="994" y="22867"/>
                  </a:cubicBezTo>
                  <a:cubicBezTo>
                    <a:pt x="1062" y="22227"/>
                    <a:pt x="1130" y="21601"/>
                    <a:pt x="1212" y="20960"/>
                  </a:cubicBezTo>
                  <a:lnTo>
                    <a:pt x="1457" y="19067"/>
                  </a:lnTo>
                  <a:lnTo>
                    <a:pt x="1580" y="18114"/>
                  </a:lnTo>
                  <a:cubicBezTo>
                    <a:pt x="1607" y="17800"/>
                    <a:pt x="1647" y="17488"/>
                    <a:pt x="1689" y="17174"/>
                  </a:cubicBezTo>
                  <a:lnTo>
                    <a:pt x="1743" y="16698"/>
                  </a:lnTo>
                  <a:lnTo>
                    <a:pt x="1798" y="16220"/>
                  </a:lnTo>
                  <a:cubicBezTo>
                    <a:pt x="1825" y="15894"/>
                    <a:pt x="1865" y="15581"/>
                    <a:pt x="1893" y="15267"/>
                  </a:cubicBezTo>
                  <a:lnTo>
                    <a:pt x="1988" y="14314"/>
                  </a:lnTo>
                  <a:cubicBezTo>
                    <a:pt x="2029" y="14001"/>
                    <a:pt x="2056" y="13674"/>
                    <a:pt x="2083" y="13360"/>
                  </a:cubicBezTo>
                  <a:lnTo>
                    <a:pt x="2125" y="12884"/>
                  </a:lnTo>
                  <a:lnTo>
                    <a:pt x="2165" y="12407"/>
                  </a:lnTo>
                  <a:cubicBezTo>
                    <a:pt x="2192" y="12094"/>
                    <a:pt x="2219" y="11767"/>
                    <a:pt x="2247" y="11454"/>
                  </a:cubicBezTo>
                  <a:lnTo>
                    <a:pt x="2328" y="10500"/>
                  </a:lnTo>
                  <a:cubicBezTo>
                    <a:pt x="2343" y="10187"/>
                    <a:pt x="2370" y="9861"/>
                    <a:pt x="2397" y="9547"/>
                  </a:cubicBezTo>
                  <a:lnTo>
                    <a:pt x="2424" y="9071"/>
                  </a:lnTo>
                  <a:lnTo>
                    <a:pt x="2452" y="8593"/>
                  </a:lnTo>
                  <a:lnTo>
                    <a:pt x="2519" y="7640"/>
                  </a:lnTo>
                  <a:cubicBezTo>
                    <a:pt x="2588" y="6360"/>
                    <a:pt x="2655" y="5080"/>
                    <a:pt x="2697" y="3814"/>
                  </a:cubicBezTo>
                  <a:lnTo>
                    <a:pt x="2724" y="2860"/>
                  </a:lnTo>
                  <a:cubicBezTo>
                    <a:pt x="2737" y="2533"/>
                    <a:pt x="2751" y="2219"/>
                    <a:pt x="2751" y="1893"/>
                  </a:cubicBezTo>
                  <a:cubicBezTo>
                    <a:pt x="2764" y="1580"/>
                    <a:pt x="2764" y="1266"/>
                    <a:pt x="2778" y="939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1"/>
            <p:cNvSpPr/>
            <p:nvPr/>
          </p:nvSpPr>
          <p:spPr>
            <a:xfrm>
              <a:off x="4889021" y="2071599"/>
              <a:ext cx="63192" cy="42128"/>
            </a:xfrm>
            <a:custGeom>
              <a:avLst/>
              <a:gdLst/>
              <a:ahLst/>
              <a:cxnLst/>
              <a:rect l="l" t="t" r="r" b="b"/>
              <a:pathLst>
                <a:path w="3474" h="2316" extrusionOk="0">
                  <a:moveTo>
                    <a:pt x="954" y="1"/>
                  </a:moveTo>
                  <a:cubicBezTo>
                    <a:pt x="940" y="41"/>
                    <a:pt x="940" y="68"/>
                    <a:pt x="940" y="110"/>
                  </a:cubicBezTo>
                  <a:lnTo>
                    <a:pt x="1254" y="137"/>
                  </a:lnTo>
                  <a:cubicBezTo>
                    <a:pt x="1254" y="150"/>
                    <a:pt x="1254" y="164"/>
                    <a:pt x="1239" y="177"/>
                  </a:cubicBezTo>
                  <a:cubicBezTo>
                    <a:pt x="1239" y="177"/>
                    <a:pt x="1239" y="191"/>
                    <a:pt x="1226" y="204"/>
                  </a:cubicBezTo>
                  <a:lnTo>
                    <a:pt x="1226" y="218"/>
                  </a:lnTo>
                  <a:lnTo>
                    <a:pt x="1212" y="218"/>
                  </a:lnTo>
                  <a:lnTo>
                    <a:pt x="1199" y="232"/>
                  </a:lnTo>
                  <a:cubicBezTo>
                    <a:pt x="1185" y="232"/>
                    <a:pt x="1185" y="246"/>
                    <a:pt x="1185" y="246"/>
                  </a:cubicBezTo>
                  <a:lnTo>
                    <a:pt x="1254" y="246"/>
                  </a:lnTo>
                  <a:cubicBezTo>
                    <a:pt x="1308" y="246"/>
                    <a:pt x="1363" y="259"/>
                    <a:pt x="1417" y="259"/>
                  </a:cubicBezTo>
                  <a:cubicBezTo>
                    <a:pt x="1526" y="286"/>
                    <a:pt x="1648" y="300"/>
                    <a:pt x="1757" y="327"/>
                  </a:cubicBezTo>
                  <a:cubicBezTo>
                    <a:pt x="1880" y="355"/>
                    <a:pt x="1989" y="382"/>
                    <a:pt x="2111" y="409"/>
                  </a:cubicBezTo>
                  <a:lnTo>
                    <a:pt x="2275" y="449"/>
                  </a:lnTo>
                  <a:cubicBezTo>
                    <a:pt x="2329" y="464"/>
                    <a:pt x="2398" y="491"/>
                    <a:pt x="2438" y="504"/>
                  </a:cubicBezTo>
                  <a:cubicBezTo>
                    <a:pt x="2452" y="504"/>
                    <a:pt x="2465" y="504"/>
                    <a:pt x="2479" y="518"/>
                  </a:cubicBezTo>
                  <a:lnTo>
                    <a:pt x="2493" y="518"/>
                  </a:lnTo>
                  <a:lnTo>
                    <a:pt x="2507" y="531"/>
                  </a:lnTo>
                  <a:cubicBezTo>
                    <a:pt x="2534" y="545"/>
                    <a:pt x="2561" y="558"/>
                    <a:pt x="2574" y="573"/>
                  </a:cubicBezTo>
                  <a:cubicBezTo>
                    <a:pt x="2629" y="600"/>
                    <a:pt x="2670" y="627"/>
                    <a:pt x="2725" y="654"/>
                  </a:cubicBezTo>
                  <a:cubicBezTo>
                    <a:pt x="2819" y="722"/>
                    <a:pt x="2901" y="790"/>
                    <a:pt x="2983" y="872"/>
                  </a:cubicBezTo>
                  <a:cubicBezTo>
                    <a:pt x="3065" y="940"/>
                    <a:pt x="3133" y="1036"/>
                    <a:pt x="3188" y="1117"/>
                  </a:cubicBezTo>
                  <a:cubicBezTo>
                    <a:pt x="3242" y="1212"/>
                    <a:pt x="3269" y="1308"/>
                    <a:pt x="3269" y="1390"/>
                  </a:cubicBezTo>
                  <a:cubicBezTo>
                    <a:pt x="3269" y="1430"/>
                    <a:pt x="3269" y="1485"/>
                    <a:pt x="3242" y="1526"/>
                  </a:cubicBezTo>
                  <a:cubicBezTo>
                    <a:pt x="3242" y="1526"/>
                    <a:pt x="3242" y="1539"/>
                    <a:pt x="3228" y="1553"/>
                  </a:cubicBezTo>
                  <a:cubicBezTo>
                    <a:pt x="3228" y="1566"/>
                    <a:pt x="3228" y="1580"/>
                    <a:pt x="3215" y="1580"/>
                  </a:cubicBezTo>
                  <a:cubicBezTo>
                    <a:pt x="3215" y="1593"/>
                    <a:pt x="3201" y="1608"/>
                    <a:pt x="3201" y="1621"/>
                  </a:cubicBezTo>
                  <a:lnTo>
                    <a:pt x="3173" y="1648"/>
                  </a:lnTo>
                  <a:cubicBezTo>
                    <a:pt x="3119" y="1730"/>
                    <a:pt x="3037" y="1798"/>
                    <a:pt x="2942" y="1853"/>
                  </a:cubicBezTo>
                  <a:cubicBezTo>
                    <a:pt x="2901" y="1880"/>
                    <a:pt x="2847" y="1907"/>
                    <a:pt x="2792" y="1920"/>
                  </a:cubicBezTo>
                  <a:cubicBezTo>
                    <a:pt x="2752" y="1948"/>
                    <a:pt x="2697" y="1962"/>
                    <a:pt x="2643" y="1989"/>
                  </a:cubicBezTo>
                  <a:cubicBezTo>
                    <a:pt x="2534" y="2016"/>
                    <a:pt x="2425" y="2043"/>
                    <a:pt x="2302" y="2057"/>
                  </a:cubicBezTo>
                  <a:cubicBezTo>
                    <a:pt x="2193" y="2084"/>
                    <a:pt x="2084" y="2084"/>
                    <a:pt x="1975" y="2084"/>
                  </a:cubicBezTo>
                  <a:lnTo>
                    <a:pt x="1798" y="2084"/>
                  </a:lnTo>
                  <a:cubicBezTo>
                    <a:pt x="1744" y="2071"/>
                    <a:pt x="1689" y="2071"/>
                    <a:pt x="1635" y="2057"/>
                  </a:cubicBezTo>
                  <a:cubicBezTo>
                    <a:pt x="1403" y="2002"/>
                    <a:pt x="1185" y="1935"/>
                    <a:pt x="967" y="1853"/>
                  </a:cubicBezTo>
                  <a:cubicBezTo>
                    <a:pt x="858" y="1798"/>
                    <a:pt x="749" y="1757"/>
                    <a:pt x="654" y="1689"/>
                  </a:cubicBezTo>
                  <a:cubicBezTo>
                    <a:pt x="559" y="1635"/>
                    <a:pt x="464" y="1566"/>
                    <a:pt x="382" y="1499"/>
                  </a:cubicBezTo>
                  <a:cubicBezTo>
                    <a:pt x="341" y="1457"/>
                    <a:pt x="300" y="1417"/>
                    <a:pt x="273" y="1376"/>
                  </a:cubicBezTo>
                  <a:cubicBezTo>
                    <a:pt x="232" y="1335"/>
                    <a:pt x="219" y="1281"/>
                    <a:pt x="191" y="1239"/>
                  </a:cubicBezTo>
                  <a:cubicBezTo>
                    <a:pt x="177" y="1185"/>
                    <a:pt x="164" y="1145"/>
                    <a:pt x="164" y="1090"/>
                  </a:cubicBezTo>
                  <a:cubicBezTo>
                    <a:pt x="177" y="1036"/>
                    <a:pt x="177" y="994"/>
                    <a:pt x="204" y="940"/>
                  </a:cubicBezTo>
                  <a:cubicBezTo>
                    <a:pt x="204" y="927"/>
                    <a:pt x="204" y="913"/>
                    <a:pt x="219" y="899"/>
                  </a:cubicBezTo>
                  <a:cubicBezTo>
                    <a:pt x="219" y="899"/>
                    <a:pt x="232" y="885"/>
                    <a:pt x="232" y="872"/>
                  </a:cubicBezTo>
                  <a:cubicBezTo>
                    <a:pt x="232" y="858"/>
                    <a:pt x="246" y="845"/>
                    <a:pt x="246" y="845"/>
                  </a:cubicBezTo>
                  <a:cubicBezTo>
                    <a:pt x="259" y="831"/>
                    <a:pt x="273" y="818"/>
                    <a:pt x="273" y="804"/>
                  </a:cubicBezTo>
                  <a:cubicBezTo>
                    <a:pt x="300" y="776"/>
                    <a:pt x="341" y="736"/>
                    <a:pt x="395" y="709"/>
                  </a:cubicBezTo>
                  <a:cubicBezTo>
                    <a:pt x="491" y="654"/>
                    <a:pt x="600" y="613"/>
                    <a:pt x="709" y="586"/>
                  </a:cubicBezTo>
                  <a:cubicBezTo>
                    <a:pt x="885" y="531"/>
                    <a:pt x="1076" y="504"/>
                    <a:pt x="1254" y="504"/>
                  </a:cubicBezTo>
                  <a:cubicBezTo>
                    <a:pt x="1308" y="504"/>
                    <a:pt x="1348" y="504"/>
                    <a:pt x="1403" y="518"/>
                  </a:cubicBezTo>
                  <a:cubicBezTo>
                    <a:pt x="1512" y="518"/>
                    <a:pt x="1635" y="545"/>
                    <a:pt x="1744" y="586"/>
                  </a:cubicBezTo>
                  <a:lnTo>
                    <a:pt x="1784" y="600"/>
                  </a:lnTo>
                  <a:cubicBezTo>
                    <a:pt x="1798" y="600"/>
                    <a:pt x="1812" y="613"/>
                    <a:pt x="1826" y="613"/>
                  </a:cubicBezTo>
                  <a:lnTo>
                    <a:pt x="1853" y="627"/>
                  </a:lnTo>
                  <a:lnTo>
                    <a:pt x="1893" y="654"/>
                  </a:lnTo>
                  <a:cubicBezTo>
                    <a:pt x="1948" y="682"/>
                    <a:pt x="2002" y="709"/>
                    <a:pt x="2044" y="736"/>
                  </a:cubicBezTo>
                  <a:cubicBezTo>
                    <a:pt x="2138" y="804"/>
                    <a:pt x="2207" y="899"/>
                    <a:pt x="2247" y="994"/>
                  </a:cubicBezTo>
                  <a:cubicBezTo>
                    <a:pt x="2289" y="1103"/>
                    <a:pt x="2289" y="1226"/>
                    <a:pt x="2234" y="1321"/>
                  </a:cubicBezTo>
                  <a:cubicBezTo>
                    <a:pt x="2207" y="1363"/>
                    <a:pt x="2166" y="1403"/>
                    <a:pt x="2111" y="1430"/>
                  </a:cubicBezTo>
                  <a:cubicBezTo>
                    <a:pt x="2057" y="1457"/>
                    <a:pt x="2002" y="1485"/>
                    <a:pt x="1948" y="1499"/>
                  </a:cubicBezTo>
                  <a:cubicBezTo>
                    <a:pt x="1839" y="1539"/>
                    <a:pt x="1717" y="1553"/>
                    <a:pt x="1608" y="1553"/>
                  </a:cubicBezTo>
                  <a:lnTo>
                    <a:pt x="1430" y="1553"/>
                  </a:lnTo>
                  <a:cubicBezTo>
                    <a:pt x="1390" y="1539"/>
                    <a:pt x="1363" y="1539"/>
                    <a:pt x="1335" y="1526"/>
                  </a:cubicBezTo>
                  <a:lnTo>
                    <a:pt x="1294" y="1526"/>
                  </a:lnTo>
                  <a:lnTo>
                    <a:pt x="1254" y="1512"/>
                  </a:lnTo>
                  <a:cubicBezTo>
                    <a:pt x="1131" y="1485"/>
                    <a:pt x="1022" y="1430"/>
                    <a:pt x="927" y="1376"/>
                  </a:cubicBezTo>
                  <a:lnTo>
                    <a:pt x="927" y="1376"/>
                  </a:lnTo>
                  <a:cubicBezTo>
                    <a:pt x="1117" y="1512"/>
                    <a:pt x="1363" y="1580"/>
                    <a:pt x="1608" y="1593"/>
                  </a:cubicBezTo>
                  <a:lnTo>
                    <a:pt x="1648" y="1593"/>
                  </a:lnTo>
                  <a:cubicBezTo>
                    <a:pt x="1757" y="1593"/>
                    <a:pt x="1866" y="1580"/>
                    <a:pt x="1962" y="1553"/>
                  </a:cubicBezTo>
                  <a:cubicBezTo>
                    <a:pt x="2029" y="1526"/>
                    <a:pt x="2084" y="1512"/>
                    <a:pt x="2138" y="1485"/>
                  </a:cubicBezTo>
                  <a:cubicBezTo>
                    <a:pt x="2193" y="1444"/>
                    <a:pt x="2247" y="1403"/>
                    <a:pt x="2289" y="1348"/>
                  </a:cubicBezTo>
                  <a:lnTo>
                    <a:pt x="2329" y="1267"/>
                  </a:lnTo>
                  <a:cubicBezTo>
                    <a:pt x="2329" y="1226"/>
                    <a:pt x="2343" y="1199"/>
                    <a:pt x="2343" y="1172"/>
                  </a:cubicBezTo>
                  <a:cubicBezTo>
                    <a:pt x="2343" y="1103"/>
                    <a:pt x="2343" y="1036"/>
                    <a:pt x="2316" y="981"/>
                  </a:cubicBezTo>
                  <a:cubicBezTo>
                    <a:pt x="2275" y="845"/>
                    <a:pt x="2193" y="749"/>
                    <a:pt x="2098" y="667"/>
                  </a:cubicBezTo>
                  <a:cubicBezTo>
                    <a:pt x="1893" y="518"/>
                    <a:pt x="1662" y="422"/>
                    <a:pt x="1417" y="395"/>
                  </a:cubicBezTo>
                  <a:cubicBezTo>
                    <a:pt x="1335" y="395"/>
                    <a:pt x="1267" y="382"/>
                    <a:pt x="1199" y="382"/>
                  </a:cubicBezTo>
                  <a:cubicBezTo>
                    <a:pt x="1022" y="382"/>
                    <a:pt x="845" y="409"/>
                    <a:pt x="667" y="449"/>
                  </a:cubicBezTo>
                  <a:cubicBezTo>
                    <a:pt x="559" y="477"/>
                    <a:pt x="436" y="518"/>
                    <a:pt x="313" y="586"/>
                  </a:cubicBezTo>
                  <a:cubicBezTo>
                    <a:pt x="259" y="613"/>
                    <a:pt x="204" y="654"/>
                    <a:pt x="164" y="709"/>
                  </a:cubicBezTo>
                  <a:lnTo>
                    <a:pt x="123" y="749"/>
                  </a:lnTo>
                  <a:cubicBezTo>
                    <a:pt x="110" y="763"/>
                    <a:pt x="110" y="776"/>
                    <a:pt x="95" y="790"/>
                  </a:cubicBezTo>
                  <a:cubicBezTo>
                    <a:pt x="82" y="804"/>
                    <a:pt x="82" y="818"/>
                    <a:pt x="68" y="845"/>
                  </a:cubicBezTo>
                  <a:cubicBezTo>
                    <a:pt x="68" y="858"/>
                    <a:pt x="55" y="872"/>
                    <a:pt x="55" y="885"/>
                  </a:cubicBezTo>
                  <a:cubicBezTo>
                    <a:pt x="28" y="940"/>
                    <a:pt x="14" y="1021"/>
                    <a:pt x="1" y="1090"/>
                  </a:cubicBezTo>
                  <a:cubicBezTo>
                    <a:pt x="1" y="1158"/>
                    <a:pt x="14" y="1226"/>
                    <a:pt x="28" y="1294"/>
                  </a:cubicBezTo>
                  <a:cubicBezTo>
                    <a:pt x="55" y="1363"/>
                    <a:pt x="82" y="1417"/>
                    <a:pt x="123" y="1471"/>
                  </a:cubicBezTo>
                  <a:cubicBezTo>
                    <a:pt x="164" y="1526"/>
                    <a:pt x="204" y="1580"/>
                    <a:pt x="259" y="1621"/>
                  </a:cubicBezTo>
                  <a:cubicBezTo>
                    <a:pt x="341" y="1717"/>
                    <a:pt x="450" y="1784"/>
                    <a:pt x="559" y="1853"/>
                  </a:cubicBezTo>
                  <a:cubicBezTo>
                    <a:pt x="667" y="1920"/>
                    <a:pt x="776" y="1975"/>
                    <a:pt x="885" y="2029"/>
                  </a:cubicBezTo>
                  <a:cubicBezTo>
                    <a:pt x="994" y="2084"/>
                    <a:pt x="1117" y="2125"/>
                    <a:pt x="1226" y="2166"/>
                  </a:cubicBezTo>
                  <a:cubicBezTo>
                    <a:pt x="1348" y="2207"/>
                    <a:pt x="1472" y="2234"/>
                    <a:pt x="1581" y="2261"/>
                  </a:cubicBezTo>
                  <a:cubicBezTo>
                    <a:pt x="1648" y="2274"/>
                    <a:pt x="1703" y="2289"/>
                    <a:pt x="1771" y="2302"/>
                  </a:cubicBezTo>
                  <a:cubicBezTo>
                    <a:pt x="1839" y="2316"/>
                    <a:pt x="1907" y="2316"/>
                    <a:pt x="1962" y="2316"/>
                  </a:cubicBezTo>
                  <a:lnTo>
                    <a:pt x="2016" y="2316"/>
                  </a:lnTo>
                  <a:cubicBezTo>
                    <a:pt x="2125" y="2316"/>
                    <a:pt x="2234" y="2316"/>
                    <a:pt x="2343" y="2289"/>
                  </a:cubicBezTo>
                  <a:cubicBezTo>
                    <a:pt x="2425" y="2289"/>
                    <a:pt x="2493" y="2274"/>
                    <a:pt x="2574" y="2247"/>
                  </a:cubicBezTo>
                  <a:cubicBezTo>
                    <a:pt x="2670" y="2207"/>
                    <a:pt x="2765" y="2152"/>
                    <a:pt x="2861" y="2098"/>
                  </a:cubicBezTo>
                  <a:cubicBezTo>
                    <a:pt x="3065" y="1975"/>
                    <a:pt x="3255" y="1853"/>
                    <a:pt x="3364" y="1689"/>
                  </a:cubicBezTo>
                  <a:cubicBezTo>
                    <a:pt x="3460" y="1539"/>
                    <a:pt x="3473" y="1363"/>
                    <a:pt x="3364" y="1117"/>
                  </a:cubicBezTo>
                  <a:cubicBezTo>
                    <a:pt x="3242" y="804"/>
                    <a:pt x="2942" y="600"/>
                    <a:pt x="2643" y="449"/>
                  </a:cubicBezTo>
                  <a:cubicBezTo>
                    <a:pt x="2125" y="177"/>
                    <a:pt x="1539" y="14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1"/>
            <p:cNvSpPr/>
            <p:nvPr/>
          </p:nvSpPr>
          <p:spPr>
            <a:xfrm>
              <a:off x="4875888" y="1896702"/>
              <a:ext cx="95643" cy="55498"/>
            </a:xfrm>
            <a:custGeom>
              <a:avLst/>
              <a:gdLst/>
              <a:ahLst/>
              <a:cxnLst/>
              <a:rect l="l" t="t" r="r" b="b"/>
              <a:pathLst>
                <a:path w="5258" h="3051" extrusionOk="0">
                  <a:moveTo>
                    <a:pt x="1771" y="0"/>
                  </a:moveTo>
                  <a:cubicBezTo>
                    <a:pt x="1267" y="0"/>
                    <a:pt x="750" y="27"/>
                    <a:pt x="260" y="82"/>
                  </a:cubicBezTo>
                  <a:cubicBezTo>
                    <a:pt x="123" y="817"/>
                    <a:pt x="0" y="1566"/>
                    <a:pt x="109" y="2315"/>
                  </a:cubicBezTo>
                  <a:cubicBezTo>
                    <a:pt x="84" y="2112"/>
                    <a:pt x="1822" y="2028"/>
                    <a:pt x="2213" y="2028"/>
                  </a:cubicBezTo>
                  <a:cubicBezTo>
                    <a:pt x="2241" y="2028"/>
                    <a:pt x="2262" y="2028"/>
                    <a:pt x="2275" y="2029"/>
                  </a:cubicBezTo>
                  <a:cubicBezTo>
                    <a:pt x="3011" y="2070"/>
                    <a:pt x="3759" y="2247"/>
                    <a:pt x="4454" y="2479"/>
                  </a:cubicBezTo>
                  <a:cubicBezTo>
                    <a:pt x="4740" y="2561"/>
                    <a:pt x="4903" y="2751"/>
                    <a:pt x="4999" y="3051"/>
                  </a:cubicBezTo>
                  <a:cubicBezTo>
                    <a:pt x="5081" y="2315"/>
                    <a:pt x="5163" y="1593"/>
                    <a:pt x="5244" y="858"/>
                  </a:cubicBezTo>
                  <a:cubicBezTo>
                    <a:pt x="5257" y="790"/>
                    <a:pt x="5257" y="708"/>
                    <a:pt x="5217" y="640"/>
                  </a:cubicBezTo>
                  <a:cubicBezTo>
                    <a:pt x="5190" y="599"/>
                    <a:pt x="5121" y="572"/>
                    <a:pt x="5067" y="545"/>
                  </a:cubicBezTo>
                  <a:cubicBezTo>
                    <a:pt x="4032" y="122"/>
                    <a:pt x="2902" y="0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01"/>
            <p:cNvSpPr/>
            <p:nvPr/>
          </p:nvSpPr>
          <p:spPr>
            <a:xfrm>
              <a:off x="4817680" y="1930881"/>
              <a:ext cx="113215" cy="128094"/>
            </a:xfrm>
            <a:custGeom>
              <a:avLst/>
              <a:gdLst/>
              <a:ahLst/>
              <a:cxnLst/>
              <a:rect l="l" t="t" r="r" b="b"/>
              <a:pathLst>
                <a:path w="6224" h="7042" extrusionOk="0">
                  <a:moveTo>
                    <a:pt x="4889" y="1"/>
                  </a:moveTo>
                  <a:cubicBezTo>
                    <a:pt x="4753" y="640"/>
                    <a:pt x="4235" y="1145"/>
                    <a:pt x="3677" y="1499"/>
                  </a:cubicBezTo>
                  <a:cubicBezTo>
                    <a:pt x="3133" y="1853"/>
                    <a:pt x="2506" y="2098"/>
                    <a:pt x="1961" y="2479"/>
                  </a:cubicBezTo>
                  <a:cubicBezTo>
                    <a:pt x="830" y="3242"/>
                    <a:pt x="95" y="4550"/>
                    <a:pt x="0" y="5912"/>
                  </a:cubicBezTo>
                  <a:cubicBezTo>
                    <a:pt x="204" y="5639"/>
                    <a:pt x="449" y="5407"/>
                    <a:pt x="736" y="5231"/>
                  </a:cubicBezTo>
                  <a:cubicBezTo>
                    <a:pt x="736" y="5843"/>
                    <a:pt x="830" y="6456"/>
                    <a:pt x="1008" y="7041"/>
                  </a:cubicBezTo>
                  <a:cubicBezTo>
                    <a:pt x="1293" y="5979"/>
                    <a:pt x="1743" y="4904"/>
                    <a:pt x="2574" y="4168"/>
                  </a:cubicBezTo>
                  <a:cubicBezTo>
                    <a:pt x="3133" y="3651"/>
                    <a:pt x="3827" y="3324"/>
                    <a:pt x="4426" y="2847"/>
                  </a:cubicBezTo>
                  <a:cubicBezTo>
                    <a:pt x="5325" y="2138"/>
                    <a:pt x="5979" y="1117"/>
                    <a:pt x="6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01"/>
            <p:cNvSpPr/>
            <p:nvPr/>
          </p:nvSpPr>
          <p:spPr>
            <a:xfrm>
              <a:off x="4866466" y="1751055"/>
              <a:ext cx="85511" cy="130350"/>
            </a:xfrm>
            <a:custGeom>
              <a:avLst/>
              <a:gdLst/>
              <a:ahLst/>
              <a:cxnLst/>
              <a:rect l="l" t="t" r="r" b="b"/>
              <a:pathLst>
                <a:path w="4701" h="7166" extrusionOk="0">
                  <a:moveTo>
                    <a:pt x="1273" y="0"/>
                  </a:moveTo>
                  <a:cubicBezTo>
                    <a:pt x="1239" y="0"/>
                    <a:pt x="1206" y="3"/>
                    <a:pt x="1172" y="12"/>
                  </a:cubicBezTo>
                  <a:cubicBezTo>
                    <a:pt x="1077" y="39"/>
                    <a:pt x="1009" y="108"/>
                    <a:pt x="941" y="189"/>
                  </a:cubicBezTo>
                  <a:cubicBezTo>
                    <a:pt x="736" y="435"/>
                    <a:pt x="573" y="802"/>
                    <a:pt x="641" y="1129"/>
                  </a:cubicBezTo>
                  <a:cubicBezTo>
                    <a:pt x="682" y="1388"/>
                    <a:pt x="696" y="1619"/>
                    <a:pt x="927" y="1769"/>
                  </a:cubicBezTo>
                  <a:cubicBezTo>
                    <a:pt x="396" y="2014"/>
                    <a:pt x="110" y="2681"/>
                    <a:pt x="300" y="3226"/>
                  </a:cubicBezTo>
                  <a:cubicBezTo>
                    <a:pt x="342" y="3349"/>
                    <a:pt x="409" y="3471"/>
                    <a:pt x="437" y="3607"/>
                  </a:cubicBezTo>
                  <a:cubicBezTo>
                    <a:pt x="573" y="4139"/>
                    <a:pt x="1" y="4479"/>
                    <a:pt x="69" y="4956"/>
                  </a:cubicBezTo>
                  <a:cubicBezTo>
                    <a:pt x="137" y="5365"/>
                    <a:pt x="736" y="5514"/>
                    <a:pt x="518" y="5991"/>
                  </a:cubicBezTo>
                  <a:cubicBezTo>
                    <a:pt x="369" y="6304"/>
                    <a:pt x="110" y="6618"/>
                    <a:pt x="464" y="6863"/>
                  </a:cubicBezTo>
                  <a:cubicBezTo>
                    <a:pt x="778" y="7094"/>
                    <a:pt x="1404" y="7149"/>
                    <a:pt x="1785" y="7163"/>
                  </a:cubicBezTo>
                  <a:cubicBezTo>
                    <a:pt x="1812" y="7165"/>
                    <a:pt x="1840" y="7166"/>
                    <a:pt x="1868" y="7166"/>
                  </a:cubicBezTo>
                  <a:cubicBezTo>
                    <a:pt x="2036" y="7166"/>
                    <a:pt x="2211" y="7127"/>
                    <a:pt x="2316" y="6999"/>
                  </a:cubicBezTo>
                  <a:cubicBezTo>
                    <a:pt x="2821" y="6413"/>
                    <a:pt x="1431" y="5705"/>
                    <a:pt x="1104" y="5460"/>
                  </a:cubicBezTo>
                  <a:lnTo>
                    <a:pt x="1104" y="5460"/>
                  </a:lnTo>
                  <a:cubicBezTo>
                    <a:pt x="1513" y="5556"/>
                    <a:pt x="1935" y="5637"/>
                    <a:pt x="2343" y="5719"/>
                  </a:cubicBezTo>
                  <a:cubicBezTo>
                    <a:pt x="2488" y="5750"/>
                    <a:pt x="2645" y="5779"/>
                    <a:pt x="2796" y="5779"/>
                  </a:cubicBezTo>
                  <a:cubicBezTo>
                    <a:pt x="2971" y="5779"/>
                    <a:pt x="3138" y="5740"/>
                    <a:pt x="3269" y="5623"/>
                  </a:cubicBezTo>
                  <a:cubicBezTo>
                    <a:pt x="3515" y="5419"/>
                    <a:pt x="3502" y="5024"/>
                    <a:pt x="3324" y="4751"/>
                  </a:cubicBezTo>
                  <a:cubicBezTo>
                    <a:pt x="3160" y="4479"/>
                    <a:pt x="2861" y="4316"/>
                    <a:pt x="2575" y="4166"/>
                  </a:cubicBezTo>
                  <a:cubicBezTo>
                    <a:pt x="2291" y="4031"/>
                    <a:pt x="1994" y="3909"/>
                    <a:pt x="1764" y="3695"/>
                  </a:cubicBezTo>
                  <a:lnTo>
                    <a:pt x="1764" y="3695"/>
                  </a:lnTo>
                  <a:cubicBezTo>
                    <a:pt x="1984" y="3897"/>
                    <a:pt x="2601" y="4023"/>
                    <a:pt x="3067" y="4023"/>
                  </a:cubicBezTo>
                  <a:cubicBezTo>
                    <a:pt x="3251" y="4023"/>
                    <a:pt x="3411" y="4004"/>
                    <a:pt x="3515" y="3962"/>
                  </a:cubicBezTo>
                  <a:cubicBezTo>
                    <a:pt x="3965" y="3785"/>
                    <a:pt x="3992" y="3213"/>
                    <a:pt x="3760" y="2832"/>
                  </a:cubicBezTo>
                  <a:cubicBezTo>
                    <a:pt x="3596" y="2572"/>
                    <a:pt x="3338" y="2396"/>
                    <a:pt x="3093" y="2218"/>
                  </a:cubicBezTo>
                  <a:lnTo>
                    <a:pt x="3093" y="2218"/>
                  </a:lnTo>
                  <a:cubicBezTo>
                    <a:pt x="3268" y="2259"/>
                    <a:pt x="3459" y="2301"/>
                    <a:pt x="3649" y="2301"/>
                  </a:cubicBezTo>
                  <a:cubicBezTo>
                    <a:pt x="3709" y="2301"/>
                    <a:pt x="3769" y="2297"/>
                    <a:pt x="3828" y="2287"/>
                  </a:cubicBezTo>
                  <a:cubicBezTo>
                    <a:pt x="4564" y="2164"/>
                    <a:pt x="4700" y="1279"/>
                    <a:pt x="4155" y="843"/>
                  </a:cubicBezTo>
                  <a:cubicBezTo>
                    <a:pt x="3828" y="584"/>
                    <a:pt x="3406" y="475"/>
                    <a:pt x="2997" y="380"/>
                  </a:cubicBezTo>
                  <a:cubicBezTo>
                    <a:pt x="2712" y="311"/>
                    <a:pt x="2412" y="244"/>
                    <a:pt x="2112" y="175"/>
                  </a:cubicBezTo>
                  <a:cubicBezTo>
                    <a:pt x="1907" y="121"/>
                    <a:pt x="1690" y="80"/>
                    <a:pt x="1486" y="26"/>
                  </a:cubicBezTo>
                  <a:cubicBezTo>
                    <a:pt x="1420" y="16"/>
                    <a:pt x="1347" y="0"/>
                    <a:pt x="1273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1"/>
            <p:cNvSpPr/>
            <p:nvPr/>
          </p:nvSpPr>
          <p:spPr>
            <a:xfrm>
              <a:off x="4868703" y="1842187"/>
              <a:ext cx="41382" cy="26776"/>
            </a:xfrm>
            <a:custGeom>
              <a:avLst/>
              <a:gdLst/>
              <a:ahLst/>
              <a:cxnLst/>
              <a:rect l="l" t="t" r="r" b="b"/>
              <a:pathLst>
                <a:path w="2275" h="1472" extrusionOk="0">
                  <a:moveTo>
                    <a:pt x="1" y="1"/>
                  </a:moveTo>
                  <a:cubicBezTo>
                    <a:pt x="1" y="28"/>
                    <a:pt x="1" y="68"/>
                    <a:pt x="14" y="96"/>
                  </a:cubicBezTo>
                  <a:cubicBezTo>
                    <a:pt x="14" y="137"/>
                    <a:pt x="14" y="164"/>
                    <a:pt x="28" y="191"/>
                  </a:cubicBezTo>
                  <a:cubicBezTo>
                    <a:pt x="41" y="232"/>
                    <a:pt x="55" y="259"/>
                    <a:pt x="68" y="286"/>
                  </a:cubicBezTo>
                  <a:cubicBezTo>
                    <a:pt x="83" y="313"/>
                    <a:pt x="96" y="355"/>
                    <a:pt x="110" y="382"/>
                  </a:cubicBezTo>
                  <a:cubicBezTo>
                    <a:pt x="192" y="491"/>
                    <a:pt x="286" y="586"/>
                    <a:pt x="409" y="668"/>
                  </a:cubicBezTo>
                  <a:cubicBezTo>
                    <a:pt x="518" y="736"/>
                    <a:pt x="640" y="791"/>
                    <a:pt x="764" y="818"/>
                  </a:cubicBezTo>
                  <a:cubicBezTo>
                    <a:pt x="886" y="858"/>
                    <a:pt x="995" y="900"/>
                    <a:pt x="1118" y="913"/>
                  </a:cubicBezTo>
                  <a:cubicBezTo>
                    <a:pt x="1336" y="967"/>
                    <a:pt x="1553" y="1009"/>
                    <a:pt x="1744" y="1090"/>
                  </a:cubicBezTo>
                  <a:cubicBezTo>
                    <a:pt x="1839" y="1131"/>
                    <a:pt x="1935" y="1172"/>
                    <a:pt x="2017" y="1240"/>
                  </a:cubicBezTo>
                  <a:lnTo>
                    <a:pt x="2057" y="1267"/>
                  </a:lnTo>
                  <a:cubicBezTo>
                    <a:pt x="2071" y="1267"/>
                    <a:pt x="2071" y="1281"/>
                    <a:pt x="2084" y="1294"/>
                  </a:cubicBezTo>
                  <a:cubicBezTo>
                    <a:pt x="2111" y="1308"/>
                    <a:pt x="2126" y="1321"/>
                    <a:pt x="2153" y="1349"/>
                  </a:cubicBezTo>
                  <a:cubicBezTo>
                    <a:pt x="2153" y="1363"/>
                    <a:pt x="2166" y="1363"/>
                    <a:pt x="2180" y="1376"/>
                  </a:cubicBezTo>
                  <a:lnTo>
                    <a:pt x="2207" y="1403"/>
                  </a:lnTo>
                  <a:cubicBezTo>
                    <a:pt x="2234" y="1430"/>
                    <a:pt x="2248" y="1458"/>
                    <a:pt x="2275" y="1472"/>
                  </a:cubicBezTo>
                  <a:lnTo>
                    <a:pt x="2275" y="1376"/>
                  </a:lnTo>
                  <a:cubicBezTo>
                    <a:pt x="2275" y="1363"/>
                    <a:pt x="2262" y="1349"/>
                    <a:pt x="2262" y="1335"/>
                  </a:cubicBezTo>
                  <a:lnTo>
                    <a:pt x="2262" y="1281"/>
                  </a:lnTo>
                  <a:lnTo>
                    <a:pt x="2220" y="1199"/>
                  </a:lnTo>
                  <a:cubicBezTo>
                    <a:pt x="2220" y="1172"/>
                    <a:pt x="2220" y="1158"/>
                    <a:pt x="2207" y="1145"/>
                  </a:cubicBezTo>
                  <a:lnTo>
                    <a:pt x="2180" y="1103"/>
                  </a:lnTo>
                  <a:cubicBezTo>
                    <a:pt x="2126" y="981"/>
                    <a:pt x="2030" y="872"/>
                    <a:pt x="1921" y="791"/>
                  </a:cubicBezTo>
                  <a:cubicBezTo>
                    <a:pt x="1812" y="709"/>
                    <a:pt x="1690" y="640"/>
                    <a:pt x="1567" y="600"/>
                  </a:cubicBezTo>
                  <a:cubicBezTo>
                    <a:pt x="1445" y="559"/>
                    <a:pt x="1336" y="518"/>
                    <a:pt x="1212" y="491"/>
                  </a:cubicBezTo>
                  <a:cubicBezTo>
                    <a:pt x="981" y="437"/>
                    <a:pt x="749" y="409"/>
                    <a:pt x="559" y="355"/>
                  </a:cubicBezTo>
                  <a:cubicBezTo>
                    <a:pt x="450" y="313"/>
                    <a:pt x="355" y="286"/>
                    <a:pt x="273" y="232"/>
                  </a:cubicBezTo>
                  <a:lnTo>
                    <a:pt x="205" y="177"/>
                  </a:lnTo>
                  <a:cubicBezTo>
                    <a:pt x="177" y="164"/>
                    <a:pt x="150" y="150"/>
                    <a:pt x="137" y="137"/>
                  </a:cubicBezTo>
                  <a:lnTo>
                    <a:pt x="6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1"/>
            <p:cNvSpPr/>
            <p:nvPr/>
          </p:nvSpPr>
          <p:spPr>
            <a:xfrm>
              <a:off x="4873905" y="1816430"/>
              <a:ext cx="55516" cy="20336"/>
            </a:xfrm>
            <a:custGeom>
              <a:avLst/>
              <a:gdLst/>
              <a:ahLst/>
              <a:cxnLst/>
              <a:rect l="l" t="t" r="r" b="b"/>
              <a:pathLst>
                <a:path w="3052" h="1118" extrusionOk="0">
                  <a:moveTo>
                    <a:pt x="423" y="0"/>
                  </a:moveTo>
                  <a:cubicBezTo>
                    <a:pt x="354" y="0"/>
                    <a:pt x="287" y="13"/>
                    <a:pt x="205" y="13"/>
                  </a:cubicBezTo>
                  <a:cubicBezTo>
                    <a:pt x="136" y="13"/>
                    <a:pt x="69" y="28"/>
                    <a:pt x="0" y="41"/>
                  </a:cubicBezTo>
                  <a:cubicBezTo>
                    <a:pt x="55" y="82"/>
                    <a:pt x="123" y="109"/>
                    <a:pt x="191" y="137"/>
                  </a:cubicBezTo>
                  <a:cubicBezTo>
                    <a:pt x="260" y="164"/>
                    <a:pt x="314" y="191"/>
                    <a:pt x="382" y="218"/>
                  </a:cubicBezTo>
                  <a:cubicBezTo>
                    <a:pt x="518" y="259"/>
                    <a:pt x="641" y="313"/>
                    <a:pt x="777" y="354"/>
                  </a:cubicBezTo>
                  <a:cubicBezTo>
                    <a:pt x="1035" y="436"/>
                    <a:pt x="1295" y="504"/>
                    <a:pt x="1553" y="572"/>
                  </a:cubicBezTo>
                  <a:cubicBezTo>
                    <a:pt x="1798" y="640"/>
                    <a:pt x="2043" y="722"/>
                    <a:pt x="2303" y="803"/>
                  </a:cubicBezTo>
                  <a:cubicBezTo>
                    <a:pt x="2425" y="845"/>
                    <a:pt x="2548" y="899"/>
                    <a:pt x="2670" y="940"/>
                  </a:cubicBezTo>
                  <a:lnTo>
                    <a:pt x="2766" y="981"/>
                  </a:lnTo>
                  <a:lnTo>
                    <a:pt x="2847" y="1021"/>
                  </a:lnTo>
                  <a:cubicBezTo>
                    <a:pt x="2888" y="1048"/>
                    <a:pt x="2915" y="1063"/>
                    <a:pt x="2942" y="1076"/>
                  </a:cubicBezTo>
                  <a:cubicBezTo>
                    <a:pt x="2984" y="1090"/>
                    <a:pt x="3011" y="1103"/>
                    <a:pt x="3051" y="1117"/>
                  </a:cubicBezTo>
                  <a:cubicBezTo>
                    <a:pt x="3024" y="1090"/>
                    <a:pt x="3011" y="1048"/>
                    <a:pt x="2997" y="1021"/>
                  </a:cubicBezTo>
                  <a:cubicBezTo>
                    <a:pt x="2969" y="994"/>
                    <a:pt x="2956" y="967"/>
                    <a:pt x="2929" y="926"/>
                  </a:cubicBezTo>
                  <a:cubicBezTo>
                    <a:pt x="2902" y="899"/>
                    <a:pt x="2888" y="872"/>
                    <a:pt x="2860" y="845"/>
                  </a:cubicBezTo>
                  <a:cubicBezTo>
                    <a:pt x="2833" y="818"/>
                    <a:pt x="2820" y="790"/>
                    <a:pt x="2793" y="763"/>
                  </a:cubicBezTo>
                  <a:cubicBezTo>
                    <a:pt x="2684" y="667"/>
                    <a:pt x="2575" y="572"/>
                    <a:pt x="2452" y="491"/>
                  </a:cubicBezTo>
                  <a:cubicBezTo>
                    <a:pt x="2207" y="340"/>
                    <a:pt x="1934" y="218"/>
                    <a:pt x="1662" y="150"/>
                  </a:cubicBezTo>
                  <a:cubicBezTo>
                    <a:pt x="1390" y="68"/>
                    <a:pt x="1117" y="28"/>
                    <a:pt x="845" y="13"/>
                  </a:cubicBezTo>
                  <a:cubicBezTo>
                    <a:pt x="695" y="0"/>
                    <a:pt x="559" y="0"/>
                    <a:pt x="42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1"/>
            <p:cNvSpPr/>
            <p:nvPr/>
          </p:nvSpPr>
          <p:spPr>
            <a:xfrm>
              <a:off x="4876143" y="1779267"/>
              <a:ext cx="57735" cy="20336"/>
            </a:xfrm>
            <a:custGeom>
              <a:avLst/>
              <a:gdLst/>
              <a:ahLst/>
              <a:cxnLst/>
              <a:rect l="l" t="t" r="r" b="b"/>
              <a:pathLst>
                <a:path w="3174" h="1118" extrusionOk="0">
                  <a:moveTo>
                    <a:pt x="776" y="0"/>
                  </a:moveTo>
                  <a:cubicBezTo>
                    <a:pt x="694" y="13"/>
                    <a:pt x="627" y="28"/>
                    <a:pt x="545" y="41"/>
                  </a:cubicBezTo>
                  <a:cubicBezTo>
                    <a:pt x="504" y="55"/>
                    <a:pt x="463" y="68"/>
                    <a:pt x="436" y="82"/>
                  </a:cubicBezTo>
                  <a:cubicBezTo>
                    <a:pt x="409" y="95"/>
                    <a:pt x="395" y="95"/>
                    <a:pt x="382" y="109"/>
                  </a:cubicBezTo>
                  <a:cubicBezTo>
                    <a:pt x="355" y="109"/>
                    <a:pt x="340" y="122"/>
                    <a:pt x="327" y="137"/>
                  </a:cubicBezTo>
                  <a:cubicBezTo>
                    <a:pt x="259" y="164"/>
                    <a:pt x="191" y="218"/>
                    <a:pt x="137" y="273"/>
                  </a:cubicBezTo>
                  <a:cubicBezTo>
                    <a:pt x="82" y="327"/>
                    <a:pt x="28" y="395"/>
                    <a:pt x="0" y="463"/>
                  </a:cubicBezTo>
                  <a:cubicBezTo>
                    <a:pt x="137" y="382"/>
                    <a:pt x="259" y="340"/>
                    <a:pt x="395" y="327"/>
                  </a:cubicBezTo>
                  <a:cubicBezTo>
                    <a:pt x="431" y="327"/>
                    <a:pt x="474" y="321"/>
                    <a:pt x="518" y="321"/>
                  </a:cubicBezTo>
                  <a:cubicBezTo>
                    <a:pt x="540" y="321"/>
                    <a:pt x="563" y="323"/>
                    <a:pt x="586" y="327"/>
                  </a:cubicBezTo>
                  <a:cubicBezTo>
                    <a:pt x="640" y="327"/>
                    <a:pt x="709" y="327"/>
                    <a:pt x="763" y="340"/>
                  </a:cubicBezTo>
                  <a:cubicBezTo>
                    <a:pt x="885" y="368"/>
                    <a:pt x="1021" y="395"/>
                    <a:pt x="1144" y="436"/>
                  </a:cubicBezTo>
                  <a:cubicBezTo>
                    <a:pt x="1212" y="449"/>
                    <a:pt x="1281" y="477"/>
                    <a:pt x="1335" y="491"/>
                  </a:cubicBezTo>
                  <a:cubicBezTo>
                    <a:pt x="1403" y="518"/>
                    <a:pt x="1471" y="531"/>
                    <a:pt x="1539" y="558"/>
                  </a:cubicBezTo>
                  <a:cubicBezTo>
                    <a:pt x="1811" y="627"/>
                    <a:pt x="2071" y="709"/>
                    <a:pt x="2329" y="790"/>
                  </a:cubicBezTo>
                  <a:cubicBezTo>
                    <a:pt x="2588" y="872"/>
                    <a:pt x="2846" y="954"/>
                    <a:pt x="3092" y="1090"/>
                  </a:cubicBezTo>
                  <a:lnTo>
                    <a:pt x="3173" y="1117"/>
                  </a:lnTo>
                  <a:lnTo>
                    <a:pt x="3173" y="1049"/>
                  </a:lnTo>
                  <a:cubicBezTo>
                    <a:pt x="3173" y="1035"/>
                    <a:pt x="3160" y="1008"/>
                    <a:pt x="3160" y="981"/>
                  </a:cubicBezTo>
                  <a:cubicBezTo>
                    <a:pt x="3160" y="954"/>
                    <a:pt x="3146" y="927"/>
                    <a:pt x="3146" y="899"/>
                  </a:cubicBezTo>
                  <a:cubicBezTo>
                    <a:pt x="3133" y="927"/>
                    <a:pt x="3119" y="940"/>
                    <a:pt x="3119" y="967"/>
                  </a:cubicBezTo>
                  <a:lnTo>
                    <a:pt x="3118" y="968"/>
                  </a:lnTo>
                  <a:lnTo>
                    <a:pt x="3118" y="968"/>
                  </a:lnTo>
                  <a:cubicBezTo>
                    <a:pt x="3036" y="868"/>
                    <a:pt x="2951" y="776"/>
                    <a:pt x="2846" y="694"/>
                  </a:cubicBezTo>
                  <a:cubicBezTo>
                    <a:pt x="2737" y="600"/>
                    <a:pt x="2601" y="518"/>
                    <a:pt x="2479" y="449"/>
                  </a:cubicBezTo>
                  <a:cubicBezTo>
                    <a:pt x="2220" y="300"/>
                    <a:pt x="1934" y="204"/>
                    <a:pt x="1662" y="137"/>
                  </a:cubicBezTo>
                  <a:cubicBezTo>
                    <a:pt x="1593" y="109"/>
                    <a:pt x="1526" y="95"/>
                    <a:pt x="1457" y="82"/>
                  </a:cubicBezTo>
                  <a:cubicBezTo>
                    <a:pt x="1390" y="68"/>
                    <a:pt x="1308" y="55"/>
                    <a:pt x="1239" y="41"/>
                  </a:cubicBezTo>
                  <a:cubicBezTo>
                    <a:pt x="1090" y="13"/>
                    <a:pt x="940" y="0"/>
                    <a:pt x="77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01"/>
            <p:cNvSpPr/>
            <p:nvPr/>
          </p:nvSpPr>
          <p:spPr>
            <a:xfrm>
              <a:off x="4881090" y="1747799"/>
              <a:ext cx="67903" cy="29504"/>
            </a:xfrm>
            <a:custGeom>
              <a:avLst/>
              <a:gdLst/>
              <a:ahLst/>
              <a:cxnLst/>
              <a:rect l="l" t="t" r="r" b="b"/>
              <a:pathLst>
                <a:path w="3733" h="1622" extrusionOk="0">
                  <a:moveTo>
                    <a:pt x="695" y="0"/>
                  </a:moveTo>
                  <a:cubicBezTo>
                    <a:pt x="640" y="0"/>
                    <a:pt x="586" y="0"/>
                    <a:pt x="531" y="14"/>
                  </a:cubicBezTo>
                  <a:lnTo>
                    <a:pt x="464" y="14"/>
                  </a:lnTo>
                  <a:cubicBezTo>
                    <a:pt x="450" y="27"/>
                    <a:pt x="437" y="27"/>
                    <a:pt x="422" y="27"/>
                  </a:cubicBezTo>
                  <a:cubicBezTo>
                    <a:pt x="409" y="27"/>
                    <a:pt x="395" y="42"/>
                    <a:pt x="382" y="42"/>
                  </a:cubicBezTo>
                  <a:cubicBezTo>
                    <a:pt x="273" y="69"/>
                    <a:pt x="191" y="123"/>
                    <a:pt x="110" y="205"/>
                  </a:cubicBezTo>
                  <a:cubicBezTo>
                    <a:pt x="83" y="232"/>
                    <a:pt x="55" y="287"/>
                    <a:pt x="28" y="327"/>
                  </a:cubicBezTo>
                  <a:cubicBezTo>
                    <a:pt x="14" y="368"/>
                    <a:pt x="1" y="423"/>
                    <a:pt x="1" y="463"/>
                  </a:cubicBezTo>
                  <a:cubicBezTo>
                    <a:pt x="41" y="381"/>
                    <a:pt x="110" y="327"/>
                    <a:pt x="191" y="300"/>
                  </a:cubicBezTo>
                  <a:cubicBezTo>
                    <a:pt x="259" y="273"/>
                    <a:pt x="341" y="245"/>
                    <a:pt x="422" y="245"/>
                  </a:cubicBezTo>
                  <a:cubicBezTo>
                    <a:pt x="437" y="245"/>
                    <a:pt x="450" y="245"/>
                    <a:pt x="477" y="259"/>
                  </a:cubicBezTo>
                  <a:lnTo>
                    <a:pt x="531" y="259"/>
                  </a:lnTo>
                  <a:cubicBezTo>
                    <a:pt x="573" y="273"/>
                    <a:pt x="613" y="273"/>
                    <a:pt x="655" y="287"/>
                  </a:cubicBezTo>
                  <a:cubicBezTo>
                    <a:pt x="722" y="314"/>
                    <a:pt x="804" y="341"/>
                    <a:pt x="886" y="368"/>
                  </a:cubicBezTo>
                  <a:cubicBezTo>
                    <a:pt x="967" y="409"/>
                    <a:pt x="1049" y="436"/>
                    <a:pt x="1131" y="477"/>
                  </a:cubicBezTo>
                  <a:cubicBezTo>
                    <a:pt x="1212" y="505"/>
                    <a:pt x="1294" y="545"/>
                    <a:pt x="1390" y="572"/>
                  </a:cubicBezTo>
                  <a:cubicBezTo>
                    <a:pt x="1553" y="627"/>
                    <a:pt x="1730" y="695"/>
                    <a:pt x="1893" y="750"/>
                  </a:cubicBezTo>
                  <a:cubicBezTo>
                    <a:pt x="2071" y="804"/>
                    <a:pt x="2248" y="859"/>
                    <a:pt x="2425" y="899"/>
                  </a:cubicBezTo>
                  <a:cubicBezTo>
                    <a:pt x="2507" y="926"/>
                    <a:pt x="2589" y="954"/>
                    <a:pt x="2683" y="968"/>
                  </a:cubicBezTo>
                  <a:cubicBezTo>
                    <a:pt x="2765" y="995"/>
                    <a:pt x="2847" y="1008"/>
                    <a:pt x="2929" y="1035"/>
                  </a:cubicBezTo>
                  <a:cubicBezTo>
                    <a:pt x="3092" y="1090"/>
                    <a:pt x="3242" y="1144"/>
                    <a:pt x="3378" y="1240"/>
                  </a:cubicBezTo>
                  <a:cubicBezTo>
                    <a:pt x="3515" y="1322"/>
                    <a:pt x="3651" y="1444"/>
                    <a:pt x="3718" y="1621"/>
                  </a:cubicBezTo>
                  <a:cubicBezTo>
                    <a:pt x="3733" y="1567"/>
                    <a:pt x="3733" y="1526"/>
                    <a:pt x="3718" y="1471"/>
                  </a:cubicBezTo>
                  <a:cubicBezTo>
                    <a:pt x="3705" y="1431"/>
                    <a:pt x="3691" y="1376"/>
                    <a:pt x="3678" y="1335"/>
                  </a:cubicBezTo>
                  <a:cubicBezTo>
                    <a:pt x="3664" y="1295"/>
                    <a:pt x="3637" y="1240"/>
                    <a:pt x="3609" y="1199"/>
                  </a:cubicBezTo>
                  <a:cubicBezTo>
                    <a:pt x="3596" y="1158"/>
                    <a:pt x="3555" y="1117"/>
                    <a:pt x="3528" y="1077"/>
                  </a:cubicBezTo>
                  <a:cubicBezTo>
                    <a:pt x="3460" y="995"/>
                    <a:pt x="3392" y="926"/>
                    <a:pt x="3310" y="872"/>
                  </a:cubicBezTo>
                  <a:cubicBezTo>
                    <a:pt x="3228" y="817"/>
                    <a:pt x="3146" y="763"/>
                    <a:pt x="3065" y="723"/>
                  </a:cubicBezTo>
                  <a:cubicBezTo>
                    <a:pt x="2970" y="668"/>
                    <a:pt x="2888" y="641"/>
                    <a:pt x="2806" y="599"/>
                  </a:cubicBezTo>
                  <a:cubicBezTo>
                    <a:pt x="2711" y="572"/>
                    <a:pt x="2629" y="532"/>
                    <a:pt x="2547" y="505"/>
                  </a:cubicBezTo>
                  <a:cubicBezTo>
                    <a:pt x="2371" y="436"/>
                    <a:pt x="2207" y="381"/>
                    <a:pt x="2030" y="327"/>
                  </a:cubicBezTo>
                  <a:cubicBezTo>
                    <a:pt x="1866" y="273"/>
                    <a:pt x="1690" y="218"/>
                    <a:pt x="1512" y="178"/>
                  </a:cubicBezTo>
                  <a:cubicBezTo>
                    <a:pt x="1430" y="151"/>
                    <a:pt x="1336" y="123"/>
                    <a:pt x="1254" y="109"/>
                  </a:cubicBezTo>
                  <a:cubicBezTo>
                    <a:pt x="1158" y="82"/>
                    <a:pt x="1076" y="69"/>
                    <a:pt x="981" y="42"/>
                  </a:cubicBezTo>
                  <a:cubicBezTo>
                    <a:pt x="886" y="27"/>
                    <a:pt x="791" y="0"/>
                    <a:pt x="69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01"/>
            <p:cNvSpPr/>
            <p:nvPr/>
          </p:nvSpPr>
          <p:spPr>
            <a:xfrm>
              <a:off x="4908339" y="1737085"/>
              <a:ext cx="90695" cy="113633"/>
            </a:xfrm>
            <a:custGeom>
              <a:avLst/>
              <a:gdLst/>
              <a:ahLst/>
              <a:cxnLst/>
              <a:rect l="l" t="t" r="r" b="b"/>
              <a:pathLst>
                <a:path w="4986" h="6247" extrusionOk="0">
                  <a:moveTo>
                    <a:pt x="2436" y="0"/>
                  </a:moveTo>
                  <a:cubicBezTo>
                    <a:pt x="2424" y="0"/>
                    <a:pt x="2411" y="1"/>
                    <a:pt x="2398" y="4"/>
                  </a:cubicBezTo>
                  <a:cubicBezTo>
                    <a:pt x="2329" y="17"/>
                    <a:pt x="2275" y="59"/>
                    <a:pt x="2220" y="113"/>
                  </a:cubicBezTo>
                  <a:cubicBezTo>
                    <a:pt x="1717" y="535"/>
                    <a:pt x="940" y="848"/>
                    <a:pt x="314" y="1039"/>
                  </a:cubicBezTo>
                  <a:cubicBezTo>
                    <a:pt x="232" y="1066"/>
                    <a:pt x="150" y="1094"/>
                    <a:pt x="96" y="1161"/>
                  </a:cubicBezTo>
                  <a:cubicBezTo>
                    <a:pt x="1" y="1284"/>
                    <a:pt x="83" y="1475"/>
                    <a:pt x="192" y="1597"/>
                  </a:cubicBezTo>
                  <a:cubicBezTo>
                    <a:pt x="449" y="1855"/>
                    <a:pt x="818" y="1969"/>
                    <a:pt x="1177" y="1969"/>
                  </a:cubicBezTo>
                  <a:cubicBezTo>
                    <a:pt x="1216" y="1969"/>
                    <a:pt x="1255" y="1968"/>
                    <a:pt x="1294" y="1965"/>
                  </a:cubicBezTo>
                  <a:cubicBezTo>
                    <a:pt x="1594" y="1951"/>
                    <a:pt x="1866" y="1815"/>
                    <a:pt x="2166" y="1775"/>
                  </a:cubicBezTo>
                  <a:cubicBezTo>
                    <a:pt x="2192" y="1771"/>
                    <a:pt x="2217" y="1770"/>
                    <a:pt x="2242" y="1770"/>
                  </a:cubicBezTo>
                  <a:cubicBezTo>
                    <a:pt x="2544" y="1770"/>
                    <a:pt x="2772" y="1992"/>
                    <a:pt x="3010" y="2156"/>
                  </a:cubicBezTo>
                  <a:cubicBezTo>
                    <a:pt x="2752" y="2687"/>
                    <a:pt x="2807" y="3300"/>
                    <a:pt x="2888" y="3885"/>
                  </a:cubicBezTo>
                  <a:cubicBezTo>
                    <a:pt x="2956" y="4348"/>
                    <a:pt x="3052" y="4811"/>
                    <a:pt x="3256" y="5234"/>
                  </a:cubicBezTo>
                  <a:cubicBezTo>
                    <a:pt x="3351" y="5438"/>
                    <a:pt x="3473" y="5628"/>
                    <a:pt x="3624" y="5792"/>
                  </a:cubicBezTo>
                  <a:cubicBezTo>
                    <a:pt x="3800" y="5969"/>
                    <a:pt x="3991" y="6119"/>
                    <a:pt x="4223" y="6215"/>
                  </a:cubicBezTo>
                  <a:cubicBezTo>
                    <a:pt x="4263" y="6235"/>
                    <a:pt x="4310" y="6247"/>
                    <a:pt x="4359" y="6247"/>
                  </a:cubicBezTo>
                  <a:cubicBezTo>
                    <a:pt x="4377" y="6247"/>
                    <a:pt x="4395" y="6245"/>
                    <a:pt x="4414" y="6242"/>
                  </a:cubicBezTo>
                  <a:cubicBezTo>
                    <a:pt x="4577" y="6228"/>
                    <a:pt x="4659" y="6037"/>
                    <a:pt x="4699" y="5860"/>
                  </a:cubicBezTo>
                  <a:cubicBezTo>
                    <a:pt x="4931" y="4893"/>
                    <a:pt x="4986" y="3981"/>
                    <a:pt x="4917" y="2986"/>
                  </a:cubicBezTo>
                  <a:cubicBezTo>
                    <a:pt x="4890" y="2578"/>
                    <a:pt x="4850" y="2156"/>
                    <a:pt x="4741" y="1775"/>
                  </a:cubicBezTo>
                  <a:cubicBezTo>
                    <a:pt x="4686" y="1543"/>
                    <a:pt x="4672" y="1039"/>
                    <a:pt x="4509" y="889"/>
                  </a:cubicBezTo>
                  <a:cubicBezTo>
                    <a:pt x="4468" y="848"/>
                    <a:pt x="4427" y="834"/>
                    <a:pt x="4372" y="807"/>
                  </a:cubicBezTo>
                  <a:cubicBezTo>
                    <a:pt x="3787" y="562"/>
                    <a:pt x="3188" y="304"/>
                    <a:pt x="2589" y="44"/>
                  </a:cubicBezTo>
                  <a:cubicBezTo>
                    <a:pt x="2545" y="22"/>
                    <a:pt x="2491" y="0"/>
                    <a:pt x="2436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1"/>
            <p:cNvSpPr/>
            <p:nvPr/>
          </p:nvSpPr>
          <p:spPr>
            <a:xfrm>
              <a:off x="4904119" y="1737394"/>
              <a:ext cx="62464" cy="79545"/>
            </a:xfrm>
            <a:custGeom>
              <a:avLst/>
              <a:gdLst/>
              <a:ahLst/>
              <a:cxnLst/>
              <a:rect l="l" t="t" r="r" b="b"/>
              <a:pathLst>
                <a:path w="3434" h="4373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316" y="109"/>
                    <a:pt x="2126" y="191"/>
                    <a:pt x="1935" y="287"/>
                  </a:cubicBezTo>
                  <a:cubicBezTo>
                    <a:pt x="1731" y="368"/>
                    <a:pt x="1540" y="450"/>
                    <a:pt x="1336" y="532"/>
                  </a:cubicBezTo>
                  <a:cubicBezTo>
                    <a:pt x="1295" y="545"/>
                    <a:pt x="1241" y="572"/>
                    <a:pt x="1186" y="586"/>
                  </a:cubicBezTo>
                  <a:cubicBezTo>
                    <a:pt x="1132" y="614"/>
                    <a:pt x="1090" y="641"/>
                    <a:pt x="1036" y="654"/>
                  </a:cubicBezTo>
                  <a:cubicBezTo>
                    <a:pt x="941" y="708"/>
                    <a:pt x="845" y="763"/>
                    <a:pt x="751" y="804"/>
                  </a:cubicBezTo>
                  <a:cubicBezTo>
                    <a:pt x="655" y="859"/>
                    <a:pt x="560" y="913"/>
                    <a:pt x="478" y="940"/>
                  </a:cubicBezTo>
                  <a:cubicBezTo>
                    <a:pt x="382" y="981"/>
                    <a:pt x="301" y="1008"/>
                    <a:pt x="206" y="1022"/>
                  </a:cubicBezTo>
                  <a:lnTo>
                    <a:pt x="1" y="1062"/>
                  </a:lnTo>
                  <a:lnTo>
                    <a:pt x="70" y="1280"/>
                  </a:lnTo>
                  <a:cubicBezTo>
                    <a:pt x="97" y="1362"/>
                    <a:pt x="137" y="1444"/>
                    <a:pt x="179" y="1512"/>
                  </a:cubicBezTo>
                  <a:cubicBezTo>
                    <a:pt x="233" y="1594"/>
                    <a:pt x="287" y="1662"/>
                    <a:pt x="342" y="1716"/>
                  </a:cubicBezTo>
                  <a:cubicBezTo>
                    <a:pt x="409" y="1785"/>
                    <a:pt x="478" y="1839"/>
                    <a:pt x="546" y="1894"/>
                  </a:cubicBezTo>
                  <a:cubicBezTo>
                    <a:pt x="614" y="1934"/>
                    <a:pt x="682" y="1976"/>
                    <a:pt x="764" y="2016"/>
                  </a:cubicBezTo>
                  <a:cubicBezTo>
                    <a:pt x="832" y="2057"/>
                    <a:pt x="914" y="2084"/>
                    <a:pt x="996" y="2112"/>
                  </a:cubicBezTo>
                  <a:cubicBezTo>
                    <a:pt x="1077" y="2125"/>
                    <a:pt x="1159" y="2152"/>
                    <a:pt x="1241" y="2152"/>
                  </a:cubicBezTo>
                  <a:cubicBezTo>
                    <a:pt x="1336" y="2166"/>
                    <a:pt x="1417" y="2166"/>
                    <a:pt x="1513" y="2166"/>
                  </a:cubicBezTo>
                  <a:cubicBezTo>
                    <a:pt x="1526" y="2166"/>
                    <a:pt x="1554" y="2166"/>
                    <a:pt x="1568" y="2152"/>
                  </a:cubicBezTo>
                  <a:lnTo>
                    <a:pt x="1635" y="2152"/>
                  </a:lnTo>
                  <a:lnTo>
                    <a:pt x="1677" y="2139"/>
                  </a:lnTo>
                  <a:lnTo>
                    <a:pt x="1704" y="2139"/>
                  </a:lnTo>
                  <a:lnTo>
                    <a:pt x="1744" y="2125"/>
                  </a:lnTo>
                  <a:lnTo>
                    <a:pt x="1771" y="2112"/>
                  </a:lnTo>
                  <a:cubicBezTo>
                    <a:pt x="1853" y="2084"/>
                    <a:pt x="1922" y="2057"/>
                    <a:pt x="1989" y="2030"/>
                  </a:cubicBezTo>
                  <a:cubicBezTo>
                    <a:pt x="2071" y="2003"/>
                    <a:pt x="2126" y="1976"/>
                    <a:pt x="2194" y="1948"/>
                  </a:cubicBezTo>
                  <a:cubicBezTo>
                    <a:pt x="2249" y="1934"/>
                    <a:pt x="2303" y="1907"/>
                    <a:pt x="2358" y="1907"/>
                  </a:cubicBezTo>
                  <a:cubicBezTo>
                    <a:pt x="2412" y="1894"/>
                    <a:pt x="2467" y="1894"/>
                    <a:pt x="2521" y="1894"/>
                  </a:cubicBezTo>
                  <a:cubicBezTo>
                    <a:pt x="2717" y="1906"/>
                    <a:pt x="2924" y="2017"/>
                    <a:pt x="3043" y="2188"/>
                  </a:cubicBezTo>
                  <a:lnTo>
                    <a:pt x="3043" y="2188"/>
                  </a:lnTo>
                  <a:lnTo>
                    <a:pt x="3024" y="2234"/>
                  </a:lnTo>
                  <a:lnTo>
                    <a:pt x="2970" y="2384"/>
                  </a:lnTo>
                  <a:lnTo>
                    <a:pt x="2943" y="2533"/>
                  </a:lnTo>
                  <a:lnTo>
                    <a:pt x="2916" y="2670"/>
                  </a:lnTo>
                  <a:cubicBezTo>
                    <a:pt x="2875" y="2874"/>
                    <a:pt x="2875" y="3078"/>
                    <a:pt x="2888" y="3269"/>
                  </a:cubicBezTo>
                  <a:cubicBezTo>
                    <a:pt x="2902" y="3474"/>
                    <a:pt x="2930" y="3664"/>
                    <a:pt x="2984" y="3855"/>
                  </a:cubicBezTo>
                  <a:cubicBezTo>
                    <a:pt x="3039" y="4032"/>
                    <a:pt x="3120" y="4209"/>
                    <a:pt x="3215" y="4373"/>
                  </a:cubicBezTo>
                  <a:cubicBezTo>
                    <a:pt x="3161" y="4195"/>
                    <a:pt x="3133" y="4004"/>
                    <a:pt x="3120" y="3828"/>
                  </a:cubicBezTo>
                  <a:cubicBezTo>
                    <a:pt x="3093" y="3637"/>
                    <a:pt x="3093" y="3460"/>
                    <a:pt x="3106" y="3269"/>
                  </a:cubicBezTo>
                  <a:cubicBezTo>
                    <a:pt x="3133" y="3092"/>
                    <a:pt x="3161" y="2915"/>
                    <a:pt x="3215" y="2738"/>
                  </a:cubicBezTo>
                  <a:lnTo>
                    <a:pt x="3242" y="2615"/>
                  </a:lnTo>
                  <a:lnTo>
                    <a:pt x="3297" y="2493"/>
                  </a:lnTo>
                  <a:lnTo>
                    <a:pt x="3351" y="2370"/>
                  </a:lnTo>
                  <a:lnTo>
                    <a:pt x="3406" y="2248"/>
                  </a:lnTo>
                  <a:lnTo>
                    <a:pt x="3433" y="2179"/>
                  </a:lnTo>
                  <a:lnTo>
                    <a:pt x="3406" y="2098"/>
                  </a:lnTo>
                  <a:cubicBezTo>
                    <a:pt x="3324" y="1921"/>
                    <a:pt x="3215" y="1785"/>
                    <a:pt x="3066" y="1676"/>
                  </a:cubicBezTo>
                  <a:cubicBezTo>
                    <a:pt x="2930" y="1567"/>
                    <a:pt x="2752" y="1498"/>
                    <a:pt x="2576" y="1485"/>
                  </a:cubicBezTo>
                  <a:cubicBezTo>
                    <a:pt x="2528" y="1478"/>
                    <a:pt x="2480" y="1475"/>
                    <a:pt x="2432" y="1475"/>
                  </a:cubicBezTo>
                  <a:cubicBezTo>
                    <a:pt x="2385" y="1475"/>
                    <a:pt x="2337" y="1478"/>
                    <a:pt x="2289" y="1485"/>
                  </a:cubicBezTo>
                  <a:cubicBezTo>
                    <a:pt x="2207" y="1498"/>
                    <a:pt x="2126" y="1526"/>
                    <a:pt x="2044" y="1553"/>
                  </a:cubicBezTo>
                  <a:cubicBezTo>
                    <a:pt x="1962" y="1567"/>
                    <a:pt x="1895" y="1607"/>
                    <a:pt x="1826" y="1634"/>
                  </a:cubicBezTo>
                  <a:cubicBezTo>
                    <a:pt x="1758" y="1649"/>
                    <a:pt x="1704" y="1676"/>
                    <a:pt x="1649" y="1703"/>
                  </a:cubicBezTo>
                  <a:lnTo>
                    <a:pt x="1595" y="1703"/>
                  </a:lnTo>
                  <a:lnTo>
                    <a:pt x="1581" y="1716"/>
                  </a:lnTo>
                  <a:lnTo>
                    <a:pt x="1513" y="1716"/>
                  </a:lnTo>
                  <a:cubicBezTo>
                    <a:pt x="1499" y="1730"/>
                    <a:pt x="1486" y="1730"/>
                    <a:pt x="1472" y="1730"/>
                  </a:cubicBezTo>
                  <a:lnTo>
                    <a:pt x="1295" y="1730"/>
                  </a:lnTo>
                  <a:cubicBezTo>
                    <a:pt x="1241" y="1716"/>
                    <a:pt x="1172" y="1703"/>
                    <a:pt x="1118" y="1689"/>
                  </a:cubicBezTo>
                  <a:cubicBezTo>
                    <a:pt x="1050" y="1676"/>
                    <a:pt x="996" y="1649"/>
                    <a:pt x="941" y="1634"/>
                  </a:cubicBezTo>
                  <a:cubicBezTo>
                    <a:pt x="887" y="1607"/>
                    <a:pt x="832" y="1567"/>
                    <a:pt x="778" y="1540"/>
                  </a:cubicBezTo>
                  <a:cubicBezTo>
                    <a:pt x="723" y="1512"/>
                    <a:pt x="682" y="1471"/>
                    <a:pt x="627" y="1431"/>
                  </a:cubicBezTo>
                  <a:cubicBezTo>
                    <a:pt x="592" y="1395"/>
                    <a:pt x="556" y="1360"/>
                    <a:pt x="530" y="1315"/>
                  </a:cubicBezTo>
                  <a:lnTo>
                    <a:pt x="530" y="1315"/>
                  </a:lnTo>
                  <a:cubicBezTo>
                    <a:pt x="563" y="1300"/>
                    <a:pt x="595" y="1283"/>
                    <a:pt x="627" y="1267"/>
                  </a:cubicBezTo>
                  <a:cubicBezTo>
                    <a:pt x="736" y="1213"/>
                    <a:pt x="832" y="1158"/>
                    <a:pt x="914" y="1090"/>
                  </a:cubicBezTo>
                  <a:lnTo>
                    <a:pt x="1186" y="913"/>
                  </a:lnTo>
                  <a:lnTo>
                    <a:pt x="1308" y="831"/>
                  </a:lnTo>
                  <a:cubicBezTo>
                    <a:pt x="1363" y="804"/>
                    <a:pt x="1404" y="777"/>
                    <a:pt x="1445" y="750"/>
                  </a:cubicBezTo>
                  <a:cubicBezTo>
                    <a:pt x="1635" y="641"/>
                    <a:pt x="1826" y="532"/>
                    <a:pt x="2004" y="409"/>
                  </a:cubicBezTo>
                  <a:cubicBezTo>
                    <a:pt x="2180" y="287"/>
                    <a:pt x="2358" y="150"/>
                    <a:pt x="250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01"/>
            <p:cNvSpPr/>
            <p:nvPr/>
          </p:nvSpPr>
          <p:spPr>
            <a:xfrm>
              <a:off x="5918884" y="2461229"/>
              <a:ext cx="139499" cy="219135"/>
            </a:xfrm>
            <a:custGeom>
              <a:avLst/>
              <a:gdLst/>
              <a:ahLst/>
              <a:cxnLst/>
              <a:rect l="l" t="t" r="r" b="b"/>
              <a:pathLst>
                <a:path w="7669" h="12047" extrusionOk="0">
                  <a:moveTo>
                    <a:pt x="651" y="1"/>
                  </a:moveTo>
                  <a:cubicBezTo>
                    <a:pt x="371" y="1"/>
                    <a:pt x="212" y="145"/>
                    <a:pt x="136" y="372"/>
                  </a:cubicBezTo>
                  <a:cubicBezTo>
                    <a:pt x="0" y="781"/>
                    <a:pt x="151" y="1462"/>
                    <a:pt x="368" y="1979"/>
                  </a:cubicBezTo>
                  <a:cubicBezTo>
                    <a:pt x="1295" y="4307"/>
                    <a:pt x="2629" y="6378"/>
                    <a:pt x="4019" y="8448"/>
                  </a:cubicBezTo>
                  <a:cubicBezTo>
                    <a:pt x="4241" y="8788"/>
                    <a:pt x="6250" y="12047"/>
                    <a:pt x="6841" y="12047"/>
                  </a:cubicBezTo>
                  <a:cubicBezTo>
                    <a:pt x="6865" y="12047"/>
                    <a:pt x="6887" y="12041"/>
                    <a:pt x="6906" y="12030"/>
                  </a:cubicBezTo>
                  <a:cubicBezTo>
                    <a:pt x="7273" y="11798"/>
                    <a:pt x="7382" y="11322"/>
                    <a:pt x="7437" y="10886"/>
                  </a:cubicBezTo>
                  <a:cubicBezTo>
                    <a:pt x="7669" y="8707"/>
                    <a:pt x="7191" y="6459"/>
                    <a:pt x="6102" y="4553"/>
                  </a:cubicBezTo>
                  <a:cubicBezTo>
                    <a:pt x="5012" y="2646"/>
                    <a:pt x="3310" y="1093"/>
                    <a:pt x="1322" y="181"/>
                  </a:cubicBezTo>
                  <a:cubicBezTo>
                    <a:pt x="1045" y="56"/>
                    <a:pt x="825" y="1"/>
                    <a:pt x="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01"/>
            <p:cNvSpPr/>
            <p:nvPr/>
          </p:nvSpPr>
          <p:spPr>
            <a:xfrm>
              <a:off x="5848780" y="2350415"/>
              <a:ext cx="268303" cy="419443"/>
            </a:xfrm>
            <a:custGeom>
              <a:avLst/>
              <a:gdLst/>
              <a:ahLst/>
              <a:cxnLst/>
              <a:rect l="l" t="t" r="r" b="b"/>
              <a:pathLst>
                <a:path w="14750" h="23059" extrusionOk="0">
                  <a:moveTo>
                    <a:pt x="11329" y="1"/>
                  </a:moveTo>
                  <a:cubicBezTo>
                    <a:pt x="11294" y="1"/>
                    <a:pt x="11258" y="3"/>
                    <a:pt x="11223" y="8"/>
                  </a:cubicBezTo>
                  <a:cubicBezTo>
                    <a:pt x="10991" y="35"/>
                    <a:pt x="10800" y="185"/>
                    <a:pt x="10610" y="321"/>
                  </a:cubicBezTo>
                  <a:cubicBezTo>
                    <a:pt x="9193" y="1438"/>
                    <a:pt x="7845" y="2664"/>
                    <a:pt x="6620" y="3998"/>
                  </a:cubicBezTo>
                  <a:cubicBezTo>
                    <a:pt x="5380" y="5320"/>
                    <a:pt x="4426" y="6791"/>
                    <a:pt x="3242" y="8153"/>
                  </a:cubicBezTo>
                  <a:lnTo>
                    <a:pt x="1771" y="9827"/>
                  </a:lnTo>
                  <a:cubicBezTo>
                    <a:pt x="1417" y="10236"/>
                    <a:pt x="736" y="10713"/>
                    <a:pt x="477" y="11149"/>
                  </a:cubicBezTo>
                  <a:cubicBezTo>
                    <a:pt x="0" y="11912"/>
                    <a:pt x="246" y="13859"/>
                    <a:pt x="504" y="14717"/>
                  </a:cubicBezTo>
                  <a:cubicBezTo>
                    <a:pt x="1212" y="17087"/>
                    <a:pt x="2492" y="19375"/>
                    <a:pt x="3868" y="21431"/>
                  </a:cubicBezTo>
                  <a:cubicBezTo>
                    <a:pt x="4208" y="21936"/>
                    <a:pt x="4590" y="22439"/>
                    <a:pt x="5080" y="22793"/>
                  </a:cubicBezTo>
                  <a:cubicBezTo>
                    <a:pt x="5286" y="22940"/>
                    <a:pt x="5533" y="23059"/>
                    <a:pt x="5772" y="23059"/>
                  </a:cubicBezTo>
                  <a:cubicBezTo>
                    <a:pt x="5866" y="23059"/>
                    <a:pt x="5959" y="23040"/>
                    <a:pt x="6048" y="22998"/>
                  </a:cubicBezTo>
                  <a:cubicBezTo>
                    <a:pt x="6102" y="22984"/>
                    <a:pt x="6156" y="22944"/>
                    <a:pt x="6156" y="22875"/>
                  </a:cubicBezTo>
                  <a:cubicBezTo>
                    <a:pt x="6156" y="22835"/>
                    <a:pt x="6129" y="22793"/>
                    <a:pt x="6088" y="22753"/>
                  </a:cubicBezTo>
                  <a:cubicBezTo>
                    <a:pt x="5489" y="22154"/>
                    <a:pt x="4889" y="21540"/>
                    <a:pt x="4290" y="20928"/>
                  </a:cubicBezTo>
                  <a:lnTo>
                    <a:pt x="4290" y="20928"/>
                  </a:lnTo>
                  <a:cubicBezTo>
                    <a:pt x="4808" y="21173"/>
                    <a:pt x="5325" y="21404"/>
                    <a:pt x="5830" y="21636"/>
                  </a:cubicBezTo>
                  <a:cubicBezTo>
                    <a:pt x="6049" y="21734"/>
                    <a:pt x="6268" y="21831"/>
                    <a:pt x="6497" y="21831"/>
                  </a:cubicBezTo>
                  <a:cubicBezTo>
                    <a:pt x="6524" y="21831"/>
                    <a:pt x="6551" y="21830"/>
                    <a:pt x="6578" y="21827"/>
                  </a:cubicBezTo>
                  <a:cubicBezTo>
                    <a:pt x="6837" y="21813"/>
                    <a:pt x="7096" y="21595"/>
                    <a:pt x="7083" y="21337"/>
                  </a:cubicBezTo>
                  <a:cubicBezTo>
                    <a:pt x="7055" y="21023"/>
                    <a:pt x="6714" y="20874"/>
                    <a:pt x="6429" y="20778"/>
                  </a:cubicBezTo>
                  <a:cubicBezTo>
                    <a:pt x="5209" y="20317"/>
                    <a:pt x="4164" y="19411"/>
                    <a:pt x="3523" y="18288"/>
                  </a:cubicBezTo>
                  <a:lnTo>
                    <a:pt x="3523" y="18288"/>
                  </a:lnTo>
                  <a:cubicBezTo>
                    <a:pt x="3936" y="18995"/>
                    <a:pt x="5622" y="19476"/>
                    <a:pt x="6476" y="19476"/>
                  </a:cubicBezTo>
                  <a:cubicBezTo>
                    <a:pt x="6532" y="19476"/>
                    <a:pt x="6584" y="19474"/>
                    <a:pt x="6633" y="19470"/>
                  </a:cubicBezTo>
                  <a:cubicBezTo>
                    <a:pt x="6742" y="19470"/>
                    <a:pt x="6892" y="19416"/>
                    <a:pt x="6892" y="19307"/>
                  </a:cubicBezTo>
                  <a:cubicBezTo>
                    <a:pt x="6878" y="19239"/>
                    <a:pt x="6837" y="19198"/>
                    <a:pt x="6783" y="19157"/>
                  </a:cubicBezTo>
                  <a:cubicBezTo>
                    <a:pt x="5857" y="18368"/>
                    <a:pt x="4644" y="17836"/>
                    <a:pt x="4045" y="16773"/>
                  </a:cubicBezTo>
                  <a:cubicBezTo>
                    <a:pt x="3364" y="15562"/>
                    <a:pt x="3678" y="14050"/>
                    <a:pt x="3337" y="12702"/>
                  </a:cubicBezTo>
                  <a:cubicBezTo>
                    <a:pt x="3337" y="12688"/>
                    <a:pt x="3337" y="12688"/>
                    <a:pt x="3324" y="12675"/>
                  </a:cubicBezTo>
                  <a:cubicBezTo>
                    <a:pt x="3296" y="12551"/>
                    <a:pt x="3269" y="12429"/>
                    <a:pt x="3309" y="12320"/>
                  </a:cubicBezTo>
                  <a:cubicBezTo>
                    <a:pt x="3337" y="12225"/>
                    <a:pt x="3418" y="12157"/>
                    <a:pt x="3500" y="12102"/>
                  </a:cubicBezTo>
                  <a:cubicBezTo>
                    <a:pt x="4631" y="11189"/>
                    <a:pt x="6170" y="10590"/>
                    <a:pt x="7395" y="9760"/>
                  </a:cubicBezTo>
                  <a:cubicBezTo>
                    <a:pt x="8799" y="8834"/>
                    <a:pt x="10146" y="7839"/>
                    <a:pt x="11454" y="6791"/>
                  </a:cubicBezTo>
                  <a:cubicBezTo>
                    <a:pt x="12585" y="5878"/>
                    <a:pt x="13688" y="4897"/>
                    <a:pt x="14396" y="3631"/>
                  </a:cubicBezTo>
                  <a:cubicBezTo>
                    <a:pt x="14587" y="3277"/>
                    <a:pt x="14750" y="2868"/>
                    <a:pt x="14628" y="2487"/>
                  </a:cubicBezTo>
                  <a:cubicBezTo>
                    <a:pt x="14546" y="2228"/>
                    <a:pt x="14356" y="2037"/>
                    <a:pt x="14165" y="1846"/>
                  </a:cubicBezTo>
                  <a:cubicBezTo>
                    <a:pt x="13524" y="1247"/>
                    <a:pt x="12816" y="702"/>
                    <a:pt x="12053" y="253"/>
                  </a:cubicBezTo>
                  <a:cubicBezTo>
                    <a:pt x="11827" y="122"/>
                    <a:pt x="11579" y="1"/>
                    <a:pt x="11329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01"/>
            <p:cNvSpPr/>
            <p:nvPr/>
          </p:nvSpPr>
          <p:spPr>
            <a:xfrm>
              <a:off x="5892618" y="2655280"/>
              <a:ext cx="67412" cy="48804"/>
            </a:xfrm>
            <a:custGeom>
              <a:avLst/>
              <a:gdLst/>
              <a:ahLst/>
              <a:cxnLst/>
              <a:rect l="l" t="t" r="r" b="b"/>
              <a:pathLst>
                <a:path w="3706" h="2683" extrusionOk="0">
                  <a:moveTo>
                    <a:pt x="1" y="0"/>
                  </a:moveTo>
                  <a:cubicBezTo>
                    <a:pt x="15" y="55"/>
                    <a:pt x="28" y="95"/>
                    <a:pt x="42" y="150"/>
                  </a:cubicBezTo>
                  <a:cubicBezTo>
                    <a:pt x="55" y="191"/>
                    <a:pt x="69" y="246"/>
                    <a:pt x="96" y="286"/>
                  </a:cubicBezTo>
                  <a:cubicBezTo>
                    <a:pt x="124" y="382"/>
                    <a:pt x="164" y="477"/>
                    <a:pt x="218" y="572"/>
                  </a:cubicBezTo>
                  <a:cubicBezTo>
                    <a:pt x="314" y="749"/>
                    <a:pt x="409" y="927"/>
                    <a:pt x="532" y="1090"/>
                  </a:cubicBezTo>
                  <a:lnTo>
                    <a:pt x="627" y="1226"/>
                  </a:lnTo>
                  <a:cubicBezTo>
                    <a:pt x="654" y="1253"/>
                    <a:pt x="681" y="1294"/>
                    <a:pt x="723" y="1335"/>
                  </a:cubicBezTo>
                  <a:cubicBezTo>
                    <a:pt x="777" y="1417"/>
                    <a:pt x="845" y="1499"/>
                    <a:pt x="927" y="1566"/>
                  </a:cubicBezTo>
                  <a:cubicBezTo>
                    <a:pt x="1063" y="1716"/>
                    <a:pt x="1213" y="1866"/>
                    <a:pt x="1377" y="1989"/>
                  </a:cubicBezTo>
                  <a:cubicBezTo>
                    <a:pt x="1417" y="2029"/>
                    <a:pt x="1458" y="2056"/>
                    <a:pt x="1499" y="2084"/>
                  </a:cubicBezTo>
                  <a:cubicBezTo>
                    <a:pt x="1540" y="2125"/>
                    <a:pt x="1580" y="2152"/>
                    <a:pt x="1622" y="2180"/>
                  </a:cubicBezTo>
                  <a:lnTo>
                    <a:pt x="1689" y="2220"/>
                  </a:lnTo>
                  <a:cubicBezTo>
                    <a:pt x="1717" y="2234"/>
                    <a:pt x="1731" y="2261"/>
                    <a:pt x="1758" y="2274"/>
                  </a:cubicBezTo>
                  <a:lnTo>
                    <a:pt x="1826" y="2302"/>
                  </a:lnTo>
                  <a:cubicBezTo>
                    <a:pt x="1840" y="2316"/>
                    <a:pt x="1853" y="2316"/>
                    <a:pt x="1867" y="2329"/>
                  </a:cubicBezTo>
                  <a:lnTo>
                    <a:pt x="1894" y="2343"/>
                  </a:lnTo>
                  <a:lnTo>
                    <a:pt x="1976" y="2383"/>
                  </a:lnTo>
                  <a:cubicBezTo>
                    <a:pt x="2003" y="2383"/>
                    <a:pt x="2016" y="2397"/>
                    <a:pt x="2043" y="2411"/>
                  </a:cubicBezTo>
                  <a:cubicBezTo>
                    <a:pt x="2071" y="2425"/>
                    <a:pt x="2098" y="2425"/>
                    <a:pt x="2125" y="2438"/>
                  </a:cubicBezTo>
                  <a:lnTo>
                    <a:pt x="2194" y="2465"/>
                  </a:lnTo>
                  <a:cubicBezTo>
                    <a:pt x="2248" y="2479"/>
                    <a:pt x="2289" y="2492"/>
                    <a:pt x="2343" y="2506"/>
                  </a:cubicBezTo>
                  <a:cubicBezTo>
                    <a:pt x="2398" y="2534"/>
                    <a:pt x="2439" y="2534"/>
                    <a:pt x="2493" y="2547"/>
                  </a:cubicBezTo>
                  <a:cubicBezTo>
                    <a:pt x="2697" y="2601"/>
                    <a:pt x="2902" y="2628"/>
                    <a:pt x="3093" y="2643"/>
                  </a:cubicBezTo>
                  <a:cubicBezTo>
                    <a:pt x="3202" y="2656"/>
                    <a:pt x="3296" y="2670"/>
                    <a:pt x="3405" y="2670"/>
                  </a:cubicBezTo>
                  <a:cubicBezTo>
                    <a:pt x="3501" y="2683"/>
                    <a:pt x="3596" y="2683"/>
                    <a:pt x="3705" y="2683"/>
                  </a:cubicBezTo>
                  <a:lnTo>
                    <a:pt x="3420" y="2561"/>
                  </a:lnTo>
                  <a:cubicBezTo>
                    <a:pt x="3324" y="2534"/>
                    <a:pt x="3229" y="2492"/>
                    <a:pt x="3147" y="2465"/>
                  </a:cubicBezTo>
                  <a:cubicBezTo>
                    <a:pt x="2957" y="2397"/>
                    <a:pt x="2766" y="2329"/>
                    <a:pt x="2588" y="2261"/>
                  </a:cubicBezTo>
                  <a:cubicBezTo>
                    <a:pt x="2534" y="2247"/>
                    <a:pt x="2493" y="2220"/>
                    <a:pt x="2452" y="2207"/>
                  </a:cubicBezTo>
                  <a:cubicBezTo>
                    <a:pt x="2412" y="2193"/>
                    <a:pt x="2357" y="2165"/>
                    <a:pt x="2316" y="2152"/>
                  </a:cubicBezTo>
                  <a:lnTo>
                    <a:pt x="2261" y="2125"/>
                  </a:lnTo>
                  <a:lnTo>
                    <a:pt x="2194" y="2084"/>
                  </a:lnTo>
                  <a:cubicBezTo>
                    <a:pt x="2180" y="2071"/>
                    <a:pt x="2152" y="2071"/>
                    <a:pt x="2125" y="2056"/>
                  </a:cubicBezTo>
                  <a:lnTo>
                    <a:pt x="2071" y="2016"/>
                  </a:lnTo>
                  <a:cubicBezTo>
                    <a:pt x="2030" y="2002"/>
                    <a:pt x="1989" y="1975"/>
                    <a:pt x="1949" y="1947"/>
                  </a:cubicBezTo>
                  <a:cubicBezTo>
                    <a:pt x="1934" y="1934"/>
                    <a:pt x="1921" y="1920"/>
                    <a:pt x="1894" y="1907"/>
                  </a:cubicBezTo>
                  <a:lnTo>
                    <a:pt x="1840" y="1866"/>
                  </a:lnTo>
                  <a:lnTo>
                    <a:pt x="1731" y="1784"/>
                  </a:lnTo>
                  <a:cubicBezTo>
                    <a:pt x="1689" y="1757"/>
                    <a:pt x="1649" y="1730"/>
                    <a:pt x="1622" y="1689"/>
                  </a:cubicBezTo>
                  <a:cubicBezTo>
                    <a:pt x="1471" y="1580"/>
                    <a:pt x="1322" y="1444"/>
                    <a:pt x="1186" y="1308"/>
                  </a:cubicBezTo>
                  <a:cubicBezTo>
                    <a:pt x="1036" y="1185"/>
                    <a:pt x="899" y="1049"/>
                    <a:pt x="763" y="899"/>
                  </a:cubicBezTo>
                  <a:cubicBezTo>
                    <a:pt x="627" y="763"/>
                    <a:pt x="505" y="613"/>
                    <a:pt x="369" y="463"/>
                  </a:cubicBezTo>
                  <a:cubicBezTo>
                    <a:pt x="314" y="395"/>
                    <a:pt x="246" y="313"/>
                    <a:pt x="178" y="231"/>
                  </a:cubicBezTo>
                  <a:lnTo>
                    <a:pt x="96" y="122"/>
                  </a:lnTo>
                  <a:cubicBezTo>
                    <a:pt x="55" y="82"/>
                    <a:pt x="28" y="41"/>
                    <a:pt x="1" y="0"/>
                  </a:cubicBezTo>
                  <a:close/>
                </a:path>
              </a:pathLst>
            </a:custGeom>
            <a:solidFill>
              <a:srgbClr val="8E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01"/>
            <p:cNvSpPr/>
            <p:nvPr/>
          </p:nvSpPr>
          <p:spPr>
            <a:xfrm>
              <a:off x="5682287" y="1976320"/>
              <a:ext cx="497496" cy="1285596"/>
            </a:xfrm>
            <a:custGeom>
              <a:avLst/>
              <a:gdLst/>
              <a:ahLst/>
              <a:cxnLst/>
              <a:rect l="l" t="t" r="r" b="b"/>
              <a:pathLst>
                <a:path w="27350" h="70676" extrusionOk="0">
                  <a:moveTo>
                    <a:pt x="8404" y="70340"/>
                  </a:move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close/>
                  <a:moveTo>
                    <a:pt x="1722" y="1"/>
                  </a:moveTo>
                  <a:cubicBezTo>
                    <a:pt x="1408" y="1"/>
                    <a:pt x="1097" y="23"/>
                    <a:pt x="791" y="76"/>
                  </a:cubicBezTo>
                  <a:cubicBezTo>
                    <a:pt x="816" y="72"/>
                    <a:pt x="840" y="70"/>
                    <a:pt x="863" y="70"/>
                  </a:cubicBezTo>
                  <a:cubicBezTo>
                    <a:pt x="1214" y="70"/>
                    <a:pt x="1421" y="523"/>
                    <a:pt x="1472" y="880"/>
                  </a:cubicBezTo>
                  <a:cubicBezTo>
                    <a:pt x="1853" y="3305"/>
                    <a:pt x="1022" y="5947"/>
                    <a:pt x="804" y="8384"/>
                  </a:cubicBezTo>
                  <a:cubicBezTo>
                    <a:pt x="532" y="11380"/>
                    <a:pt x="341" y="14377"/>
                    <a:pt x="232" y="17387"/>
                  </a:cubicBezTo>
                  <a:cubicBezTo>
                    <a:pt x="1" y="23475"/>
                    <a:pt x="83" y="29576"/>
                    <a:pt x="504" y="35651"/>
                  </a:cubicBezTo>
                  <a:cubicBezTo>
                    <a:pt x="777" y="39737"/>
                    <a:pt x="1090" y="43973"/>
                    <a:pt x="2193" y="47908"/>
                  </a:cubicBezTo>
                  <a:cubicBezTo>
                    <a:pt x="3473" y="52417"/>
                    <a:pt x="5162" y="56843"/>
                    <a:pt x="6633" y="61297"/>
                  </a:cubicBezTo>
                  <a:cubicBezTo>
                    <a:pt x="6837" y="61920"/>
                    <a:pt x="9239" y="70341"/>
                    <a:pt x="8416" y="70341"/>
                  </a:cubicBezTo>
                  <a:cubicBezTo>
                    <a:pt x="8412" y="70341"/>
                    <a:pt x="8408" y="70341"/>
                    <a:pt x="8404" y="70340"/>
                  </a:cubicBezTo>
                  <a:lnTo>
                    <a:pt x="8404" y="70340"/>
                  </a:lnTo>
                  <a:cubicBezTo>
                    <a:pt x="10332" y="70521"/>
                    <a:pt x="12255" y="70675"/>
                    <a:pt x="14175" y="70675"/>
                  </a:cubicBezTo>
                  <a:cubicBezTo>
                    <a:pt x="15864" y="70675"/>
                    <a:pt x="17550" y="70556"/>
                    <a:pt x="19232" y="70231"/>
                  </a:cubicBezTo>
                  <a:cubicBezTo>
                    <a:pt x="20703" y="69945"/>
                    <a:pt x="21983" y="69115"/>
                    <a:pt x="23086" y="68120"/>
                  </a:cubicBezTo>
                  <a:cubicBezTo>
                    <a:pt x="23372" y="67862"/>
                    <a:pt x="26109" y="64784"/>
                    <a:pt x="25755" y="64538"/>
                  </a:cubicBezTo>
                  <a:cubicBezTo>
                    <a:pt x="22868" y="62590"/>
                    <a:pt x="20948" y="59485"/>
                    <a:pt x="19532" y="56298"/>
                  </a:cubicBezTo>
                  <a:cubicBezTo>
                    <a:pt x="18115" y="53111"/>
                    <a:pt x="17107" y="49747"/>
                    <a:pt x="15500" y="46655"/>
                  </a:cubicBezTo>
                  <a:cubicBezTo>
                    <a:pt x="14696" y="45117"/>
                    <a:pt x="13770" y="43659"/>
                    <a:pt x="12925" y="42148"/>
                  </a:cubicBezTo>
                  <a:cubicBezTo>
                    <a:pt x="10597" y="37939"/>
                    <a:pt x="8908" y="33295"/>
                    <a:pt x="8349" y="28501"/>
                  </a:cubicBezTo>
                  <a:cubicBezTo>
                    <a:pt x="7750" y="23298"/>
                    <a:pt x="7913" y="17673"/>
                    <a:pt x="9030" y="12579"/>
                  </a:cubicBezTo>
                  <a:lnTo>
                    <a:pt x="9030" y="12579"/>
                  </a:lnTo>
                  <a:cubicBezTo>
                    <a:pt x="8990" y="12770"/>
                    <a:pt x="12586" y="15072"/>
                    <a:pt x="12953" y="15357"/>
                  </a:cubicBezTo>
                  <a:cubicBezTo>
                    <a:pt x="14315" y="16392"/>
                    <a:pt x="15691" y="17400"/>
                    <a:pt x="17039" y="18463"/>
                  </a:cubicBezTo>
                  <a:cubicBezTo>
                    <a:pt x="16982" y="18435"/>
                    <a:pt x="16924" y="18423"/>
                    <a:pt x="16866" y="18423"/>
                  </a:cubicBezTo>
                  <a:cubicBezTo>
                    <a:pt x="16550" y="18423"/>
                    <a:pt x="16254" y="18796"/>
                    <a:pt x="16358" y="19131"/>
                  </a:cubicBezTo>
                  <a:cubicBezTo>
                    <a:pt x="16445" y="19437"/>
                    <a:pt x="16771" y="19611"/>
                    <a:pt x="17100" y="19611"/>
                  </a:cubicBezTo>
                  <a:cubicBezTo>
                    <a:pt x="17180" y="19611"/>
                    <a:pt x="17261" y="19601"/>
                    <a:pt x="17338" y="19579"/>
                  </a:cubicBezTo>
                  <a:lnTo>
                    <a:pt x="17338" y="19579"/>
                  </a:lnTo>
                  <a:cubicBezTo>
                    <a:pt x="16957" y="19784"/>
                    <a:pt x="16630" y="20084"/>
                    <a:pt x="16385" y="20438"/>
                  </a:cubicBezTo>
                  <a:cubicBezTo>
                    <a:pt x="16590" y="20629"/>
                    <a:pt x="16793" y="20832"/>
                    <a:pt x="16984" y="21023"/>
                  </a:cubicBezTo>
                  <a:lnTo>
                    <a:pt x="12940" y="27070"/>
                  </a:lnTo>
                  <a:cubicBezTo>
                    <a:pt x="12945" y="27063"/>
                    <a:pt x="12954" y="27059"/>
                    <a:pt x="12967" y="27059"/>
                  </a:cubicBezTo>
                  <a:cubicBezTo>
                    <a:pt x="13269" y="27059"/>
                    <a:pt x="15592" y="28917"/>
                    <a:pt x="15813" y="29100"/>
                  </a:cubicBezTo>
                  <a:cubicBezTo>
                    <a:pt x="16726" y="29876"/>
                    <a:pt x="17257" y="30720"/>
                    <a:pt x="17910" y="31715"/>
                  </a:cubicBezTo>
                  <a:cubicBezTo>
                    <a:pt x="19245" y="33731"/>
                    <a:pt x="20322" y="35910"/>
                    <a:pt x="20131" y="38429"/>
                  </a:cubicBezTo>
                  <a:cubicBezTo>
                    <a:pt x="22786" y="32560"/>
                    <a:pt x="25074" y="26512"/>
                    <a:pt x="26968" y="20356"/>
                  </a:cubicBezTo>
                  <a:cubicBezTo>
                    <a:pt x="27159" y="19757"/>
                    <a:pt x="27349" y="19131"/>
                    <a:pt x="27281" y="18504"/>
                  </a:cubicBezTo>
                  <a:cubicBezTo>
                    <a:pt x="27226" y="17972"/>
                    <a:pt x="26995" y="17482"/>
                    <a:pt x="26750" y="17006"/>
                  </a:cubicBezTo>
                  <a:cubicBezTo>
                    <a:pt x="24952" y="13587"/>
                    <a:pt x="22201" y="11898"/>
                    <a:pt x="19395" y="9515"/>
                  </a:cubicBezTo>
                  <a:cubicBezTo>
                    <a:pt x="16249" y="6846"/>
                    <a:pt x="12967" y="4340"/>
                    <a:pt x="9562" y="2010"/>
                  </a:cubicBezTo>
                  <a:cubicBezTo>
                    <a:pt x="9317" y="1834"/>
                    <a:pt x="9072" y="1670"/>
                    <a:pt x="8826" y="1520"/>
                  </a:cubicBezTo>
                  <a:cubicBezTo>
                    <a:pt x="8581" y="1371"/>
                    <a:pt x="8336" y="1247"/>
                    <a:pt x="8077" y="1138"/>
                  </a:cubicBezTo>
                  <a:cubicBezTo>
                    <a:pt x="7383" y="839"/>
                    <a:pt x="6633" y="730"/>
                    <a:pt x="5898" y="621"/>
                  </a:cubicBezTo>
                  <a:cubicBezTo>
                    <a:pt x="4534" y="433"/>
                    <a:pt x="3098" y="1"/>
                    <a:pt x="1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01"/>
            <p:cNvSpPr/>
            <p:nvPr/>
          </p:nvSpPr>
          <p:spPr>
            <a:xfrm>
              <a:off x="5696657" y="1976956"/>
              <a:ext cx="6203" cy="2510"/>
            </a:xfrm>
            <a:custGeom>
              <a:avLst/>
              <a:gdLst/>
              <a:ahLst/>
              <a:cxnLst/>
              <a:rect l="l" t="t" r="r" b="b"/>
              <a:pathLst>
                <a:path w="341" h="138" extrusionOk="0">
                  <a:moveTo>
                    <a:pt x="80" y="28"/>
                  </a:moveTo>
                  <a:lnTo>
                    <a:pt x="80" y="28"/>
                  </a:lnTo>
                  <a:cubicBezTo>
                    <a:pt x="54" y="28"/>
                    <a:pt x="27" y="28"/>
                    <a:pt x="1" y="41"/>
                  </a:cubicBezTo>
                  <a:lnTo>
                    <a:pt x="80" y="28"/>
                  </a:lnTo>
                  <a:close/>
                  <a:moveTo>
                    <a:pt x="246" y="1"/>
                  </a:moveTo>
                  <a:lnTo>
                    <a:pt x="80" y="28"/>
                  </a:lnTo>
                  <a:lnTo>
                    <a:pt x="80" y="28"/>
                  </a:lnTo>
                  <a:cubicBezTo>
                    <a:pt x="81" y="28"/>
                    <a:pt x="82" y="28"/>
                    <a:pt x="83" y="28"/>
                  </a:cubicBezTo>
                  <a:cubicBezTo>
                    <a:pt x="177" y="28"/>
                    <a:pt x="259" y="68"/>
                    <a:pt x="341" y="137"/>
                  </a:cubicBezTo>
                  <a:cubicBezTo>
                    <a:pt x="314" y="83"/>
                    <a:pt x="273" y="41"/>
                    <a:pt x="246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01"/>
            <p:cNvSpPr/>
            <p:nvPr/>
          </p:nvSpPr>
          <p:spPr>
            <a:xfrm>
              <a:off x="5827971" y="2315127"/>
              <a:ext cx="251713" cy="349830"/>
            </a:xfrm>
            <a:custGeom>
              <a:avLst/>
              <a:gdLst/>
              <a:ahLst/>
              <a:cxnLst/>
              <a:rect l="l" t="t" r="r" b="b"/>
              <a:pathLst>
                <a:path w="13838" h="19232" extrusionOk="0">
                  <a:moveTo>
                    <a:pt x="150" y="0"/>
                  </a:moveTo>
                  <a:lnTo>
                    <a:pt x="150" y="0"/>
                  </a:lnTo>
                  <a:cubicBezTo>
                    <a:pt x="147" y="26"/>
                    <a:pt x="145" y="51"/>
                    <a:pt x="143" y="77"/>
                  </a:cubicBezTo>
                  <a:lnTo>
                    <a:pt x="143" y="77"/>
                  </a:lnTo>
                  <a:cubicBezTo>
                    <a:pt x="145" y="51"/>
                    <a:pt x="147" y="26"/>
                    <a:pt x="150" y="0"/>
                  </a:cubicBezTo>
                  <a:close/>
                  <a:moveTo>
                    <a:pt x="143" y="77"/>
                  </a:moveTo>
                  <a:lnTo>
                    <a:pt x="143" y="77"/>
                  </a:lnTo>
                  <a:cubicBezTo>
                    <a:pt x="66" y="1031"/>
                    <a:pt x="27" y="1974"/>
                    <a:pt x="0" y="2929"/>
                  </a:cubicBezTo>
                  <a:lnTo>
                    <a:pt x="0" y="2929"/>
                  </a:lnTo>
                  <a:cubicBezTo>
                    <a:pt x="0" y="2926"/>
                    <a:pt x="1" y="2914"/>
                    <a:pt x="13" y="2902"/>
                  </a:cubicBezTo>
                  <a:cubicBezTo>
                    <a:pt x="66" y="1960"/>
                    <a:pt x="68" y="1019"/>
                    <a:pt x="143" y="77"/>
                  </a:cubicBezTo>
                  <a:close/>
                  <a:moveTo>
                    <a:pt x="0" y="2929"/>
                  </a:moveTo>
                  <a:cubicBezTo>
                    <a:pt x="0" y="2929"/>
                    <a:pt x="0" y="2929"/>
                    <a:pt x="0" y="2929"/>
                  </a:cubicBezTo>
                  <a:cubicBezTo>
                    <a:pt x="0" y="2929"/>
                    <a:pt x="0" y="2929"/>
                    <a:pt x="0" y="2929"/>
                  </a:cubicBezTo>
                  <a:close/>
                  <a:moveTo>
                    <a:pt x="13838" y="15881"/>
                  </a:moveTo>
                  <a:lnTo>
                    <a:pt x="13838" y="15881"/>
                  </a:lnTo>
                  <a:cubicBezTo>
                    <a:pt x="13405" y="16894"/>
                    <a:pt x="12973" y="17907"/>
                    <a:pt x="12530" y="18911"/>
                  </a:cubicBezTo>
                  <a:lnTo>
                    <a:pt x="12530" y="18911"/>
                  </a:lnTo>
                  <a:cubicBezTo>
                    <a:pt x="12988" y="17932"/>
                    <a:pt x="13457" y="16912"/>
                    <a:pt x="13838" y="15881"/>
                  </a:cubicBezTo>
                  <a:close/>
                  <a:moveTo>
                    <a:pt x="12530" y="18911"/>
                  </a:moveTo>
                  <a:cubicBezTo>
                    <a:pt x="12480" y="19018"/>
                    <a:pt x="12430" y="19125"/>
                    <a:pt x="12380" y="19231"/>
                  </a:cubicBezTo>
                  <a:lnTo>
                    <a:pt x="12394" y="19218"/>
                  </a:lnTo>
                  <a:cubicBezTo>
                    <a:pt x="12440" y="19116"/>
                    <a:pt x="12485" y="19013"/>
                    <a:pt x="12530" y="1891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01"/>
            <p:cNvSpPr/>
            <p:nvPr/>
          </p:nvSpPr>
          <p:spPr>
            <a:xfrm>
              <a:off x="6048688" y="2664684"/>
              <a:ext cx="4748" cy="10168"/>
            </a:xfrm>
            <a:custGeom>
              <a:avLst/>
              <a:gdLst/>
              <a:ahLst/>
              <a:cxnLst/>
              <a:rect l="l" t="t" r="r" b="b"/>
              <a:pathLst>
                <a:path w="261" h="559" extrusionOk="0">
                  <a:moveTo>
                    <a:pt x="260" y="1"/>
                  </a:moveTo>
                  <a:lnTo>
                    <a:pt x="246" y="14"/>
                  </a:lnTo>
                  <a:cubicBezTo>
                    <a:pt x="221" y="72"/>
                    <a:pt x="196" y="129"/>
                    <a:pt x="171" y="185"/>
                  </a:cubicBezTo>
                  <a:lnTo>
                    <a:pt x="171" y="185"/>
                  </a:lnTo>
                  <a:cubicBezTo>
                    <a:pt x="200" y="124"/>
                    <a:pt x="229" y="63"/>
                    <a:pt x="260" y="1"/>
                  </a:cubicBezTo>
                  <a:close/>
                  <a:moveTo>
                    <a:pt x="171" y="185"/>
                  </a:moveTo>
                  <a:cubicBezTo>
                    <a:pt x="111" y="313"/>
                    <a:pt x="56" y="439"/>
                    <a:pt x="1" y="559"/>
                  </a:cubicBezTo>
                  <a:cubicBezTo>
                    <a:pt x="58" y="436"/>
                    <a:pt x="114" y="313"/>
                    <a:pt x="171" y="185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01"/>
            <p:cNvSpPr/>
            <p:nvPr/>
          </p:nvSpPr>
          <p:spPr>
            <a:xfrm>
              <a:off x="5701368" y="2001968"/>
              <a:ext cx="453877" cy="1258311"/>
            </a:xfrm>
            <a:custGeom>
              <a:avLst/>
              <a:gdLst/>
              <a:ahLst/>
              <a:cxnLst/>
              <a:rect l="l" t="t" r="r" b="b"/>
              <a:pathLst>
                <a:path w="24952" h="69176" extrusionOk="0">
                  <a:moveTo>
                    <a:pt x="11898" y="25649"/>
                  </a:moveTo>
                  <a:cubicBezTo>
                    <a:pt x="11894" y="25651"/>
                    <a:pt x="11891" y="25654"/>
                    <a:pt x="11891" y="25660"/>
                  </a:cubicBezTo>
                  <a:lnTo>
                    <a:pt x="11898" y="25649"/>
                  </a:lnTo>
                  <a:close/>
                  <a:moveTo>
                    <a:pt x="7369" y="1"/>
                  </a:moveTo>
                  <a:cubicBezTo>
                    <a:pt x="7355" y="55"/>
                    <a:pt x="7327" y="124"/>
                    <a:pt x="7314" y="178"/>
                  </a:cubicBezTo>
                  <a:cubicBezTo>
                    <a:pt x="3937" y="9480"/>
                    <a:pt x="2193" y="19219"/>
                    <a:pt x="1117" y="29038"/>
                  </a:cubicBezTo>
                  <a:cubicBezTo>
                    <a:pt x="872" y="31204"/>
                    <a:pt x="668" y="33383"/>
                    <a:pt x="477" y="35548"/>
                  </a:cubicBezTo>
                  <a:cubicBezTo>
                    <a:pt x="381" y="36652"/>
                    <a:pt x="287" y="37769"/>
                    <a:pt x="205" y="38871"/>
                  </a:cubicBezTo>
                  <a:cubicBezTo>
                    <a:pt x="164" y="39376"/>
                    <a:pt x="69" y="39948"/>
                    <a:pt x="0" y="40506"/>
                  </a:cubicBezTo>
                  <a:cubicBezTo>
                    <a:pt x="409" y="42072"/>
                    <a:pt x="1267" y="43529"/>
                    <a:pt x="2016" y="44946"/>
                  </a:cubicBezTo>
                  <a:cubicBezTo>
                    <a:pt x="5775" y="51960"/>
                    <a:pt x="7859" y="59709"/>
                    <a:pt x="10269" y="67296"/>
                  </a:cubicBezTo>
                  <a:cubicBezTo>
                    <a:pt x="10392" y="67718"/>
                    <a:pt x="10542" y="68168"/>
                    <a:pt x="10869" y="68467"/>
                  </a:cubicBezTo>
                  <a:cubicBezTo>
                    <a:pt x="11182" y="68767"/>
                    <a:pt x="11631" y="68889"/>
                    <a:pt x="12054" y="68971"/>
                  </a:cubicBezTo>
                  <a:cubicBezTo>
                    <a:pt x="12762" y="69107"/>
                    <a:pt x="13484" y="69176"/>
                    <a:pt x="14206" y="69176"/>
                  </a:cubicBezTo>
                  <a:cubicBezTo>
                    <a:pt x="14655" y="69176"/>
                    <a:pt x="15105" y="69148"/>
                    <a:pt x="15554" y="69094"/>
                  </a:cubicBezTo>
                  <a:cubicBezTo>
                    <a:pt x="15881" y="69052"/>
                    <a:pt x="16235" y="68985"/>
                    <a:pt x="16467" y="68753"/>
                  </a:cubicBezTo>
                  <a:cubicBezTo>
                    <a:pt x="16834" y="68371"/>
                    <a:pt x="16725" y="67732"/>
                    <a:pt x="16576" y="67227"/>
                  </a:cubicBezTo>
                  <a:cubicBezTo>
                    <a:pt x="14355" y="59519"/>
                    <a:pt x="9834" y="52696"/>
                    <a:pt x="6879" y="45245"/>
                  </a:cubicBezTo>
                  <a:cubicBezTo>
                    <a:pt x="3991" y="37932"/>
                    <a:pt x="2629" y="29937"/>
                    <a:pt x="3583" y="22133"/>
                  </a:cubicBezTo>
                  <a:lnTo>
                    <a:pt x="3583" y="22133"/>
                  </a:lnTo>
                  <a:cubicBezTo>
                    <a:pt x="5054" y="30441"/>
                    <a:pt x="6892" y="38804"/>
                    <a:pt x="10638" y="46376"/>
                  </a:cubicBezTo>
                  <a:cubicBezTo>
                    <a:pt x="14083" y="53308"/>
                    <a:pt x="19204" y="59778"/>
                    <a:pt x="19926" y="67500"/>
                  </a:cubicBezTo>
                  <a:cubicBezTo>
                    <a:pt x="21125" y="66764"/>
                    <a:pt x="22460" y="65756"/>
                    <a:pt x="22391" y="64354"/>
                  </a:cubicBezTo>
                  <a:cubicBezTo>
                    <a:pt x="22364" y="63891"/>
                    <a:pt x="22187" y="63468"/>
                    <a:pt x="21996" y="63033"/>
                  </a:cubicBezTo>
                  <a:cubicBezTo>
                    <a:pt x="20171" y="58770"/>
                    <a:pt x="18183" y="54575"/>
                    <a:pt x="16031" y="50448"/>
                  </a:cubicBezTo>
                  <a:cubicBezTo>
                    <a:pt x="13770" y="46158"/>
                    <a:pt x="11346" y="41936"/>
                    <a:pt x="9521" y="37442"/>
                  </a:cubicBezTo>
                  <a:cubicBezTo>
                    <a:pt x="7832" y="33314"/>
                    <a:pt x="6661" y="28983"/>
                    <a:pt x="5680" y="24625"/>
                  </a:cubicBezTo>
                  <a:cubicBezTo>
                    <a:pt x="4876" y="21002"/>
                    <a:pt x="4195" y="17298"/>
                    <a:pt x="4509" y="13593"/>
                  </a:cubicBezTo>
                  <a:lnTo>
                    <a:pt x="4509" y="13593"/>
                  </a:lnTo>
                  <a:cubicBezTo>
                    <a:pt x="4890" y="16577"/>
                    <a:pt x="5666" y="19504"/>
                    <a:pt x="6797" y="22283"/>
                  </a:cubicBezTo>
                  <a:cubicBezTo>
                    <a:pt x="6592" y="21738"/>
                    <a:pt x="6919" y="20717"/>
                    <a:pt x="6960" y="20145"/>
                  </a:cubicBezTo>
                  <a:cubicBezTo>
                    <a:pt x="6988" y="19164"/>
                    <a:pt x="7028" y="18197"/>
                    <a:pt x="7110" y="17216"/>
                  </a:cubicBezTo>
                  <a:lnTo>
                    <a:pt x="7110" y="17162"/>
                  </a:lnTo>
                  <a:cubicBezTo>
                    <a:pt x="7260" y="15215"/>
                    <a:pt x="7532" y="13266"/>
                    <a:pt x="7941" y="11360"/>
                  </a:cubicBezTo>
                  <a:lnTo>
                    <a:pt x="7941" y="11347"/>
                  </a:lnTo>
                  <a:cubicBezTo>
                    <a:pt x="7941" y="11347"/>
                    <a:pt x="7941" y="11332"/>
                    <a:pt x="7954" y="11332"/>
                  </a:cubicBezTo>
                  <a:lnTo>
                    <a:pt x="7954" y="11319"/>
                  </a:lnTo>
                  <a:lnTo>
                    <a:pt x="7954" y="11305"/>
                  </a:lnTo>
                  <a:lnTo>
                    <a:pt x="7954" y="11292"/>
                  </a:lnTo>
                  <a:cubicBezTo>
                    <a:pt x="7954" y="11278"/>
                    <a:pt x="7954" y="11278"/>
                    <a:pt x="7968" y="11265"/>
                  </a:cubicBezTo>
                  <a:lnTo>
                    <a:pt x="7968" y="11251"/>
                  </a:lnTo>
                  <a:lnTo>
                    <a:pt x="7968" y="11238"/>
                  </a:lnTo>
                  <a:lnTo>
                    <a:pt x="7968" y="11223"/>
                  </a:lnTo>
                  <a:lnTo>
                    <a:pt x="7968" y="11210"/>
                  </a:lnTo>
                  <a:cubicBezTo>
                    <a:pt x="7981" y="11210"/>
                    <a:pt x="7981" y="11210"/>
                    <a:pt x="7981" y="11196"/>
                  </a:cubicBezTo>
                  <a:lnTo>
                    <a:pt x="7981" y="11183"/>
                  </a:lnTo>
                  <a:cubicBezTo>
                    <a:pt x="7981" y="11387"/>
                    <a:pt x="11537" y="13675"/>
                    <a:pt x="11904" y="13947"/>
                  </a:cubicBezTo>
                  <a:cubicBezTo>
                    <a:pt x="13266" y="14982"/>
                    <a:pt x="14642" y="15990"/>
                    <a:pt x="15990" y="17053"/>
                  </a:cubicBezTo>
                  <a:cubicBezTo>
                    <a:pt x="15935" y="17025"/>
                    <a:pt x="15881" y="17012"/>
                    <a:pt x="15813" y="17012"/>
                  </a:cubicBezTo>
                  <a:cubicBezTo>
                    <a:pt x="15554" y="17012"/>
                    <a:pt x="15281" y="17298"/>
                    <a:pt x="15281" y="17584"/>
                  </a:cubicBezTo>
                  <a:cubicBezTo>
                    <a:pt x="15281" y="17625"/>
                    <a:pt x="15296" y="17666"/>
                    <a:pt x="15309" y="17721"/>
                  </a:cubicBezTo>
                  <a:cubicBezTo>
                    <a:pt x="15405" y="18020"/>
                    <a:pt x="15731" y="18197"/>
                    <a:pt x="16058" y="18197"/>
                  </a:cubicBezTo>
                  <a:cubicBezTo>
                    <a:pt x="16126" y="18197"/>
                    <a:pt x="16208" y="18197"/>
                    <a:pt x="16289" y="18169"/>
                  </a:cubicBezTo>
                  <a:lnTo>
                    <a:pt x="16289" y="18169"/>
                  </a:lnTo>
                  <a:cubicBezTo>
                    <a:pt x="15908" y="18374"/>
                    <a:pt x="15581" y="18674"/>
                    <a:pt x="15336" y="19028"/>
                  </a:cubicBezTo>
                  <a:cubicBezTo>
                    <a:pt x="15541" y="19219"/>
                    <a:pt x="15744" y="19422"/>
                    <a:pt x="15935" y="19613"/>
                  </a:cubicBezTo>
                  <a:lnTo>
                    <a:pt x="11898" y="25649"/>
                  </a:lnTo>
                  <a:lnTo>
                    <a:pt x="11898" y="25649"/>
                  </a:lnTo>
                  <a:cubicBezTo>
                    <a:pt x="11903" y="25647"/>
                    <a:pt x="11910" y="25647"/>
                    <a:pt x="11918" y="25647"/>
                  </a:cubicBezTo>
                  <a:cubicBezTo>
                    <a:pt x="12218" y="25647"/>
                    <a:pt x="14546" y="27513"/>
                    <a:pt x="14764" y="27690"/>
                  </a:cubicBezTo>
                  <a:cubicBezTo>
                    <a:pt x="15677" y="28466"/>
                    <a:pt x="16208" y="29310"/>
                    <a:pt x="16861" y="30305"/>
                  </a:cubicBezTo>
                  <a:cubicBezTo>
                    <a:pt x="18101" y="32170"/>
                    <a:pt x="19109" y="34173"/>
                    <a:pt x="19109" y="36461"/>
                  </a:cubicBezTo>
                  <a:cubicBezTo>
                    <a:pt x="19109" y="36638"/>
                    <a:pt x="19095" y="36828"/>
                    <a:pt x="19082" y="37019"/>
                  </a:cubicBezTo>
                  <a:cubicBezTo>
                    <a:pt x="19082" y="37019"/>
                    <a:pt x="19095" y="37006"/>
                    <a:pt x="19095" y="36992"/>
                  </a:cubicBezTo>
                  <a:cubicBezTo>
                    <a:pt x="19177" y="36815"/>
                    <a:pt x="19258" y="36625"/>
                    <a:pt x="19354" y="36434"/>
                  </a:cubicBezTo>
                  <a:cubicBezTo>
                    <a:pt x="19845" y="35330"/>
                    <a:pt x="20321" y="34213"/>
                    <a:pt x="20798" y="33097"/>
                  </a:cubicBezTo>
                  <a:cubicBezTo>
                    <a:pt x="21764" y="30387"/>
                    <a:pt x="22064" y="27621"/>
                    <a:pt x="19545" y="25348"/>
                  </a:cubicBezTo>
                  <a:cubicBezTo>
                    <a:pt x="19367" y="25184"/>
                    <a:pt x="19164" y="24993"/>
                    <a:pt x="19191" y="24748"/>
                  </a:cubicBezTo>
                  <a:cubicBezTo>
                    <a:pt x="19218" y="24421"/>
                    <a:pt x="19640" y="24298"/>
                    <a:pt x="19967" y="24298"/>
                  </a:cubicBezTo>
                  <a:lnTo>
                    <a:pt x="20103" y="24298"/>
                  </a:lnTo>
                  <a:cubicBezTo>
                    <a:pt x="20402" y="24298"/>
                    <a:pt x="20716" y="24271"/>
                    <a:pt x="20893" y="24040"/>
                  </a:cubicBezTo>
                  <a:cubicBezTo>
                    <a:pt x="21056" y="23822"/>
                    <a:pt x="20989" y="23495"/>
                    <a:pt x="20893" y="23236"/>
                  </a:cubicBezTo>
                  <a:cubicBezTo>
                    <a:pt x="20526" y="22255"/>
                    <a:pt x="19872" y="21384"/>
                    <a:pt x="19013" y="20771"/>
                  </a:cubicBezTo>
                  <a:cubicBezTo>
                    <a:pt x="19300" y="20308"/>
                    <a:pt x="19912" y="20212"/>
                    <a:pt x="20444" y="20185"/>
                  </a:cubicBezTo>
                  <a:lnTo>
                    <a:pt x="20771" y="20185"/>
                  </a:lnTo>
                  <a:cubicBezTo>
                    <a:pt x="22105" y="20185"/>
                    <a:pt x="23426" y="20430"/>
                    <a:pt x="24666" y="20921"/>
                  </a:cubicBezTo>
                  <a:cubicBezTo>
                    <a:pt x="24407" y="19709"/>
                    <a:pt x="23399" y="18714"/>
                    <a:pt x="22214" y="18306"/>
                  </a:cubicBezTo>
                  <a:cubicBezTo>
                    <a:pt x="21683" y="18102"/>
                    <a:pt x="21111" y="18020"/>
                    <a:pt x="20553" y="18020"/>
                  </a:cubicBezTo>
                  <a:cubicBezTo>
                    <a:pt x="19872" y="18020"/>
                    <a:pt x="19191" y="18142"/>
                    <a:pt x="18537" y="18347"/>
                  </a:cubicBezTo>
                  <a:cubicBezTo>
                    <a:pt x="17992" y="18524"/>
                    <a:pt x="17433" y="18769"/>
                    <a:pt x="16875" y="18769"/>
                  </a:cubicBezTo>
                  <a:cubicBezTo>
                    <a:pt x="16739" y="18769"/>
                    <a:pt x="16603" y="18756"/>
                    <a:pt x="16480" y="18728"/>
                  </a:cubicBezTo>
                  <a:cubicBezTo>
                    <a:pt x="18728" y="17461"/>
                    <a:pt x="21301" y="16808"/>
                    <a:pt x="23876" y="16808"/>
                  </a:cubicBezTo>
                  <a:cubicBezTo>
                    <a:pt x="24230" y="16808"/>
                    <a:pt x="24584" y="16822"/>
                    <a:pt x="24951" y="16849"/>
                  </a:cubicBezTo>
                  <a:cubicBezTo>
                    <a:pt x="24270" y="15800"/>
                    <a:pt x="22990" y="15351"/>
                    <a:pt x="21724" y="15351"/>
                  </a:cubicBezTo>
                  <a:cubicBezTo>
                    <a:pt x="21410" y="15351"/>
                    <a:pt x="21111" y="15378"/>
                    <a:pt x="20811" y="15432"/>
                  </a:cubicBezTo>
                  <a:cubicBezTo>
                    <a:pt x="19300" y="15691"/>
                    <a:pt x="17911" y="16426"/>
                    <a:pt x="16440" y="16903"/>
                  </a:cubicBezTo>
                  <a:cubicBezTo>
                    <a:pt x="17693" y="16018"/>
                    <a:pt x="19027" y="15242"/>
                    <a:pt x="20417" y="14615"/>
                  </a:cubicBezTo>
                  <a:cubicBezTo>
                    <a:pt x="20253" y="14588"/>
                    <a:pt x="20090" y="14588"/>
                    <a:pt x="19912" y="14588"/>
                  </a:cubicBezTo>
                  <a:cubicBezTo>
                    <a:pt x="19122" y="14588"/>
                    <a:pt x="18332" y="14806"/>
                    <a:pt x="17665" y="15215"/>
                  </a:cubicBezTo>
                  <a:cubicBezTo>
                    <a:pt x="18496" y="13744"/>
                    <a:pt x="20321" y="13199"/>
                    <a:pt x="21982" y="12845"/>
                  </a:cubicBezTo>
                  <a:cubicBezTo>
                    <a:pt x="20798" y="12164"/>
                    <a:pt x="19422" y="11823"/>
                    <a:pt x="18060" y="11823"/>
                  </a:cubicBezTo>
                  <a:cubicBezTo>
                    <a:pt x="16344" y="11823"/>
                    <a:pt x="14628" y="12354"/>
                    <a:pt x="13253" y="13375"/>
                  </a:cubicBezTo>
                  <a:cubicBezTo>
                    <a:pt x="12844" y="12068"/>
                    <a:pt x="13579" y="10693"/>
                    <a:pt x="14288" y="9522"/>
                  </a:cubicBezTo>
                  <a:cubicBezTo>
                    <a:pt x="13961" y="9453"/>
                    <a:pt x="13647" y="9413"/>
                    <a:pt x="13320" y="9413"/>
                  </a:cubicBezTo>
                  <a:cubicBezTo>
                    <a:pt x="11945" y="9413"/>
                    <a:pt x="10569" y="9998"/>
                    <a:pt x="9657" y="11033"/>
                  </a:cubicBezTo>
                  <a:cubicBezTo>
                    <a:pt x="10569" y="8214"/>
                    <a:pt x="10596" y="5109"/>
                    <a:pt x="9711" y="2276"/>
                  </a:cubicBezTo>
                  <a:lnTo>
                    <a:pt x="9711" y="2276"/>
                  </a:lnTo>
                  <a:cubicBezTo>
                    <a:pt x="9725" y="3992"/>
                    <a:pt x="9494" y="5708"/>
                    <a:pt x="9016" y="7355"/>
                  </a:cubicBezTo>
                  <a:cubicBezTo>
                    <a:pt x="9058" y="5530"/>
                    <a:pt x="8826" y="3705"/>
                    <a:pt x="8350" y="1949"/>
                  </a:cubicBezTo>
                  <a:cubicBezTo>
                    <a:pt x="8295" y="3365"/>
                    <a:pt x="8241" y="4795"/>
                    <a:pt x="8172" y="6211"/>
                  </a:cubicBezTo>
                  <a:cubicBezTo>
                    <a:pt x="8090" y="7764"/>
                    <a:pt x="7981" y="9385"/>
                    <a:pt x="7233" y="10747"/>
                  </a:cubicBezTo>
                  <a:cubicBezTo>
                    <a:pt x="7001" y="7737"/>
                    <a:pt x="7082" y="4700"/>
                    <a:pt x="7491" y="1704"/>
                  </a:cubicBezTo>
                  <a:cubicBezTo>
                    <a:pt x="7545" y="1268"/>
                    <a:pt x="7614" y="818"/>
                    <a:pt x="7518" y="382"/>
                  </a:cubicBezTo>
                  <a:cubicBezTo>
                    <a:pt x="7505" y="328"/>
                    <a:pt x="7491" y="260"/>
                    <a:pt x="7478" y="219"/>
                  </a:cubicBezTo>
                  <a:cubicBezTo>
                    <a:pt x="7451" y="137"/>
                    <a:pt x="7409" y="70"/>
                    <a:pt x="7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01"/>
            <p:cNvSpPr/>
            <p:nvPr/>
          </p:nvSpPr>
          <p:spPr>
            <a:xfrm>
              <a:off x="5684015" y="2411988"/>
              <a:ext cx="18" cy="255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01"/>
            <p:cNvSpPr/>
            <p:nvPr/>
          </p:nvSpPr>
          <p:spPr>
            <a:xfrm>
              <a:off x="5692201" y="2639909"/>
              <a:ext cx="1510" cy="25793"/>
            </a:xfrm>
            <a:custGeom>
              <a:avLst/>
              <a:gdLst/>
              <a:ahLst/>
              <a:cxnLst/>
              <a:rect l="l" t="t" r="r" b="b"/>
              <a:pathLst>
                <a:path w="83" h="1418" extrusionOk="0">
                  <a:moveTo>
                    <a:pt x="1" y="1"/>
                  </a:moveTo>
                  <a:cubicBezTo>
                    <a:pt x="28" y="464"/>
                    <a:pt x="55" y="940"/>
                    <a:pt x="82" y="1417"/>
                  </a:cubicBezTo>
                  <a:cubicBezTo>
                    <a:pt x="55" y="940"/>
                    <a:pt x="28" y="464"/>
                    <a:pt x="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01"/>
            <p:cNvSpPr/>
            <p:nvPr/>
          </p:nvSpPr>
          <p:spPr>
            <a:xfrm>
              <a:off x="5830445" y="3109866"/>
              <a:ext cx="326783" cy="152050"/>
            </a:xfrm>
            <a:custGeom>
              <a:avLst/>
              <a:gdLst/>
              <a:ahLst/>
              <a:cxnLst/>
              <a:rect l="l" t="t" r="r" b="b"/>
              <a:pathLst>
                <a:path w="17965" h="8359" extrusionOk="0">
                  <a:moveTo>
                    <a:pt x="259" y="8023"/>
                  </a:moveTo>
                  <a:lnTo>
                    <a:pt x="259" y="8023"/>
                  </a:lnTo>
                  <a:cubicBezTo>
                    <a:pt x="260" y="8024"/>
                    <a:pt x="261" y="8024"/>
                    <a:pt x="263" y="8024"/>
                  </a:cubicBezTo>
                  <a:lnTo>
                    <a:pt x="263" y="8024"/>
                  </a:lnTo>
                  <a:cubicBezTo>
                    <a:pt x="261" y="8024"/>
                    <a:pt x="260" y="8023"/>
                    <a:pt x="259" y="8023"/>
                  </a:cubicBezTo>
                  <a:close/>
                  <a:moveTo>
                    <a:pt x="15009" y="1"/>
                  </a:moveTo>
                  <a:lnTo>
                    <a:pt x="15009" y="1"/>
                  </a:lnTo>
                  <a:cubicBezTo>
                    <a:pt x="15091" y="1431"/>
                    <a:pt x="13797" y="2534"/>
                    <a:pt x="12558" y="3242"/>
                  </a:cubicBezTo>
                  <a:cubicBezTo>
                    <a:pt x="9753" y="4833"/>
                    <a:pt x="6534" y="5669"/>
                    <a:pt x="3315" y="5669"/>
                  </a:cubicBezTo>
                  <a:cubicBezTo>
                    <a:pt x="2204" y="5669"/>
                    <a:pt x="1094" y="5570"/>
                    <a:pt x="1" y="5367"/>
                  </a:cubicBezTo>
                  <a:lnTo>
                    <a:pt x="1" y="5367"/>
                  </a:lnTo>
                  <a:cubicBezTo>
                    <a:pt x="121" y="5636"/>
                    <a:pt x="762" y="8024"/>
                    <a:pt x="275" y="8024"/>
                  </a:cubicBezTo>
                  <a:cubicBezTo>
                    <a:pt x="271" y="8024"/>
                    <a:pt x="267" y="8024"/>
                    <a:pt x="263" y="8024"/>
                  </a:cubicBezTo>
                  <a:lnTo>
                    <a:pt x="263" y="8024"/>
                  </a:lnTo>
                  <a:cubicBezTo>
                    <a:pt x="2189" y="8204"/>
                    <a:pt x="4112" y="8358"/>
                    <a:pt x="6030" y="8358"/>
                  </a:cubicBezTo>
                  <a:cubicBezTo>
                    <a:pt x="7719" y="8358"/>
                    <a:pt x="9405" y="8239"/>
                    <a:pt x="11087" y="7914"/>
                  </a:cubicBezTo>
                  <a:cubicBezTo>
                    <a:pt x="12558" y="7628"/>
                    <a:pt x="13838" y="6798"/>
                    <a:pt x="14941" y="5803"/>
                  </a:cubicBezTo>
                  <a:cubicBezTo>
                    <a:pt x="15227" y="5545"/>
                    <a:pt x="17964" y="2467"/>
                    <a:pt x="17610" y="2221"/>
                  </a:cubicBezTo>
                  <a:cubicBezTo>
                    <a:pt x="16753" y="1649"/>
                    <a:pt x="15609" y="859"/>
                    <a:pt x="15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01"/>
            <p:cNvSpPr/>
            <p:nvPr/>
          </p:nvSpPr>
          <p:spPr>
            <a:xfrm>
              <a:off x="5917648" y="2413625"/>
              <a:ext cx="183101" cy="261736"/>
            </a:xfrm>
            <a:custGeom>
              <a:avLst/>
              <a:gdLst/>
              <a:ahLst/>
              <a:cxnLst/>
              <a:rect l="l" t="t" r="r" b="b"/>
              <a:pathLst>
                <a:path w="10066" h="14389" extrusionOk="0">
                  <a:moveTo>
                    <a:pt x="2232" y="1"/>
                  </a:moveTo>
                  <a:cubicBezTo>
                    <a:pt x="2200" y="1"/>
                    <a:pt x="2169" y="2"/>
                    <a:pt x="2138" y="6"/>
                  </a:cubicBezTo>
                  <a:cubicBezTo>
                    <a:pt x="2098" y="20"/>
                    <a:pt x="2057" y="33"/>
                    <a:pt x="2029" y="47"/>
                  </a:cubicBezTo>
                  <a:cubicBezTo>
                    <a:pt x="1920" y="102"/>
                    <a:pt x="1853" y="211"/>
                    <a:pt x="1784" y="305"/>
                  </a:cubicBezTo>
                  <a:cubicBezTo>
                    <a:pt x="1172" y="1191"/>
                    <a:pt x="600" y="2117"/>
                    <a:pt x="1" y="3029"/>
                  </a:cubicBezTo>
                  <a:cubicBezTo>
                    <a:pt x="6" y="3022"/>
                    <a:pt x="15" y="3018"/>
                    <a:pt x="28" y="3018"/>
                  </a:cubicBezTo>
                  <a:cubicBezTo>
                    <a:pt x="330" y="3018"/>
                    <a:pt x="2653" y="4876"/>
                    <a:pt x="2874" y="5059"/>
                  </a:cubicBezTo>
                  <a:cubicBezTo>
                    <a:pt x="3787" y="5835"/>
                    <a:pt x="4318" y="6679"/>
                    <a:pt x="4971" y="7674"/>
                  </a:cubicBezTo>
                  <a:cubicBezTo>
                    <a:pt x="6306" y="9690"/>
                    <a:pt x="7383" y="11869"/>
                    <a:pt x="7192" y="14388"/>
                  </a:cubicBezTo>
                  <a:cubicBezTo>
                    <a:pt x="8254" y="12032"/>
                    <a:pt x="10065" y="9417"/>
                    <a:pt x="9139" y="6775"/>
                  </a:cubicBezTo>
                  <a:cubicBezTo>
                    <a:pt x="8281" y="4324"/>
                    <a:pt x="6551" y="2199"/>
                    <a:pt x="4332" y="837"/>
                  </a:cubicBezTo>
                  <a:cubicBezTo>
                    <a:pt x="3760" y="496"/>
                    <a:pt x="3160" y="196"/>
                    <a:pt x="2520" y="47"/>
                  </a:cubicBezTo>
                  <a:cubicBezTo>
                    <a:pt x="2428" y="16"/>
                    <a:pt x="2328" y="1"/>
                    <a:pt x="2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01"/>
            <p:cNvSpPr/>
            <p:nvPr/>
          </p:nvSpPr>
          <p:spPr>
            <a:xfrm>
              <a:off x="5682287" y="1972554"/>
              <a:ext cx="154851" cy="794230"/>
            </a:xfrm>
            <a:custGeom>
              <a:avLst/>
              <a:gdLst/>
              <a:ahLst/>
              <a:cxnLst/>
              <a:rect l="l" t="t" r="r" b="b"/>
              <a:pathLst>
                <a:path w="8513" h="43663" extrusionOk="0">
                  <a:moveTo>
                    <a:pt x="2019" y="0"/>
                  </a:moveTo>
                  <a:cubicBezTo>
                    <a:pt x="1659" y="0"/>
                    <a:pt x="1302" y="37"/>
                    <a:pt x="954" y="134"/>
                  </a:cubicBezTo>
                  <a:cubicBezTo>
                    <a:pt x="1185" y="447"/>
                    <a:pt x="1403" y="706"/>
                    <a:pt x="1472" y="1115"/>
                  </a:cubicBezTo>
                  <a:cubicBezTo>
                    <a:pt x="1853" y="3539"/>
                    <a:pt x="1022" y="6181"/>
                    <a:pt x="804" y="8618"/>
                  </a:cubicBezTo>
                  <a:cubicBezTo>
                    <a:pt x="532" y="11615"/>
                    <a:pt x="341" y="14611"/>
                    <a:pt x="232" y="17621"/>
                  </a:cubicBezTo>
                  <a:cubicBezTo>
                    <a:pt x="1" y="23709"/>
                    <a:pt x="83" y="29811"/>
                    <a:pt x="504" y="35885"/>
                  </a:cubicBezTo>
                  <a:cubicBezTo>
                    <a:pt x="680" y="38462"/>
                    <a:pt x="709" y="41026"/>
                    <a:pt x="1000" y="43590"/>
                  </a:cubicBezTo>
                  <a:lnTo>
                    <a:pt x="1000" y="43590"/>
                  </a:lnTo>
                  <a:cubicBezTo>
                    <a:pt x="900" y="42623"/>
                    <a:pt x="1174" y="41459"/>
                    <a:pt x="1254" y="40488"/>
                  </a:cubicBezTo>
                  <a:cubicBezTo>
                    <a:pt x="1336" y="39386"/>
                    <a:pt x="1430" y="38269"/>
                    <a:pt x="1526" y="37165"/>
                  </a:cubicBezTo>
                  <a:cubicBezTo>
                    <a:pt x="1717" y="35000"/>
                    <a:pt x="1921" y="32821"/>
                    <a:pt x="2166" y="30655"/>
                  </a:cubicBezTo>
                  <a:cubicBezTo>
                    <a:pt x="3242" y="20836"/>
                    <a:pt x="4986" y="11097"/>
                    <a:pt x="8363" y="1795"/>
                  </a:cubicBezTo>
                  <a:cubicBezTo>
                    <a:pt x="8404" y="1659"/>
                    <a:pt x="8458" y="1509"/>
                    <a:pt x="8513" y="1373"/>
                  </a:cubicBezTo>
                  <a:cubicBezTo>
                    <a:pt x="8118" y="1115"/>
                    <a:pt x="7641" y="991"/>
                    <a:pt x="7165" y="882"/>
                  </a:cubicBezTo>
                  <a:cubicBezTo>
                    <a:pt x="6021" y="624"/>
                    <a:pt x="4850" y="392"/>
                    <a:pt x="3691" y="188"/>
                  </a:cubicBezTo>
                  <a:cubicBezTo>
                    <a:pt x="3138" y="89"/>
                    <a:pt x="2574" y="0"/>
                    <a:pt x="2019" y="0"/>
                  </a:cubicBezTo>
                  <a:close/>
                  <a:moveTo>
                    <a:pt x="1000" y="43590"/>
                  </a:moveTo>
                  <a:lnTo>
                    <a:pt x="1000" y="43590"/>
                  </a:lnTo>
                  <a:cubicBezTo>
                    <a:pt x="1003" y="43614"/>
                    <a:pt x="1006" y="43638"/>
                    <a:pt x="1009" y="43662"/>
                  </a:cubicBezTo>
                  <a:cubicBezTo>
                    <a:pt x="1006" y="43638"/>
                    <a:pt x="1003" y="43614"/>
                    <a:pt x="1000" y="435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01"/>
            <p:cNvSpPr/>
            <p:nvPr/>
          </p:nvSpPr>
          <p:spPr>
            <a:xfrm>
              <a:off x="5815329" y="1988853"/>
              <a:ext cx="1000" cy="746"/>
            </a:xfrm>
            <a:custGeom>
              <a:avLst/>
              <a:gdLst/>
              <a:ahLst/>
              <a:cxnLst/>
              <a:rect l="l" t="t" r="r" b="b"/>
              <a:pathLst>
                <a:path w="55" h="41" extrusionOk="0">
                  <a:moveTo>
                    <a:pt x="0" y="1"/>
                  </a:moveTo>
                  <a:lnTo>
                    <a:pt x="0" y="14"/>
                  </a:lnTo>
                  <a:lnTo>
                    <a:pt x="0" y="28"/>
                  </a:lnTo>
                  <a:cubicBezTo>
                    <a:pt x="27" y="28"/>
                    <a:pt x="42" y="28"/>
                    <a:pt x="55" y="41"/>
                  </a:cubicBezTo>
                  <a:cubicBezTo>
                    <a:pt x="42" y="28"/>
                    <a:pt x="27" y="14"/>
                    <a:pt x="0" y="1"/>
                  </a:cubicBezTo>
                  <a:close/>
                </a:path>
              </a:pathLst>
            </a:custGeom>
            <a:solidFill>
              <a:srgbClr val="CD8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01"/>
            <p:cNvSpPr/>
            <p:nvPr/>
          </p:nvSpPr>
          <p:spPr>
            <a:xfrm>
              <a:off x="5786843" y="1980176"/>
              <a:ext cx="28504" cy="9186"/>
            </a:xfrm>
            <a:custGeom>
              <a:avLst/>
              <a:gdLst/>
              <a:ahLst/>
              <a:cxnLst/>
              <a:rect l="l" t="t" r="r" b="b"/>
              <a:pathLst>
                <a:path w="1567" h="505" extrusionOk="0">
                  <a:moveTo>
                    <a:pt x="0" y="0"/>
                  </a:moveTo>
                  <a:lnTo>
                    <a:pt x="0" y="164"/>
                  </a:lnTo>
                  <a:cubicBezTo>
                    <a:pt x="477" y="260"/>
                    <a:pt x="954" y="369"/>
                    <a:pt x="1417" y="463"/>
                  </a:cubicBezTo>
                  <a:cubicBezTo>
                    <a:pt x="1471" y="478"/>
                    <a:pt x="1526" y="491"/>
                    <a:pt x="1566" y="505"/>
                  </a:cubicBezTo>
                  <a:lnTo>
                    <a:pt x="1566" y="491"/>
                  </a:lnTo>
                  <a:lnTo>
                    <a:pt x="1566" y="478"/>
                  </a:lnTo>
                  <a:cubicBezTo>
                    <a:pt x="1172" y="246"/>
                    <a:pt x="586" y="96"/>
                    <a:pt x="0" y="0"/>
                  </a:cubicBezTo>
                  <a:close/>
                </a:path>
              </a:pathLst>
            </a:custGeom>
            <a:solidFill>
              <a:srgbClr val="783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01"/>
            <p:cNvSpPr/>
            <p:nvPr/>
          </p:nvSpPr>
          <p:spPr>
            <a:xfrm>
              <a:off x="5699640" y="1972009"/>
              <a:ext cx="87221" cy="11150"/>
            </a:xfrm>
            <a:custGeom>
              <a:avLst/>
              <a:gdLst/>
              <a:ahLst/>
              <a:cxnLst/>
              <a:rect l="l" t="t" r="r" b="b"/>
              <a:pathLst>
                <a:path w="4795" h="613" extrusionOk="0">
                  <a:moveTo>
                    <a:pt x="1048" y="0"/>
                  </a:moveTo>
                  <a:cubicBezTo>
                    <a:pt x="694" y="0"/>
                    <a:pt x="340" y="41"/>
                    <a:pt x="0" y="122"/>
                  </a:cubicBezTo>
                  <a:cubicBezTo>
                    <a:pt x="0" y="137"/>
                    <a:pt x="13" y="150"/>
                    <a:pt x="13" y="150"/>
                  </a:cubicBezTo>
                  <a:cubicBezTo>
                    <a:pt x="354" y="68"/>
                    <a:pt x="694" y="28"/>
                    <a:pt x="1048" y="28"/>
                  </a:cubicBezTo>
                  <a:cubicBezTo>
                    <a:pt x="1607" y="28"/>
                    <a:pt x="2179" y="122"/>
                    <a:pt x="2737" y="218"/>
                  </a:cubicBezTo>
                  <a:cubicBezTo>
                    <a:pt x="3418" y="340"/>
                    <a:pt x="4113" y="464"/>
                    <a:pt x="4794" y="613"/>
                  </a:cubicBezTo>
                  <a:lnTo>
                    <a:pt x="4794" y="449"/>
                  </a:lnTo>
                  <a:cubicBezTo>
                    <a:pt x="4004" y="313"/>
                    <a:pt x="3187" y="273"/>
                    <a:pt x="2737" y="191"/>
                  </a:cubicBezTo>
                  <a:cubicBezTo>
                    <a:pt x="2179" y="95"/>
                    <a:pt x="1607" y="0"/>
                    <a:pt x="1048" y="0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01"/>
            <p:cNvSpPr/>
            <p:nvPr/>
          </p:nvSpPr>
          <p:spPr>
            <a:xfrm>
              <a:off x="5684015" y="2016847"/>
              <a:ext cx="26776" cy="393650"/>
            </a:xfrm>
            <a:custGeom>
              <a:avLst/>
              <a:gdLst/>
              <a:ahLst/>
              <a:cxnLst/>
              <a:rect l="l" t="t" r="r" b="b"/>
              <a:pathLst>
                <a:path w="1472" h="21641" extrusionOk="0">
                  <a:moveTo>
                    <a:pt x="1472" y="0"/>
                  </a:moveTo>
                  <a:cubicBezTo>
                    <a:pt x="1472" y="2030"/>
                    <a:pt x="887" y="4168"/>
                    <a:pt x="709" y="6156"/>
                  </a:cubicBezTo>
                  <a:cubicBezTo>
                    <a:pt x="887" y="4168"/>
                    <a:pt x="1472" y="2043"/>
                    <a:pt x="1472" y="14"/>
                  </a:cubicBezTo>
                  <a:lnTo>
                    <a:pt x="1472" y="0"/>
                  </a:lnTo>
                  <a:close/>
                  <a:moveTo>
                    <a:pt x="709" y="6156"/>
                  </a:moveTo>
                  <a:cubicBezTo>
                    <a:pt x="437" y="9139"/>
                    <a:pt x="246" y="12149"/>
                    <a:pt x="137" y="15145"/>
                  </a:cubicBezTo>
                  <a:cubicBezTo>
                    <a:pt x="43" y="17311"/>
                    <a:pt x="2" y="19475"/>
                    <a:pt x="1" y="21640"/>
                  </a:cubicBezTo>
                  <a:lnTo>
                    <a:pt x="1" y="21640"/>
                  </a:lnTo>
                  <a:cubicBezTo>
                    <a:pt x="2" y="19475"/>
                    <a:pt x="43" y="17324"/>
                    <a:pt x="137" y="15159"/>
                  </a:cubicBezTo>
                  <a:cubicBezTo>
                    <a:pt x="246" y="12149"/>
                    <a:pt x="437" y="9152"/>
                    <a:pt x="709" y="6156"/>
                  </a:cubicBezTo>
                  <a:close/>
                </a:path>
              </a:pathLst>
            </a:custGeom>
            <a:solidFill>
              <a:srgbClr val="DFC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01"/>
            <p:cNvSpPr/>
            <p:nvPr/>
          </p:nvSpPr>
          <p:spPr>
            <a:xfrm>
              <a:off x="5684015" y="2017811"/>
              <a:ext cx="26776" cy="394195"/>
            </a:xfrm>
            <a:custGeom>
              <a:avLst/>
              <a:gdLst/>
              <a:ahLst/>
              <a:cxnLst/>
              <a:rect l="l" t="t" r="r" b="b"/>
              <a:pathLst>
                <a:path w="1472" h="21671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64" y="2017"/>
                    <a:pt x="885" y="4128"/>
                    <a:pt x="709" y="6103"/>
                  </a:cubicBezTo>
                  <a:cubicBezTo>
                    <a:pt x="437" y="9099"/>
                    <a:pt x="246" y="12096"/>
                    <a:pt x="137" y="15106"/>
                  </a:cubicBezTo>
                  <a:cubicBezTo>
                    <a:pt x="42" y="17298"/>
                    <a:pt x="1" y="19478"/>
                    <a:pt x="1" y="21671"/>
                  </a:cubicBezTo>
                  <a:cubicBezTo>
                    <a:pt x="1" y="19492"/>
                    <a:pt x="42" y="17313"/>
                    <a:pt x="137" y="15133"/>
                  </a:cubicBezTo>
                  <a:cubicBezTo>
                    <a:pt x="246" y="12123"/>
                    <a:pt x="437" y="9127"/>
                    <a:pt x="709" y="6130"/>
                  </a:cubicBezTo>
                  <a:cubicBezTo>
                    <a:pt x="885" y="4142"/>
                    <a:pt x="1464" y="2018"/>
                    <a:pt x="1472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01"/>
            <p:cNvSpPr/>
            <p:nvPr/>
          </p:nvSpPr>
          <p:spPr>
            <a:xfrm>
              <a:off x="5700132" y="2757089"/>
              <a:ext cx="509" cy="8440"/>
            </a:xfrm>
            <a:custGeom>
              <a:avLst/>
              <a:gdLst/>
              <a:ahLst/>
              <a:cxnLst/>
              <a:rect l="l" t="t" r="r" b="b"/>
              <a:pathLst>
                <a:path w="28" h="464" extrusionOk="0">
                  <a:moveTo>
                    <a:pt x="1" y="1"/>
                  </a:moveTo>
                  <a:cubicBezTo>
                    <a:pt x="1" y="124"/>
                    <a:pt x="1" y="233"/>
                    <a:pt x="14" y="355"/>
                  </a:cubicBezTo>
                  <a:cubicBezTo>
                    <a:pt x="14" y="373"/>
                    <a:pt x="20" y="397"/>
                    <a:pt x="24" y="422"/>
                  </a:cubicBezTo>
                  <a:lnTo>
                    <a:pt x="24" y="422"/>
                  </a:lnTo>
                  <a:cubicBezTo>
                    <a:pt x="11" y="285"/>
                    <a:pt x="1" y="137"/>
                    <a:pt x="1" y="1"/>
                  </a:cubicBezTo>
                  <a:close/>
                  <a:moveTo>
                    <a:pt x="24" y="422"/>
                  </a:moveTo>
                  <a:cubicBezTo>
                    <a:pt x="25" y="436"/>
                    <a:pt x="26" y="450"/>
                    <a:pt x="28" y="464"/>
                  </a:cubicBezTo>
                  <a:cubicBezTo>
                    <a:pt x="28" y="450"/>
                    <a:pt x="26" y="436"/>
                    <a:pt x="24" y="422"/>
                  </a:cubicBezTo>
                  <a:close/>
                </a:path>
              </a:pathLst>
            </a:custGeom>
            <a:solidFill>
              <a:srgbClr val="4C4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01"/>
            <p:cNvSpPr/>
            <p:nvPr/>
          </p:nvSpPr>
          <p:spPr>
            <a:xfrm>
              <a:off x="5684015" y="1972500"/>
              <a:ext cx="139008" cy="791047"/>
            </a:xfrm>
            <a:custGeom>
              <a:avLst/>
              <a:gdLst/>
              <a:ahLst/>
              <a:cxnLst/>
              <a:rect l="l" t="t" r="r" b="b"/>
              <a:pathLst>
                <a:path w="7642" h="43488" extrusionOk="0">
                  <a:moveTo>
                    <a:pt x="1907" y="1"/>
                  </a:moveTo>
                  <a:cubicBezTo>
                    <a:pt x="1553" y="1"/>
                    <a:pt x="1213" y="41"/>
                    <a:pt x="872" y="123"/>
                  </a:cubicBezTo>
                  <a:cubicBezTo>
                    <a:pt x="1104" y="437"/>
                    <a:pt x="1322" y="695"/>
                    <a:pt x="1377" y="1090"/>
                  </a:cubicBezTo>
                  <a:cubicBezTo>
                    <a:pt x="1444" y="1526"/>
                    <a:pt x="1472" y="1989"/>
                    <a:pt x="1472" y="2438"/>
                  </a:cubicBezTo>
                  <a:lnTo>
                    <a:pt x="1472" y="2452"/>
                  </a:lnTo>
                  <a:cubicBezTo>
                    <a:pt x="1472" y="4481"/>
                    <a:pt x="887" y="6620"/>
                    <a:pt x="709" y="8621"/>
                  </a:cubicBezTo>
                  <a:cubicBezTo>
                    <a:pt x="437" y="11618"/>
                    <a:pt x="246" y="14614"/>
                    <a:pt x="137" y="17624"/>
                  </a:cubicBezTo>
                  <a:cubicBezTo>
                    <a:pt x="42" y="19804"/>
                    <a:pt x="1" y="21983"/>
                    <a:pt x="1" y="24162"/>
                  </a:cubicBezTo>
                  <a:cubicBezTo>
                    <a:pt x="1" y="28070"/>
                    <a:pt x="137" y="31965"/>
                    <a:pt x="409" y="35861"/>
                  </a:cubicBezTo>
                  <a:cubicBezTo>
                    <a:pt x="573" y="38408"/>
                    <a:pt x="600" y="40941"/>
                    <a:pt x="900" y="43488"/>
                  </a:cubicBezTo>
                  <a:cubicBezTo>
                    <a:pt x="887" y="43366"/>
                    <a:pt x="887" y="43257"/>
                    <a:pt x="887" y="43134"/>
                  </a:cubicBezTo>
                  <a:cubicBezTo>
                    <a:pt x="887" y="42262"/>
                    <a:pt x="1090" y="41295"/>
                    <a:pt x="1159" y="40464"/>
                  </a:cubicBezTo>
                  <a:cubicBezTo>
                    <a:pt x="1622" y="34649"/>
                    <a:pt x="1472" y="28793"/>
                    <a:pt x="1840" y="22936"/>
                  </a:cubicBezTo>
                  <a:cubicBezTo>
                    <a:pt x="2234" y="16889"/>
                    <a:pt x="2902" y="10869"/>
                    <a:pt x="3569" y="4849"/>
                  </a:cubicBezTo>
                  <a:cubicBezTo>
                    <a:pt x="3610" y="4495"/>
                    <a:pt x="3651" y="4127"/>
                    <a:pt x="3787" y="3800"/>
                  </a:cubicBezTo>
                  <a:cubicBezTo>
                    <a:pt x="4428" y="2371"/>
                    <a:pt x="6525" y="2398"/>
                    <a:pt x="7642" y="1294"/>
                  </a:cubicBezTo>
                  <a:cubicBezTo>
                    <a:pt x="7560" y="1158"/>
                    <a:pt x="7437" y="1036"/>
                    <a:pt x="7274" y="940"/>
                  </a:cubicBezTo>
                  <a:cubicBezTo>
                    <a:pt x="7261" y="927"/>
                    <a:pt x="7246" y="927"/>
                    <a:pt x="7219" y="927"/>
                  </a:cubicBezTo>
                  <a:cubicBezTo>
                    <a:pt x="7179" y="913"/>
                    <a:pt x="7124" y="900"/>
                    <a:pt x="7070" y="885"/>
                  </a:cubicBezTo>
                  <a:cubicBezTo>
                    <a:pt x="6607" y="791"/>
                    <a:pt x="6130" y="682"/>
                    <a:pt x="5653" y="586"/>
                  </a:cubicBezTo>
                  <a:cubicBezTo>
                    <a:pt x="4972" y="437"/>
                    <a:pt x="4277" y="313"/>
                    <a:pt x="3596" y="191"/>
                  </a:cubicBezTo>
                  <a:cubicBezTo>
                    <a:pt x="3038" y="95"/>
                    <a:pt x="2466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01"/>
            <p:cNvSpPr/>
            <p:nvPr/>
          </p:nvSpPr>
          <p:spPr>
            <a:xfrm>
              <a:off x="7399878" y="1506599"/>
              <a:ext cx="708828" cy="1378311"/>
            </a:xfrm>
            <a:custGeom>
              <a:avLst/>
              <a:gdLst/>
              <a:ahLst/>
              <a:cxnLst/>
              <a:rect l="l" t="t" r="r" b="b"/>
              <a:pathLst>
                <a:path w="38968" h="75773" extrusionOk="0">
                  <a:moveTo>
                    <a:pt x="17677" y="1"/>
                  </a:moveTo>
                  <a:cubicBezTo>
                    <a:pt x="15222" y="1"/>
                    <a:pt x="12710" y="652"/>
                    <a:pt x="10706" y="1997"/>
                  </a:cubicBezTo>
                  <a:cubicBezTo>
                    <a:pt x="8132" y="3713"/>
                    <a:pt x="6702" y="7513"/>
                    <a:pt x="6334" y="10482"/>
                  </a:cubicBezTo>
                  <a:cubicBezTo>
                    <a:pt x="6102" y="12307"/>
                    <a:pt x="6211" y="14159"/>
                    <a:pt x="6117" y="15998"/>
                  </a:cubicBezTo>
                  <a:cubicBezTo>
                    <a:pt x="5953" y="18858"/>
                    <a:pt x="5245" y="22304"/>
                    <a:pt x="4168" y="24960"/>
                  </a:cubicBezTo>
                  <a:cubicBezTo>
                    <a:pt x="3079" y="27615"/>
                    <a:pt x="1704" y="29863"/>
                    <a:pt x="1118" y="32750"/>
                  </a:cubicBezTo>
                  <a:cubicBezTo>
                    <a:pt x="1" y="38362"/>
                    <a:pt x="832" y="44409"/>
                    <a:pt x="3678" y="49407"/>
                  </a:cubicBezTo>
                  <a:cubicBezTo>
                    <a:pt x="4441" y="50741"/>
                    <a:pt x="5340" y="52009"/>
                    <a:pt x="6471" y="53057"/>
                  </a:cubicBezTo>
                  <a:cubicBezTo>
                    <a:pt x="7546" y="54065"/>
                    <a:pt x="8826" y="54854"/>
                    <a:pt x="10079" y="55659"/>
                  </a:cubicBezTo>
                  <a:cubicBezTo>
                    <a:pt x="12776" y="57388"/>
                    <a:pt x="15418" y="59267"/>
                    <a:pt x="17543" y="61664"/>
                  </a:cubicBezTo>
                  <a:cubicBezTo>
                    <a:pt x="19668" y="64076"/>
                    <a:pt x="21275" y="67045"/>
                    <a:pt x="21561" y="70232"/>
                  </a:cubicBezTo>
                  <a:cubicBezTo>
                    <a:pt x="21697" y="71784"/>
                    <a:pt x="21602" y="73541"/>
                    <a:pt x="22705" y="74644"/>
                  </a:cubicBezTo>
                  <a:cubicBezTo>
                    <a:pt x="23236" y="75175"/>
                    <a:pt x="23999" y="75462"/>
                    <a:pt x="24734" y="75611"/>
                  </a:cubicBezTo>
                  <a:cubicBezTo>
                    <a:pt x="25275" y="75720"/>
                    <a:pt x="25796" y="75772"/>
                    <a:pt x="26298" y="75772"/>
                  </a:cubicBezTo>
                  <a:cubicBezTo>
                    <a:pt x="31732" y="75772"/>
                    <a:pt x="34902" y="69696"/>
                    <a:pt x="35276" y="64784"/>
                  </a:cubicBezTo>
                  <a:cubicBezTo>
                    <a:pt x="35548" y="61134"/>
                    <a:pt x="34649" y="57511"/>
                    <a:pt x="34228" y="53874"/>
                  </a:cubicBezTo>
                  <a:cubicBezTo>
                    <a:pt x="33968" y="51640"/>
                    <a:pt x="33901" y="49325"/>
                    <a:pt x="34391" y="47105"/>
                  </a:cubicBezTo>
                  <a:cubicBezTo>
                    <a:pt x="34909" y="44749"/>
                    <a:pt x="36311" y="42883"/>
                    <a:pt x="37278" y="40717"/>
                  </a:cubicBezTo>
                  <a:cubicBezTo>
                    <a:pt x="38599" y="37762"/>
                    <a:pt x="38967" y="34357"/>
                    <a:pt x="37972" y="31252"/>
                  </a:cubicBezTo>
                  <a:cubicBezTo>
                    <a:pt x="36910" y="27969"/>
                    <a:pt x="33532" y="25763"/>
                    <a:pt x="31626" y="23012"/>
                  </a:cubicBezTo>
                  <a:cubicBezTo>
                    <a:pt x="28861" y="18980"/>
                    <a:pt x="28398" y="13874"/>
                    <a:pt x="27391" y="9065"/>
                  </a:cubicBezTo>
                  <a:cubicBezTo>
                    <a:pt x="27349" y="8902"/>
                    <a:pt x="27322" y="8738"/>
                    <a:pt x="27282" y="8575"/>
                  </a:cubicBezTo>
                  <a:cubicBezTo>
                    <a:pt x="26477" y="4898"/>
                    <a:pt x="24585" y="1207"/>
                    <a:pt x="20608" y="321"/>
                  </a:cubicBezTo>
                  <a:cubicBezTo>
                    <a:pt x="19666" y="109"/>
                    <a:pt x="18676" y="1"/>
                    <a:pt x="176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101"/>
            <p:cNvSpPr/>
            <p:nvPr/>
          </p:nvSpPr>
          <p:spPr>
            <a:xfrm>
              <a:off x="7497995" y="1645989"/>
              <a:ext cx="544809" cy="816076"/>
            </a:xfrm>
            <a:custGeom>
              <a:avLst/>
              <a:gdLst/>
              <a:ahLst/>
              <a:cxnLst/>
              <a:rect l="l" t="t" r="r" b="b"/>
              <a:pathLst>
                <a:path w="29951" h="44864" extrusionOk="0">
                  <a:moveTo>
                    <a:pt x="4890" y="899"/>
                  </a:moveTo>
                  <a:lnTo>
                    <a:pt x="4890" y="899"/>
                  </a:lnTo>
                  <a:cubicBezTo>
                    <a:pt x="3446" y="1675"/>
                    <a:pt x="1621" y="2751"/>
                    <a:pt x="1267" y="4317"/>
                  </a:cubicBezTo>
                  <a:cubicBezTo>
                    <a:pt x="1035" y="5312"/>
                    <a:pt x="1240" y="6496"/>
                    <a:pt x="1335" y="7504"/>
                  </a:cubicBezTo>
                  <a:cubicBezTo>
                    <a:pt x="1594" y="10296"/>
                    <a:pt x="1730" y="13129"/>
                    <a:pt x="1335" y="15921"/>
                  </a:cubicBezTo>
                  <a:cubicBezTo>
                    <a:pt x="1131" y="17351"/>
                    <a:pt x="736" y="18672"/>
                    <a:pt x="287" y="20007"/>
                  </a:cubicBezTo>
                  <a:cubicBezTo>
                    <a:pt x="586" y="19816"/>
                    <a:pt x="926" y="19640"/>
                    <a:pt x="1349" y="19462"/>
                  </a:cubicBezTo>
                  <a:cubicBezTo>
                    <a:pt x="1471" y="19407"/>
                    <a:pt x="1852" y="19313"/>
                    <a:pt x="2343" y="19204"/>
                  </a:cubicBezTo>
                  <a:cubicBezTo>
                    <a:pt x="2575" y="19108"/>
                    <a:pt x="2820" y="19026"/>
                    <a:pt x="3092" y="18944"/>
                  </a:cubicBezTo>
                  <a:cubicBezTo>
                    <a:pt x="3732" y="18754"/>
                    <a:pt x="4386" y="18604"/>
                    <a:pt x="5054" y="18454"/>
                  </a:cubicBezTo>
                  <a:cubicBezTo>
                    <a:pt x="5517" y="17814"/>
                    <a:pt x="6688" y="17869"/>
                    <a:pt x="7518" y="17746"/>
                  </a:cubicBezTo>
                  <a:cubicBezTo>
                    <a:pt x="7587" y="17746"/>
                    <a:pt x="7669" y="17733"/>
                    <a:pt x="7750" y="17733"/>
                  </a:cubicBezTo>
                  <a:cubicBezTo>
                    <a:pt x="7900" y="17733"/>
                    <a:pt x="8077" y="17746"/>
                    <a:pt x="8254" y="17760"/>
                  </a:cubicBezTo>
                  <a:cubicBezTo>
                    <a:pt x="8417" y="17773"/>
                    <a:pt x="8608" y="17787"/>
                    <a:pt x="8771" y="17787"/>
                  </a:cubicBezTo>
                  <a:cubicBezTo>
                    <a:pt x="8962" y="17787"/>
                    <a:pt x="9140" y="17773"/>
                    <a:pt x="9262" y="17719"/>
                  </a:cubicBezTo>
                  <a:lnTo>
                    <a:pt x="9262" y="17719"/>
                  </a:lnTo>
                  <a:cubicBezTo>
                    <a:pt x="9112" y="17787"/>
                    <a:pt x="8949" y="17855"/>
                    <a:pt x="8798" y="17923"/>
                  </a:cubicBezTo>
                  <a:cubicBezTo>
                    <a:pt x="9016" y="17896"/>
                    <a:pt x="9234" y="17869"/>
                    <a:pt x="9466" y="17842"/>
                  </a:cubicBezTo>
                  <a:cubicBezTo>
                    <a:pt x="9902" y="17310"/>
                    <a:pt x="10202" y="16616"/>
                    <a:pt x="10297" y="15908"/>
                  </a:cubicBezTo>
                  <a:cubicBezTo>
                    <a:pt x="10311" y="15785"/>
                    <a:pt x="10269" y="15118"/>
                    <a:pt x="10188" y="14437"/>
                  </a:cubicBezTo>
                  <a:cubicBezTo>
                    <a:pt x="8758" y="14178"/>
                    <a:pt x="7396" y="13592"/>
                    <a:pt x="6416" y="12503"/>
                  </a:cubicBezTo>
                  <a:cubicBezTo>
                    <a:pt x="5857" y="11904"/>
                    <a:pt x="5475" y="11168"/>
                    <a:pt x="5176" y="10391"/>
                  </a:cubicBezTo>
                  <a:cubicBezTo>
                    <a:pt x="5067" y="10092"/>
                    <a:pt x="4277" y="8390"/>
                    <a:pt x="4427" y="8199"/>
                  </a:cubicBezTo>
                  <a:lnTo>
                    <a:pt x="4427" y="8199"/>
                  </a:lnTo>
                  <a:cubicBezTo>
                    <a:pt x="4195" y="8485"/>
                    <a:pt x="3841" y="8621"/>
                    <a:pt x="3487" y="8621"/>
                  </a:cubicBezTo>
                  <a:cubicBezTo>
                    <a:pt x="3160" y="8621"/>
                    <a:pt x="2833" y="8512"/>
                    <a:pt x="2588" y="8321"/>
                  </a:cubicBezTo>
                  <a:cubicBezTo>
                    <a:pt x="1662" y="7627"/>
                    <a:pt x="1267" y="6006"/>
                    <a:pt x="1498" y="4834"/>
                  </a:cubicBezTo>
                  <a:cubicBezTo>
                    <a:pt x="1594" y="4371"/>
                    <a:pt x="1867" y="3936"/>
                    <a:pt x="2261" y="3732"/>
                  </a:cubicBezTo>
                  <a:cubicBezTo>
                    <a:pt x="2424" y="3650"/>
                    <a:pt x="2588" y="3623"/>
                    <a:pt x="2765" y="3623"/>
                  </a:cubicBezTo>
                  <a:cubicBezTo>
                    <a:pt x="3092" y="3623"/>
                    <a:pt x="3432" y="3759"/>
                    <a:pt x="3692" y="3977"/>
                  </a:cubicBezTo>
                  <a:cubicBezTo>
                    <a:pt x="4073" y="4304"/>
                    <a:pt x="4141" y="4644"/>
                    <a:pt x="4264" y="5148"/>
                  </a:cubicBezTo>
                  <a:cubicBezTo>
                    <a:pt x="4250" y="3690"/>
                    <a:pt x="4400" y="2261"/>
                    <a:pt x="4890" y="899"/>
                  </a:cubicBezTo>
                  <a:close/>
                  <a:moveTo>
                    <a:pt x="17938" y="0"/>
                  </a:moveTo>
                  <a:lnTo>
                    <a:pt x="17938" y="0"/>
                  </a:lnTo>
                  <a:cubicBezTo>
                    <a:pt x="18523" y="1321"/>
                    <a:pt x="18714" y="2833"/>
                    <a:pt x="18673" y="4317"/>
                  </a:cubicBezTo>
                  <a:cubicBezTo>
                    <a:pt x="18810" y="3895"/>
                    <a:pt x="18959" y="3445"/>
                    <a:pt x="19258" y="3118"/>
                  </a:cubicBezTo>
                  <a:cubicBezTo>
                    <a:pt x="19463" y="2915"/>
                    <a:pt x="19749" y="2778"/>
                    <a:pt x="20021" y="2778"/>
                  </a:cubicBezTo>
                  <a:cubicBezTo>
                    <a:pt x="20157" y="2778"/>
                    <a:pt x="20308" y="2819"/>
                    <a:pt x="20417" y="2900"/>
                  </a:cubicBezTo>
                  <a:cubicBezTo>
                    <a:pt x="20662" y="3091"/>
                    <a:pt x="20757" y="3418"/>
                    <a:pt x="20798" y="3718"/>
                  </a:cubicBezTo>
                  <a:cubicBezTo>
                    <a:pt x="20961" y="4780"/>
                    <a:pt x="20729" y="5924"/>
                    <a:pt x="20157" y="6837"/>
                  </a:cubicBezTo>
                  <a:cubicBezTo>
                    <a:pt x="19967" y="7150"/>
                    <a:pt x="19736" y="7436"/>
                    <a:pt x="19436" y="7600"/>
                  </a:cubicBezTo>
                  <a:cubicBezTo>
                    <a:pt x="19286" y="7681"/>
                    <a:pt x="19122" y="7722"/>
                    <a:pt x="18959" y="7722"/>
                  </a:cubicBezTo>
                  <a:cubicBezTo>
                    <a:pt x="18782" y="7722"/>
                    <a:pt x="18619" y="7667"/>
                    <a:pt x="18483" y="7558"/>
                  </a:cubicBezTo>
                  <a:cubicBezTo>
                    <a:pt x="17896" y="10418"/>
                    <a:pt x="16167" y="13320"/>
                    <a:pt x="13580" y="14259"/>
                  </a:cubicBezTo>
                  <a:cubicBezTo>
                    <a:pt x="13580" y="14341"/>
                    <a:pt x="13580" y="14437"/>
                    <a:pt x="13593" y="14519"/>
                  </a:cubicBezTo>
                  <a:cubicBezTo>
                    <a:pt x="13607" y="14736"/>
                    <a:pt x="13620" y="14940"/>
                    <a:pt x="13647" y="15158"/>
                  </a:cubicBezTo>
                  <a:cubicBezTo>
                    <a:pt x="13688" y="15403"/>
                    <a:pt x="13743" y="15648"/>
                    <a:pt x="13783" y="15894"/>
                  </a:cubicBezTo>
                  <a:cubicBezTo>
                    <a:pt x="13825" y="16139"/>
                    <a:pt x="13852" y="16384"/>
                    <a:pt x="13934" y="16629"/>
                  </a:cubicBezTo>
                  <a:lnTo>
                    <a:pt x="13906" y="16629"/>
                  </a:lnTo>
                  <a:cubicBezTo>
                    <a:pt x="13974" y="16847"/>
                    <a:pt x="14043" y="17052"/>
                    <a:pt x="14137" y="17256"/>
                  </a:cubicBezTo>
                  <a:cubicBezTo>
                    <a:pt x="14219" y="17460"/>
                    <a:pt x="14342" y="17651"/>
                    <a:pt x="14464" y="17828"/>
                  </a:cubicBezTo>
                  <a:cubicBezTo>
                    <a:pt x="14669" y="17842"/>
                    <a:pt x="14887" y="17855"/>
                    <a:pt x="15105" y="17869"/>
                  </a:cubicBezTo>
                  <a:cubicBezTo>
                    <a:pt x="14996" y="17787"/>
                    <a:pt x="14887" y="17706"/>
                    <a:pt x="14791" y="17624"/>
                  </a:cubicBezTo>
                  <a:cubicBezTo>
                    <a:pt x="15377" y="17610"/>
                    <a:pt x="15908" y="17582"/>
                    <a:pt x="16453" y="17582"/>
                  </a:cubicBezTo>
                  <a:cubicBezTo>
                    <a:pt x="16794" y="17582"/>
                    <a:pt x="17121" y="17597"/>
                    <a:pt x="17475" y="17624"/>
                  </a:cubicBezTo>
                  <a:cubicBezTo>
                    <a:pt x="17869" y="17664"/>
                    <a:pt x="18156" y="17760"/>
                    <a:pt x="18387" y="17896"/>
                  </a:cubicBezTo>
                  <a:cubicBezTo>
                    <a:pt x="19531" y="18018"/>
                    <a:pt x="21192" y="18332"/>
                    <a:pt x="21438" y="18372"/>
                  </a:cubicBezTo>
                  <a:cubicBezTo>
                    <a:pt x="21410" y="18414"/>
                    <a:pt x="21370" y="18441"/>
                    <a:pt x="21343" y="18481"/>
                  </a:cubicBezTo>
                  <a:cubicBezTo>
                    <a:pt x="21479" y="18509"/>
                    <a:pt x="21628" y="18536"/>
                    <a:pt x="21764" y="18577"/>
                  </a:cubicBezTo>
                  <a:cubicBezTo>
                    <a:pt x="21792" y="18550"/>
                    <a:pt x="21819" y="18523"/>
                    <a:pt x="21860" y="18495"/>
                  </a:cubicBezTo>
                  <a:lnTo>
                    <a:pt x="21928" y="18495"/>
                  </a:lnTo>
                  <a:cubicBezTo>
                    <a:pt x="21982" y="18495"/>
                    <a:pt x="22037" y="18509"/>
                    <a:pt x="22091" y="18536"/>
                  </a:cubicBezTo>
                  <a:cubicBezTo>
                    <a:pt x="22487" y="18726"/>
                    <a:pt x="22759" y="19122"/>
                    <a:pt x="23059" y="19449"/>
                  </a:cubicBezTo>
                  <a:cubicBezTo>
                    <a:pt x="25714" y="22363"/>
                    <a:pt x="27799" y="25414"/>
                    <a:pt x="29624" y="28737"/>
                  </a:cubicBezTo>
                  <a:cubicBezTo>
                    <a:pt x="29950" y="25496"/>
                    <a:pt x="28479" y="22104"/>
                    <a:pt x="26150" y="19748"/>
                  </a:cubicBezTo>
                  <a:cubicBezTo>
                    <a:pt x="23985" y="17569"/>
                    <a:pt x="20974" y="15772"/>
                    <a:pt x="20498" y="12748"/>
                  </a:cubicBezTo>
                  <a:cubicBezTo>
                    <a:pt x="20076" y="10160"/>
                    <a:pt x="21779" y="7586"/>
                    <a:pt x="21370" y="4998"/>
                  </a:cubicBezTo>
                  <a:cubicBezTo>
                    <a:pt x="21016" y="2751"/>
                    <a:pt x="19694" y="1075"/>
                    <a:pt x="17938" y="0"/>
                  </a:cubicBezTo>
                  <a:close/>
                  <a:moveTo>
                    <a:pt x="300" y="37549"/>
                  </a:moveTo>
                  <a:cubicBezTo>
                    <a:pt x="136" y="38353"/>
                    <a:pt x="109" y="39156"/>
                    <a:pt x="0" y="39973"/>
                  </a:cubicBezTo>
                  <a:cubicBezTo>
                    <a:pt x="42" y="40096"/>
                    <a:pt x="96" y="40218"/>
                    <a:pt x="151" y="40341"/>
                  </a:cubicBezTo>
                  <a:cubicBezTo>
                    <a:pt x="205" y="39906"/>
                    <a:pt x="259" y="39470"/>
                    <a:pt x="300" y="39034"/>
                  </a:cubicBezTo>
                  <a:cubicBezTo>
                    <a:pt x="314" y="38544"/>
                    <a:pt x="314" y="38053"/>
                    <a:pt x="300" y="37549"/>
                  </a:cubicBezTo>
                  <a:close/>
                  <a:moveTo>
                    <a:pt x="22105" y="32700"/>
                  </a:moveTo>
                  <a:lnTo>
                    <a:pt x="22105" y="32700"/>
                  </a:lnTo>
                  <a:cubicBezTo>
                    <a:pt x="22596" y="36759"/>
                    <a:pt x="23195" y="40804"/>
                    <a:pt x="23889" y="44836"/>
                  </a:cubicBezTo>
                  <a:lnTo>
                    <a:pt x="24121" y="44836"/>
                  </a:lnTo>
                  <a:cubicBezTo>
                    <a:pt x="24257" y="44836"/>
                    <a:pt x="24394" y="44836"/>
                    <a:pt x="24516" y="44863"/>
                  </a:cubicBezTo>
                  <a:cubicBezTo>
                    <a:pt x="24829" y="44781"/>
                    <a:pt x="25129" y="44713"/>
                    <a:pt x="25442" y="44631"/>
                  </a:cubicBezTo>
                  <a:cubicBezTo>
                    <a:pt x="25224" y="42724"/>
                    <a:pt x="24993" y="40777"/>
                    <a:pt x="25292" y="38911"/>
                  </a:cubicBezTo>
                  <a:cubicBezTo>
                    <a:pt x="24394" y="36732"/>
                    <a:pt x="23481" y="34471"/>
                    <a:pt x="22105" y="3270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01"/>
            <p:cNvSpPr/>
            <p:nvPr/>
          </p:nvSpPr>
          <p:spPr>
            <a:xfrm>
              <a:off x="7361242" y="2721800"/>
              <a:ext cx="707827" cy="533931"/>
            </a:xfrm>
            <a:custGeom>
              <a:avLst/>
              <a:gdLst/>
              <a:ahLst/>
              <a:cxnLst/>
              <a:rect l="l" t="t" r="r" b="b"/>
              <a:pathLst>
                <a:path w="38913" h="29353" extrusionOk="0">
                  <a:moveTo>
                    <a:pt x="20493" y="0"/>
                  </a:moveTo>
                  <a:cubicBezTo>
                    <a:pt x="20408" y="0"/>
                    <a:pt x="20323" y="3"/>
                    <a:pt x="20239" y="7"/>
                  </a:cubicBezTo>
                  <a:cubicBezTo>
                    <a:pt x="18686" y="75"/>
                    <a:pt x="17188" y="620"/>
                    <a:pt x="15704" y="1138"/>
                  </a:cubicBezTo>
                  <a:cubicBezTo>
                    <a:pt x="13198" y="2049"/>
                    <a:pt x="10596" y="2990"/>
                    <a:pt x="8649" y="4924"/>
                  </a:cubicBezTo>
                  <a:cubicBezTo>
                    <a:pt x="7164" y="6367"/>
                    <a:pt x="6170" y="8287"/>
                    <a:pt x="5190" y="10154"/>
                  </a:cubicBezTo>
                  <a:cubicBezTo>
                    <a:pt x="4277" y="11910"/>
                    <a:pt x="3365" y="13653"/>
                    <a:pt x="2520" y="15438"/>
                  </a:cubicBezTo>
                  <a:cubicBezTo>
                    <a:pt x="2179" y="16146"/>
                    <a:pt x="1852" y="16855"/>
                    <a:pt x="1621" y="17603"/>
                  </a:cubicBezTo>
                  <a:cubicBezTo>
                    <a:pt x="1389" y="18339"/>
                    <a:pt x="1253" y="19088"/>
                    <a:pt x="1117" y="19851"/>
                  </a:cubicBezTo>
                  <a:cubicBezTo>
                    <a:pt x="777" y="21798"/>
                    <a:pt x="423" y="23746"/>
                    <a:pt x="82" y="25707"/>
                  </a:cubicBezTo>
                  <a:cubicBezTo>
                    <a:pt x="41" y="25938"/>
                    <a:pt x="0" y="26183"/>
                    <a:pt x="82" y="26401"/>
                  </a:cubicBezTo>
                  <a:cubicBezTo>
                    <a:pt x="164" y="26619"/>
                    <a:pt x="327" y="26770"/>
                    <a:pt x="505" y="26906"/>
                  </a:cubicBezTo>
                  <a:cubicBezTo>
                    <a:pt x="2506" y="28451"/>
                    <a:pt x="5020" y="28990"/>
                    <a:pt x="7503" y="28990"/>
                  </a:cubicBezTo>
                  <a:cubicBezTo>
                    <a:pt x="7909" y="28990"/>
                    <a:pt x="8315" y="28976"/>
                    <a:pt x="8717" y="28949"/>
                  </a:cubicBezTo>
                  <a:cubicBezTo>
                    <a:pt x="11564" y="28771"/>
                    <a:pt x="14369" y="28023"/>
                    <a:pt x="17215" y="27669"/>
                  </a:cubicBezTo>
                  <a:cubicBezTo>
                    <a:pt x="18457" y="27517"/>
                    <a:pt x="19706" y="27441"/>
                    <a:pt x="20955" y="27441"/>
                  </a:cubicBezTo>
                  <a:cubicBezTo>
                    <a:pt x="23297" y="27441"/>
                    <a:pt x="25638" y="27708"/>
                    <a:pt x="27920" y="28241"/>
                  </a:cubicBezTo>
                  <a:cubicBezTo>
                    <a:pt x="29446" y="28595"/>
                    <a:pt x="30958" y="29071"/>
                    <a:pt x="32497" y="29261"/>
                  </a:cubicBezTo>
                  <a:cubicBezTo>
                    <a:pt x="33002" y="29322"/>
                    <a:pt x="33510" y="29352"/>
                    <a:pt x="34018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1" y="28104"/>
                    <a:pt x="37523" y="27287"/>
                    <a:pt x="37018" y="26524"/>
                  </a:cubicBezTo>
                  <a:cubicBezTo>
                    <a:pt x="35902" y="24794"/>
                    <a:pt x="34772" y="23065"/>
                    <a:pt x="33641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69" y="5100"/>
                    <a:pt x="22814" y="1368"/>
                  </a:cubicBezTo>
                  <a:cubicBezTo>
                    <a:pt x="22568" y="1001"/>
                    <a:pt x="22323" y="633"/>
                    <a:pt x="21982" y="388"/>
                  </a:cubicBezTo>
                  <a:cubicBezTo>
                    <a:pt x="21550" y="83"/>
                    <a:pt x="21015" y="0"/>
                    <a:pt x="20493" y="0"/>
                  </a:cubicBezTo>
                  <a:close/>
                </a:path>
              </a:pathLst>
            </a:custGeom>
            <a:solidFill>
              <a:srgbClr val="424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01"/>
            <p:cNvSpPr/>
            <p:nvPr/>
          </p:nvSpPr>
          <p:spPr>
            <a:xfrm>
              <a:off x="7379323" y="2721800"/>
              <a:ext cx="707809" cy="533931"/>
            </a:xfrm>
            <a:custGeom>
              <a:avLst/>
              <a:gdLst/>
              <a:ahLst/>
              <a:cxnLst/>
              <a:rect l="l" t="t" r="r" b="b"/>
              <a:pathLst>
                <a:path w="38912" h="29353" extrusionOk="0">
                  <a:moveTo>
                    <a:pt x="20494" y="0"/>
                  </a:moveTo>
                  <a:cubicBezTo>
                    <a:pt x="20409" y="0"/>
                    <a:pt x="20324" y="3"/>
                    <a:pt x="20240" y="7"/>
                  </a:cubicBezTo>
                  <a:cubicBezTo>
                    <a:pt x="18687" y="75"/>
                    <a:pt x="17189" y="620"/>
                    <a:pt x="15704" y="1138"/>
                  </a:cubicBezTo>
                  <a:cubicBezTo>
                    <a:pt x="13185" y="2049"/>
                    <a:pt x="10597" y="2990"/>
                    <a:pt x="8649" y="4924"/>
                  </a:cubicBezTo>
                  <a:cubicBezTo>
                    <a:pt x="7165" y="6367"/>
                    <a:pt x="6170" y="8287"/>
                    <a:pt x="5189" y="10154"/>
                  </a:cubicBezTo>
                  <a:cubicBezTo>
                    <a:pt x="4277" y="11910"/>
                    <a:pt x="3364" y="13653"/>
                    <a:pt x="2507" y="15438"/>
                  </a:cubicBezTo>
                  <a:cubicBezTo>
                    <a:pt x="2180" y="16146"/>
                    <a:pt x="1853" y="16855"/>
                    <a:pt x="1621" y="17603"/>
                  </a:cubicBezTo>
                  <a:cubicBezTo>
                    <a:pt x="1390" y="18339"/>
                    <a:pt x="1254" y="19088"/>
                    <a:pt x="1118" y="19851"/>
                  </a:cubicBezTo>
                  <a:cubicBezTo>
                    <a:pt x="777" y="21798"/>
                    <a:pt x="423" y="23746"/>
                    <a:pt x="83" y="25707"/>
                  </a:cubicBezTo>
                  <a:cubicBezTo>
                    <a:pt x="41" y="25938"/>
                    <a:pt x="1" y="26183"/>
                    <a:pt x="83" y="26401"/>
                  </a:cubicBezTo>
                  <a:cubicBezTo>
                    <a:pt x="150" y="26619"/>
                    <a:pt x="328" y="26770"/>
                    <a:pt x="504" y="26906"/>
                  </a:cubicBezTo>
                  <a:cubicBezTo>
                    <a:pt x="2506" y="28451"/>
                    <a:pt x="5011" y="28990"/>
                    <a:pt x="7491" y="28990"/>
                  </a:cubicBezTo>
                  <a:cubicBezTo>
                    <a:pt x="7896" y="28990"/>
                    <a:pt x="8301" y="28976"/>
                    <a:pt x="8703" y="28949"/>
                  </a:cubicBezTo>
                  <a:cubicBezTo>
                    <a:pt x="11563" y="28771"/>
                    <a:pt x="14369" y="28023"/>
                    <a:pt x="17216" y="27669"/>
                  </a:cubicBezTo>
                  <a:cubicBezTo>
                    <a:pt x="18457" y="27517"/>
                    <a:pt x="19707" y="27441"/>
                    <a:pt x="20956" y="27441"/>
                  </a:cubicBezTo>
                  <a:cubicBezTo>
                    <a:pt x="23298" y="27441"/>
                    <a:pt x="25638" y="27708"/>
                    <a:pt x="27921" y="28241"/>
                  </a:cubicBezTo>
                  <a:cubicBezTo>
                    <a:pt x="29447" y="28595"/>
                    <a:pt x="30958" y="29071"/>
                    <a:pt x="32497" y="29261"/>
                  </a:cubicBezTo>
                  <a:cubicBezTo>
                    <a:pt x="33003" y="29322"/>
                    <a:pt x="33511" y="29352"/>
                    <a:pt x="34019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2" y="28104"/>
                    <a:pt x="37523" y="27287"/>
                    <a:pt x="37019" y="26524"/>
                  </a:cubicBezTo>
                  <a:cubicBezTo>
                    <a:pt x="35888" y="24794"/>
                    <a:pt x="34758" y="23065"/>
                    <a:pt x="33627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70" y="5100"/>
                    <a:pt x="22800" y="1368"/>
                  </a:cubicBezTo>
                  <a:cubicBezTo>
                    <a:pt x="22568" y="1001"/>
                    <a:pt x="22323" y="633"/>
                    <a:pt x="21969" y="388"/>
                  </a:cubicBezTo>
                  <a:cubicBezTo>
                    <a:pt x="21547" y="83"/>
                    <a:pt x="21016" y="0"/>
                    <a:pt x="20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01"/>
            <p:cNvSpPr/>
            <p:nvPr/>
          </p:nvSpPr>
          <p:spPr>
            <a:xfrm>
              <a:off x="7342670" y="3902149"/>
              <a:ext cx="273032" cy="148976"/>
            </a:xfrm>
            <a:custGeom>
              <a:avLst/>
              <a:gdLst/>
              <a:ahLst/>
              <a:cxnLst/>
              <a:rect l="l" t="t" r="r" b="b"/>
              <a:pathLst>
                <a:path w="15010" h="8190" extrusionOk="0">
                  <a:moveTo>
                    <a:pt x="13456" y="15"/>
                  </a:moveTo>
                  <a:cubicBezTo>
                    <a:pt x="12598" y="28"/>
                    <a:pt x="11713" y="0"/>
                    <a:pt x="10869" y="82"/>
                  </a:cubicBezTo>
                  <a:cubicBezTo>
                    <a:pt x="10896" y="436"/>
                    <a:pt x="10827" y="805"/>
                    <a:pt x="10691" y="1159"/>
                  </a:cubicBezTo>
                  <a:cubicBezTo>
                    <a:pt x="10160" y="2602"/>
                    <a:pt x="8539" y="3923"/>
                    <a:pt x="7382" y="4549"/>
                  </a:cubicBezTo>
                  <a:cubicBezTo>
                    <a:pt x="7273" y="4604"/>
                    <a:pt x="7177" y="4645"/>
                    <a:pt x="7095" y="4686"/>
                  </a:cubicBezTo>
                  <a:cubicBezTo>
                    <a:pt x="5788" y="5299"/>
                    <a:pt x="4399" y="5448"/>
                    <a:pt x="3051" y="5830"/>
                  </a:cubicBezTo>
                  <a:lnTo>
                    <a:pt x="2274" y="5993"/>
                  </a:lnTo>
                  <a:cubicBezTo>
                    <a:pt x="1308" y="6211"/>
                    <a:pt x="449" y="6483"/>
                    <a:pt x="149" y="7369"/>
                  </a:cubicBezTo>
                  <a:lnTo>
                    <a:pt x="13" y="7369"/>
                  </a:lnTo>
                  <a:cubicBezTo>
                    <a:pt x="0" y="7533"/>
                    <a:pt x="13" y="7669"/>
                    <a:pt x="55" y="7778"/>
                  </a:cubicBezTo>
                  <a:cubicBezTo>
                    <a:pt x="55" y="7860"/>
                    <a:pt x="40" y="7941"/>
                    <a:pt x="40" y="8036"/>
                  </a:cubicBezTo>
                  <a:cubicBezTo>
                    <a:pt x="136" y="8050"/>
                    <a:pt x="231" y="8050"/>
                    <a:pt x="327" y="8063"/>
                  </a:cubicBezTo>
                  <a:cubicBezTo>
                    <a:pt x="531" y="8162"/>
                    <a:pt x="806" y="8190"/>
                    <a:pt x="1089" y="8190"/>
                  </a:cubicBezTo>
                  <a:cubicBezTo>
                    <a:pt x="1240" y="8190"/>
                    <a:pt x="1393" y="8182"/>
                    <a:pt x="1539" y="8172"/>
                  </a:cubicBezTo>
                  <a:cubicBezTo>
                    <a:pt x="1716" y="8172"/>
                    <a:pt x="1893" y="8159"/>
                    <a:pt x="2043" y="8159"/>
                  </a:cubicBezTo>
                  <a:lnTo>
                    <a:pt x="2288" y="8159"/>
                  </a:lnTo>
                  <a:cubicBezTo>
                    <a:pt x="2445" y="8166"/>
                    <a:pt x="2601" y="8169"/>
                    <a:pt x="2758" y="8169"/>
                  </a:cubicBezTo>
                  <a:cubicBezTo>
                    <a:pt x="2914" y="8169"/>
                    <a:pt x="3071" y="8166"/>
                    <a:pt x="3227" y="8159"/>
                  </a:cubicBezTo>
                  <a:lnTo>
                    <a:pt x="3691" y="8159"/>
                  </a:lnTo>
                  <a:cubicBezTo>
                    <a:pt x="4154" y="8159"/>
                    <a:pt x="4604" y="8145"/>
                    <a:pt x="5067" y="8118"/>
                  </a:cubicBezTo>
                  <a:lnTo>
                    <a:pt x="5134" y="8118"/>
                  </a:lnTo>
                  <a:cubicBezTo>
                    <a:pt x="5543" y="8105"/>
                    <a:pt x="5938" y="8091"/>
                    <a:pt x="6333" y="8063"/>
                  </a:cubicBezTo>
                  <a:cubicBezTo>
                    <a:pt x="6523" y="8063"/>
                    <a:pt x="6714" y="8050"/>
                    <a:pt x="6905" y="8036"/>
                  </a:cubicBezTo>
                  <a:cubicBezTo>
                    <a:pt x="7177" y="8036"/>
                    <a:pt x="7437" y="8023"/>
                    <a:pt x="7695" y="8009"/>
                  </a:cubicBezTo>
                  <a:cubicBezTo>
                    <a:pt x="7900" y="7996"/>
                    <a:pt x="8117" y="7982"/>
                    <a:pt x="8321" y="7982"/>
                  </a:cubicBezTo>
                  <a:cubicBezTo>
                    <a:pt x="8566" y="7968"/>
                    <a:pt x="8826" y="7954"/>
                    <a:pt x="9071" y="7927"/>
                  </a:cubicBezTo>
                  <a:cubicBezTo>
                    <a:pt x="9275" y="7927"/>
                    <a:pt x="9465" y="7914"/>
                    <a:pt x="9670" y="7900"/>
                  </a:cubicBezTo>
                  <a:cubicBezTo>
                    <a:pt x="9943" y="7887"/>
                    <a:pt x="10201" y="7860"/>
                    <a:pt x="10473" y="7845"/>
                  </a:cubicBezTo>
                  <a:cubicBezTo>
                    <a:pt x="10596" y="7832"/>
                    <a:pt x="10718" y="7832"/>
                    <a:pt x="10827" y="7818"/>
                  </a:cubicBezTo>
                  <a:cubicBezTo>
                    <a:pt x="10896" y="7818"/>
                    <a:pt x="10950" y="7805"/>
                    <a:pt x="11018" y="7805"/>
                  </a:cubicBezTo>
                  <a:cubicBezTo>
                    <a:pt x="11127" y="7791"/>
                    <a:pt x="11250" y="7778"/>
                    <a:pt x="11359" y="7778"/>
                  </a:cubicBezTo>
                  <a:cubicBezTo>
                    <a:pt x="11495" y="7764"/>
                    <a:pt x="11631" y="7751"/>
                    <a:pt x="11753" y="7736"/>
                  </a:cubicBezTo>
                  <a:cubicBezTo>
                    <a:pt x="11808" y="7736"/>
                    <a:pt x="11849" y="7723"/>
                    <a:pt x="11890" y="7723"/>
                  </a:cubicBezTo>
                  <a:lnTo>
                    <a:pt x="12380" y="7682"/>
                  </a:lnTo>
                  <a:cubicBezTo>
                    <a:pt x="12558" y="7655"/>
                    <a:pt x="12748" y="7642"/>
                    <a:pt x="12925" y="7614"/>
                  </a:cubicBezTo>
                  <a:cubicBezTo>
                    <a:pt x="13224" y="7587"/>
                    <a:pt x="13524" y="7560"/>
                    <a:pt x="13824" y="7518"/>
                  </a:cubicBezTo>
                  <a:cubicBezTo>
                    <a:pt x="14123" y="7505"/>
                    <a:pt x="14737" y="7491"/>
                    <a:pt x="14859" y="7369"/>
                  </a:cubicBezTo>
                  <a:cubicBezTo>
                    <a:pt x="14913" y="7355"/>
                    <a:pt x="14955" y="7355"/>
                    <a:pt x="14995" y="7342"/>
                  </a:cubicBezTo>
                  <a:cubicBezTo>
                    <a:pt x="15009" y="7342"/>
                    <a:pt x="14995" y="7287"/>
                    <a:pt x="14995" y="7192"/>
                  </a:cubicBezTo>
                  <a:cubicBezTo>
                    <a:pt x="14995" y="7179"/>
                    <a:pt x="14982" y="7164"/>
                    <a:pt x="14982" y="7151"/>
                  </a:cubicBezTo>
                  <a:cubicBezTo>
                    <a:pt x="14982" y="7097"/>
                    <a:pt x="14968" y="7015"/>
                    <a:pt x="14968" y="6919"/>
                  </a:cubicBezTo>
                  <a:lnTo>
                    <a:pt x="14955" y="6919"/>
                  </a:lnTo>
                  <a:cubicBezTo>
                    <a:pt x="14886" y="6252"/>
                    <a:pt x="14695" y="4876"/>
                    <a:pt x="14532" y="3583"/>
                  </a:cubicBezTo>
                  <a:cubicBezTo>
                    <a:pt x="14505" y="3433"/>
                    <a:pt x="14492" y="3296"/>
                    <a:pt x="14464" y="3160"/>
                  </a:cubicBezTo>
                  <a:cubicBezTo>
                    <a:pt x="14437" y="2915"/>
                    <a:pt x="14410" y="2684"/>
                    <a:pt x="14368" y="2466"/>
                  </a:cubicBezTo>
                  <a:cubicBezTo>
                    <a:pt x="14368" y="2384"/>
                    <a:pt x="14355" y="2316"/>
                    <a:pt x="14341" y="2248"/>
                  </a:cubicBezTo>
                  <a:cubicBezTo>
                    <a:pt x="14301" y="1880"/>
                    <a:pt x="14246" y="1553"/>
                    <a:pt x="14205" y="1281"/>
                  </a:cubicBezTo>
                  <a:cubicBezTo>
                    <a:pt x="14205" y="1213"/>
                    <a:pt x="14192" y="1144"/>
                    <a:pt x="14178" y="1090"/>
                  </a:cubicBezTo>
                  <a:cubicBezTo>
                    <a:pt x="14178" y="1008"/>
                    <a:pt x="14165" y="927"/>
                    <a:pt x="14150" y="859"/>
                  </a:cubicBezTo>
                  <a:cubicBezTo>
                    <a:pt x="14137" y="805"/>
                    <a:pt x="14137" y="750"/>
                    <a:pt x="14123" y="709"/>
                  </a:cubicBezTo>
                  <a:cubicBezTo>
                    <a:pt x="14123" y="641"/>
                    <a:pt x="14110" y="587"/>
                    <a:pt x="14110" y="559"/>
                  </a:cubicBezTo>
                  <a:cubicBezTo>
                    <a:pt x="14083" y="409"/>
                    <a:pt x="14056" y="260"/>
                    <a:pt x="13947" y="151"/>
                  </a:cubicBezTo>
                  <a:cubicBezTo>
                    <a:pt x="13878" y="82"/>
                    <a:pt x="13796" y="42"/>
                    <a:pt x="13687" y="28"/>
                  </a:cubicBezTo>
                  <a:cubicBezTo>
                    <a:pt x="13620" y="15"/>
                    <a:pt x="13538" y="15"/>
                    <a:pt x="1345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01"/>
            <p:cNvSpPr/>
            <p:nvPr/>
          </p:nvSpPr>
          <p:spPr>
            <a:xfrm>
              <a:off x="8076710" y="3895437"/>
              <a:ext cx="261136" cy="140263"/>
            </a:xfrm>
            <a:custGeom>
              <a:avLst/>
              <a:gdLst/>
              <a:ahLst/>
              <a:cxnLst/>
              <a:rect l="l" t="t" r="r" b="b"/>
              <a:pathLst>
                <a:path w="14356" h="7711" extrusionOk="0">
                  <a:moveTo>
                    <a:pt x="3254" y="1"/>
                  </a:moveTo>
                  <a:cubicBezTo>
                    <a:pt x="2489" y="1"/>
                    <a:pt x="1703" y="88"/>
                    <a:pt x="941" y="138"/>
                  </a:cubicBezTo>
                  <a:cubicBezTo>
                    <a:pt x="859" y="138"/>
                    <a:pt x="791" y="152"/>
                    <a:pt x="709" y="166"/>
                  </a:cubicBezTo>
                  <a:cubicBezTo>
                    <a:pt x="627" y="193"/>
                    <a:pt x="532" y="233"/>
                    <a:pt x="478" y="302"/>
                  </a:cubicBezTo>
                  <a:cubicBezTo>
                    <a:pt x="396" y="411"/>
                    <a:pt x="369" y="574"/>
                    <a:pt x="355" y="724"/>
                  </a:cubicBezTo>
                  <a:lnTo>
                    <a:pt x="355" y="778"/>
                  </a:lnTo>
                  <a:cubicBezTo>
                    <a:pt x="342" y="914"/>
                    <a:pt x="328" y="1201"/>
                    <a:pt x="315" y="1582"/>
                  </a:cubicBezTo>
                  <a:cubicBezTo>
                    <a:pt x="206" y="3434"/>
                    <a:pt x="1" y="7548"/>
                    <a:pt x="42" y="7548"/>
                  </a:cubicBezTo>
                  <a:cubicBezTo>
                    <a:pt x="82" y="7561"/>
                    <a:pt x="124" y="7561"/>
                    <a:pt x="164" y="7561"/>
                  </a:cubicBezTo>
                  <a:cubicBezTo>
                    <a:pt x="246" y="7634"/>
                    <a:pt x="488" y="7649"/>
                    <a:pt x="731" y="7649"/>
                  </a:cubicBezTo>
                  <a:cubicBezTo>
                    <a:pt x="894" y="7649"/>
                    <a:pt x="1057" y="7642"/>
                    <a:pt x="1172" y="7642"/>
                  </a:cubicBezTo>
                  <a:cubicBezTo>
                    <a:pt x="1459" y="7656"/>
                    <a:pt x="1744" y="7670"/>
                    <a:pt x="2031" y="7670"/>
                  </a:cubicBezTo>
                  <a:cubicBezTo>
                    <a:pt x="2207" y="7684"/>
                    <a:pt x="2385" y="7684"/>
                    <a:pt x="2561" y="7697"/>
                  </a:cubicBezTo>
                  <a:lnTo>
                    <a:pt x="3161" y="7697"/>
                  </a:lnTo>
                  <a:cubicBezTo>
                    <a:pt x="3284" y="7711"/>
                    <a:pt x="3406" y="7711"/>
                    <a:pt x="3542" y="7711"/>
                  </a:cubicBezTo>
                  <a:lnTo>
                    <a:pt x="5163" y="7711"/>
                  </a:lnTo>
                  <a:cubicBezTo>
                    <a:pt x="5354" y="7711"/>
                    <a:pt x="5545" y="7711"/>
                    <a:pt x="5735" y="7697"/>
                  </a:cubicBezTo>
                  <a:cubicBezTo>
                    <a:pt x="5980" y="7697"/>
                    <a:pt x="6226" y="7697"/>
                    <a:pt x="6457" y="7684"/>
                  </a:cubicBezTo>
                  <a:cubicBezTo>
                    <a:pt x="6661" y="7684"/>
                    <a:pt x="6852" y="7684"/>
                    <a:pt x="7043" y="7670"/>
                  </a:cubicBezTo>
                  <a:cubicBezTo>
                    <a:pt x="7301" y="7670"/>
                    <a:pt x="7573" y="7656"/>
                    <a:pt x="7833" y="7656"/>
                  </a:cubicBezTo>
                  <a:cubicBezTo>
                    <a:pt x="8009" y="7642"/>
                    <a:pt x="8173" y="7642"/>
                    <a:pt x="8350" y="7629"/>
                  </a:cubicBezTo>
                  <a:cubicBezTo>
                    <a:pt x="8759" y="7615"/>
                    <a:pt x="9153" y="7602"/>
                    <a:pt x="9562" y="7588"/>
                  </a:cubicBezTo>
                  <a:cubicBezTo>
                    <a:pt x="10012" y="7575"/>
                    <a:pt x="10448" y="7561"/>
                    <a:pt x="10883" y="7533"/>
                  </a:cubicBezTo>
                  <a:cubicBezTo>
                    <a:pt x="11033" y="7520"/>
                    <a:pt x="11169" y="7506"/>
                    <a:pt x="11319" y="7506"/>
                  </a:cubicBezTo>
                  <a:cubicBezTo>
                    <a:pt x="11619" y="7479"/>
                    <a:pt x="11932" y="7452"/>
                    <a:pt x="12231" y="7424"/>
                  </a:cubicBezTo>
                  <a:cubicBezTo>
                    <a:pt x="12300" y="7424"/>
                    <a:pt x="12382" y="7411"/>
                    <a:pt x="12449" y="7411"/>
                  </a:cubicBezTo>
                  <a:cubicBezTo>
                    <a:pt x="12939" y="7357"/>
                    <a:pt x="13675" y="7439"/>
                    <a:pt x="14070" y="7179"/>
                  </a:cubicBezTo>
                  <a:lnTo>
                    <a:pt x="14356" y="7139"/>
                  </a:lnTo>
                  <a:cubicBezTo>
                    <a:pt x="14343" y="7043"/>
                    <a:pt x="14329" y="6961"/>
                    <a:pt x="14316" y="6880"/>
                  </a:cubicBezTo>
                  <a:cubicBezTo>
                    <a:pt x="14343" y="6758"/>
                    <a:pt x="14356" y="6634"/>
                    <a:pt x="14329" y="6458"/>
                  </a:cubicBezTo>
                  <a:lnTo>
                    <a:pt x="14329" y="6458"/>
                  </a:lnTo>
                  <a:cubicBezTo>
                    <a:pt x="14288" y="6471"/>
                    <a:pt x="14234" y="6471"/>
                    <a:pt x="14192" y="6471"/>
                  </a:cubicBezTo>
                  <a:cubicBezTo>
                    <a:pt x="13838" y="5614"/>
                    <a:pt x="13008" y="5409"/>
                    <a:pt x="12068" y="5259"/>
                  </a:cubicBezTo>
                  <a:cubicBezTo>
                    <a:pt x="11810" y="5232"/>
                    <a:pt x="11564" y="5191"/>
                    <a:pt x="11319" y="5164"/>
                  </a:cubicBezTo>
                  <a:cubicBezTo>
                    <a:pt x="9998" y="4878"/>
                    <a:pt x="8663" y="4824"/>
                    <a:pt x="7370" y="4319"/>
                  </a:cubicBezTo>
                  <a:cubicBezTo>
                    <a:pt x="5939" y="3761"/>
                    <a:pt x="3420" y="1936"/>
                    <a:pt x="3420" y="2"/>
                  </a:cubicBezTo>
                  <a:cubicBezTo>
                    <a:pt x="3365" y="1"/>
                    <a:pt x="3309" y="1"/>
                    <a:pt x="3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01"/>
            <p:cNvSpPr/>
            <p:nvPr/>
          </p:nvSpPr>
          <p:spPr>
            <a:xfrm>
              <a:off x="7452411" y="2571042"/>
              <a:ext cx="746208" cy="1394209"/>
            </a:xfrm>
            <a:custGeom>
              <a:avLst/>
              <a:gdLst/>
              <a:ahLst/>
              <a:cxnLst/>
              <a:rect l="l" t="t" r="r" b="b"/>
              <a:pathLst>
                <a:path w="41023" h="76647" extrusionOk="0">
                  <a:moveTo>
                    <a:pt x="23428" y="0"/>
                  </a:moveTo>
                  <a:cubicBezTo>
                    <a:pt x="23427" y="0"/>
                    <a:pt x="23426" y="0"/>
                    <a:pt x="23426" y="1"/>
                  </a:cubicBezTo>
                  <a:cubicBezTo>
                    <a:pt x="21285" y="1777"/>
                    <a:pt x="18501" y="2213"/>
                    <a:pt x="15753" y="2213"/>
                  </a:cubicBezTo>
                  <a:cubicBezTo>
                    <a:pt x="15110" y="2213"/>
                    <a:pt x="14468" y="2189"/>
                    <a:pt x="13838" y="2153"/>
                  </a:cubicBezTo>
                  <a:cubicBezTo>
                    <a:pt x="9943" y="1948"/>
                    <a:pt x="6061" y="1430"/>
                    <a:pt x="2234" y="600"/>
                  </a:cubicBezTo>
                  <a:cubicBezTo>
                    <a:pt x="641" y="9384"/>
                    <a:pt x="0" y="18673"/>
                    <a:pt x="150" y="27634"/>
                  </a:cubicBezTo>
                  <a:cubicBezTo>
                    <a:pt x="300" y="36365"/>
                    <a:pt x="1743" y="45163"/>
                    <a:pt x="2670" y="53866"/>
                  </a:cubicBezTo>
                  <a:cubicBezTo>
                    <a:pt x="3078" y="57802"/>
                    <a:pt x="3664" y="61725"/>
                    <a:pt x="3950" y="65675"/>
                  </a:cubicBezTo>
                  <a:cubicBezTo>
                    <a:pt x="4182" y="68929"/>
                    <a:pt x="4645" y="72852"/>
                    <a:pt x="3051" y="75848"/>
                  </a:cubicBezTo>
                  <a:cubicBezTo>
                    <a:pt x="4435" y="76371"/>
                    <a:pt x="5919" y="76647"/>
                    <a:pt x="7398" y="76647"/>
                  </a:cubicBezTo>
                  <a:cubicBezTo>
                    <a:pt x="7885" y="76647"/>
                    <a:pt x="8371" y="76617"/>
                    <a:pt x="8853" y="76556"/>
                  </a:cubicBezTo>
                  <a:cubicBezTo>
                    <a:pt x="8976" y="76529"/>
                    <a:pt x="9125" y="76502"/>
                    <a:pt x="9180" y="76380"/>
                  </a:cubicBezTo>
                  <a:cubicBezTo>
                    <a:pt x="9207" y="76311"/>
                    <a:pt x="9180" y="76229"/>
                    <a:pt x="9167" y="76162"/>
                  </a:cubicBezTo>
                  <a:cubicBezTo>
                    <a:pt x="7778" y="70932"/>
                    <a:pt x="9521" y="66356"/>
                    <a:pt x="9997" y="61153"/>
                  </a:cubicBezTo>
                  <a:cubicBezTo>
                    <a:pt x="10583" y="56181"/>
                    <a:pt x="10324" y="51102"/>
                    <a:pt x="9248" y="46226"/>
                  </a:cubicBezTo>
                  <a:cubicBezTo>
                    <a:pt x="8077" y="40996"/>
                    <a:pt x="9003" y="36433"/>
                    <a:pt x="9739" y="31162"/>
                  </a:cubicBezTo>
                  <a:cubicBezTo>
                    <a:pt x="10610" y="24843"/>
                    <a:pt x="12231" y="18564"/>
                    <a:pt x="11564" y="12122"/>
                  </a:cubicBezTo>
                  <a:lnTo>
                    <a:pt x="11564" y="12122"/>
                  </a:lnTo>
                  <a:cubicBezTo>
                    <a:pt x="12094" y="12217"/>
                    <a:pt x="12639" y="12299"/>
                    <a:pt x="13171" y="12395"/>
                  </a:cubicBezTo>
                  <a:cubicBezTo>
                    <a:pt x="15091" y="19586"/>
                    <a:pt x="17488" y="26205"/>
                    <a:pt x="20689" y="32837"/>
                  </a:cubicBezTo>
                  <a:cubicBezTo>
                    <a:pt x="22255" y="36066"/>
                    <a:pt x="23849" y="39293"/>
                    <a:pt x="24911" y="42725"/>
                  </a:cubicBezTo>
                  <a:cubicBezTo>
                    <a:pt x="26341" y="47274"/>
                    <a:pt x="27430" y="51905"/>
                    <a:pt x="28888" y="56440"/>
                  </a:cubicBezTo>
                  <a:cubicBezTo>
                    <a:pt x="29909" y="59600"/>
                    <a:pt x="30849" y="62787"/>
                    <a:pt x="31734" y="65974"/>
                  </a:cubicBezTo>
                  <a:cubicBezTo>
                    <a:pt x="32184" y="67594"/>
                    <a:pt x="32769" y="69256"/>
                    <a:pt x="33042" y="70905"/>
                  </a:cubicBezTo>
                  <a:cubicBezTo>
                    <a:pt x="33137" y="71462"/>
                    <a:pt x="33150" y="75058"/>
                    <a:pt x="33600" y="75263"/>
                  </a:cubicBezTo>
                  <a:cubicBezTo>
                    <a:pt x="34569" y="75680"/>
                    <a:pt x="35623" y="75886"/>
                    <a:pt x="36680" y="75886"/>
                  </a:cubicBezTo>
                  <a:cubicBezTo>
                    <a:pt x="38209" y="75886"/>
                    <a:pt x="39742" y="75455"/>
                    <a:pt x="41023" y="74609"/>
                  </a:cubicBezTo>
                  <a:cubicBezTo>
                    <a:pt x="39157" y="73928"/>
                    <a:pt x="38680" y="70823"/>
                    <a:pt x="38190" y="69174"/>
                  </a:cubicBezTo>
                  <a:cubicBezTo>
                    <a:pt x="37509" y="66873"/>
                    <a:pt x="37005" y="64516"/>
                    <a:pt x="36515" y="62174"/>
                  </a:cubicBezTo>
                  <a:cubicBezTo>
                    <a:pt x="35166" y="55909"/>
                    <a:pt x="33831" y="49631"/>
                    <a:pt x="32497" y="43366"/>
                  </a:cubicBezTo>
                  <a:cubicBezTo>
                    <a:pt x="31231" y="37482"/>
                    <a:pt x="29609" y="31639"/>
                    <a:pt x="28683" y="25673"/>
                  </a:cubicBezTo>
                  <a:cubicBezTo>
                    <a:pt x="27812" y="20076"/>
                    <a:pt x="26818" y="14505"/>
                    <a:pt x="25714" y="8948"/>
                  </a:cubicBezTo>
                  <a:cubicBezTo>
                    <a:pt x="25566" y="8203"/>
                    <a:pt x="23542" y="0"/>
                    <a:pt x="23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01"/>
            <p:cNvSpPr/>
            <p:nvPr/>
          </p:nvSpPr>
          <p:spPr>
            <a:xfrm>
              <a:off x="7858466" y="3233012"/>
              <a:ext cx="172441" cy="353796"/>
            </a:xfrm>
            <a:custGeom>
              <a:avLst/>
              <a:gdLst/>
              <a:ahLst/>
              <a:cxnLst/>
              <a:rect l="l" t="t" r="r" b="b"/>
              <a:pathLst>
                <a:path w="9480" h="19450" extrusionOk="0">
                  <a:moveTo>
                    <a:pt x="9262" y="2465"/>
                  </a:moveTo>
                  <a:cubicBezTo>
                    <a:pt x="9220" y="2479"/>
                    <a:pt x="9193" y="2479"/>
                    <a:pt x="9153" y="2492"/>
                  </a:cubicBezTo>
                  <a:lnTo>
                    <a:pt x="9480" y="3881"/>
                  </a:lnTo>
                  <a:cubicBezTo>
                    <a:pt x="9411" y="3418"/>
                    <a:pt x="9329" y="2942"/>
                    <a:pt x="9262" y="2465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362" y="3160"/>
                    <a:pt x="2547" y="6387"/>
                    <a:pt x="3555" y="9670"/>
                  </a:cubicBezTo>
                  <a:cubicBezTo>
                    <a:pt x="4236" y="11863"/>
                    <a:pt x="4562" y="14083"/>
                    <a:pt x="5271" y="16235"/>
                  </a:cubicBezTo>
                  <a:cubicBezTo>
                    <a:pt x="5625" y="17310"/>
                    <a:pt x="6006" y="18387"/>
                    <a:pt x="6374" y="19449"/>
                  </a:cubicBezTo>
                  <a:cubicBezTo>
                    <a:pt x="5012" y="15118"/>
                    <a:pt x="3950" y="10691"/>
                    <a:pt x="2588" y="6333"/>
                  </a:cubicBezTo>
                  <a:cubicBezTo>
                    <a:pt x="1920" y="4168"/>
                    <a:pt x="1035" y="2084"/>
                    <a:pt x="82" y="28"/>
                  </a:cubicBezTo>
                  <a:cubicBezTo>
                    <a:pt x="55" y="13"/>
                    <a:pt x="28" y="13"/>
                    <a:pt x="0" y="0"/>
                  </a:cubicBezTo>
                  <a:close/>
                </a:path>
              </a:pathLst>
            </a:custGeom>
            <a:solidFill>
              <a:srgbClr val="E1D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01"/>
            <p:cNvSpPr/>
            <p:nvPr/>
          </p:nvSpPr>
          <p:spPr>
            <a:xfrm>
              <a:off x="7856720" y="3229283"/>
              <a:ext cx="3256" cy="4238"/>
            </a:xfrm>
            <a:custGeom>
              <a:avLst/>
              <a:gdLst/>
              <a:ahLst/>
              <a:cxnLst/>
              <a:rect l="l" t="t" r="r" b="b"/>
              <a:pathLst>
                <a:path w="179" h="233" extrusionOk="0">
                  <a:moveTo>
                    <a:pt x="0" y="1"/>
                  </a:moveTo>
                  <a:cubicBezTo>
                    <a:pt x="28" y="69"/>
                    <a:pt x="69" y="137"/>
                    <a:pt x="96" y="205"/>
                  </a:cubicBezTo>
                  <a:cubicBezTo>
                    <a:pt x="124" y="218"/>
                    <a:pt x="151" y="218"/>
                    <a:pt x="178" y="233"/>
                  </a:cubicBezTo>
                  <a:cubicBezTo>
                    <a:pt x="137" y="151"/>
                    <a:pt x="109" y="82"/>
                    <a:pt x="82" y="15"/>
                  </a:cubicBezTo>
                  <a:cubicBezTo>
                    <a:pt x="55" y="15"/>
                    <a:pt x="28" y="1"/>
                    <a:pt x="0" y="1"/>
                  </a:cubicBezTo>
                  <a:close/>
                </a:path>
              </a:pathLst>
            </a:custGeom>
            <a:solidFill>
              <a:srgbClr val="3A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01"/>
            <p:cNvSpPr/>
            <p:nvPr/>
          </p:nvSpPr>
          <p:spPr>
            <a:xfrm>
              <a:off x="7828725" y="3168347"/>
              <a:ext cx="29504" cy="61209"/>
            </a:xfrm>
            <a:custGeom>
              <a:avLst/>
              <a:gdLst/>
              <a:ahLst/>
              <a:cxnLst/>
              <a:rect l="l" t="t" r="r" b="b"/>
              <a:pathLst>
                <a:path w="1622" h="3365" extrusionOk="0">
                  <a:moveTo>
                    <a:pt x="1" y="0"/>
                  </a:moveTo>
                  <a:cubicBezTo>
                    <a:pt x="77" y="155"/>
                    <a:pt x="152" y="310"/>
                    <a:pt x="228" y="465"/>
                  </a:cubicBezTo>
                  <a:lnTo>
                    <a:pt x="228" y="465"/>
                  </a:lnTo>
                  <a:cubicBezTo>
                    <a:pt x="153" y="310"/>
                    <a:pt x="77" y="155"/>
                    <a:pt x="1" y="0"/>
                  </a:cubicBezTo>
                  <a:close/>
                  <a:moveTo>
                    <a:pt x="228" y="465"/>
                  </a:moveTo>
                  <a:lnTo>
                    <a:pt x="228" y="465"/>
                  </a:lnTo>
                  <a:cubicBezTo>
                    <a:pt x="687" y="1417"/>
                    <a:pt x="1118" y="2379"/>
                    <a:pt x="1539" y="3351"/>
                  </a:cubicBezTo>
                  <a:cubicBezTo>
                    <a:pt x="1567" y="3351"/>
                    <a:pt x="1594" y="3365"/>
                    <a:pt x="1621" y="3365"/>
                  </a:cubicBezTo>
                  <a:cubicBezTo>
                    <a:pt x="1164" y="2391"/>
                    <a:pt x="697" y="1427"/>
                    <a:pt x="228" y="465"/>
                  </a:cubicBezTo>
                  <a:close/>
                </a:path>
              </a:pathLst>
            </a:custGeom>
            <a:solidFill>
              <a:srgbClr val="272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01"/>
            <p:cNvSpPr/>
            <p:nvPr/>
          </p:nvSpPr>
          <p:spPr>
            <a:xfrm>
              <a:off x="7603024" y="3669263"/>
              <a:ext cx="454641" cy="262136"/>
            </a:xfrm>
            <a:custGeom>
              <a:avLst/>
              <a:gdLst/>
              <a:ahLst/>
              <a:cxnLst/>
              <a:rect l="l" t="t" r="r" b="b"/>
              <a:pathLst>
                <a:path w="24994" h="14411" extrusionOk="0">
                  <a:moveTo>
                    <a:pt x="21834" y="1"/>
                  </a:moveTo>
                  <a:lnTo>
                    <a:pt x="21834" y="1"/>
                  </a:lnTo>
                  <a:cubicBezTo>
                    <a:pt x="21901" y="355"/>
                    <a:pt x="22025" y="736"/>
                    <a:pt x="22174" y="1118"/>
                  </a:cubicBezTo>
                  <a:cubicBezTo>
                    <a:pt x="22065" y="751"/>
                    <a:pt x="21943" y="369"/>
                    <a:pt x="21834" y="1"/>
                  </a:cubicBezTo>
                  <a:close/>
                  <a:moveTo>
                    <a:pt x="24204" y="8173"/>
                  </a:moveTo>
                  <a:lnTo>
                    <a:pt x="24204" y="8173"/>
                  </a:lnTo>
                  <a:cubicBezTo>
                    <a:pt x="24489" y="9426"/>
                    <a:pt x="24721" y="10666"/>
                    <a:pt x="24843" y="11946"/>
                  </a:cubicBezTo>
                  <a:cubicBezTo>
                    <a:pt x="24816" y="11278"/>
                    <a:pt x="24789" y="10720"/>
                    <a:pt x="24762" y="10530"/>
                  </a:cubicBezTo>
                  <a:cubicBezTo>
                    <a:pt x="24625" y="9740"/>
                    <a:pt x="24435" y="8950"/>
                    <a:pt x="24204" y="8173"/>
                  </a:cubicBezTo>
                  <a:close/>
                  <a:moveTo>
                    <a:pt x="24952" y="13417"/>
                  </a:moveTo>
                  <a:cubicBezTo>
                    <a:pt x="24952" y="13526"/>
                    <a:pt x="24952" y="13621"/>
                    <a:pt x="24966" y="13717"/>
                  </a:cubicBezTo>
                  <a:lnTo>
                    <a:pt x="24966" y="13798"/>
                  </a:lnTo>
                  <a:lnTo>
                    <a:pt x="24994" y="13798"/>
                  </a:lnTo>
                  <a:cubicBezTo>
                    <a:pt x="24979" y="13675"/>
                    <a:pt x="24966" y="13553"/>
                    <a:pt x="24952" y="13417"/>
                  </a:cubicBezTo>
                  <a:close/>
                  <a:moveTo>
                    <a:pt x="1227" y="4387"/>
                  </a:moveTo>
                  <a:lnTo>
                    <a:pt x="1227" y="4387"/>
                  </a:lnTo>
                  <a:cubicBezTo>
                    <a:pt x="669" y="7737"/>
                    <a:pt x="1" y="10951"/>
                    <a:pt x="587" y="14411"/>
                  </a:cubicBezTo>
                  <a:cubicBezTo>
                    <a:pt x="273" y="10993"/>
                    <a:pt x="736" y="7724"/>
                    <a:pt x="1227" y="4387"/>
                  </a:cubicBez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01"/>
            <p:cNvSpPr/>
            <p:nvPr/>
          </p:nvSpPr>
          <p:spPr>
            <a:xfrm>
              <a:off x="7606498" y="3920249"/>
              <a:ext cx="474686" cy="46585"/>
            </a:xfrm>
            <a:custGeom>
              <a:avLst/>
              <a:gdLst/>
              <a:ahLst/>
              <a:cxnLst/>
              <a:rect l="l" t="t" r="r" b="b"/>
              <a:pathLst>
                <a:path w="26096" h="2561" extrusionOk="0">
                  <a:moveTo>
                    <a:pt x="24775" y="0"/>
                  </a:moveTo>
                  <a:cubicBezTo>
                    <a:pt x="24788" y="327"/>
                    <a:pt x="24816" y="681"/>
                    <a:pt x="25006" y="939"/>
                  </a:cubicBezTo>
                  <a:cubicBezTo>
                    <a:pt x="24925" y="749"/>
                    <a:pt x="24857" y="409"/>
                    <a:pt x="24803" y="0"/>
                  </a:cubicBezTo>
                  <a:close/>
                  <a:moveTo>
                    <a:pt x="25170" y="1103"/>
                  </a:moveTo>
                  <a:lnTo>
                    <a:pt x="25170" y="1103"/>
                  </a:lnTo>
                  <a:cubicBezTo>
                    <a:pt x="25442" y="1321"/>
                    <a:pt x="25756" y="1484"/>
                    <a:pt x="26083" y="1593"/>
                  </a:cubicBezTo>
                  <a:cubicBezTo>
                    <a:pt x="26096" y="1539"/>
                    <a:pt x="26096" y="1484"/>
                    <a:pt x="26096" y="1430"/>
                  </a:cubicBezTo>
                  <a:cubicBezTo>
                    <a:pt x="25783" y="1335"/>
                    <a:pt x="25469" y="1226"/>
                    <a:pt x="25170" y="1103"/>
                  </a:cubicBezTo>
                  <a:close/>
                  <a:moveTo>
                    <a:pt x="614" y="2316"/>
                  </a:moveTo>
                  <a:cubicBezTo>
                    <a:pt x="560" y="2356"/>
                    <a:pt x="464" y="2370"/>
                    <a:pt x="382" y="2383"/>
                  </a:cubicBezTo>
                  <a:cubicBezTo>
                    <a:pt x="260" y="2397"/>
                    <a:pt x="124" y="2410"/>
                    <a:pt x="1" y="2425"/>
                  </a:cubicBezTo>
                  <a:cubicBezTo>
                    <a:pt x="1" y="2465"/>
                    <a:pt x="15" y="2519"/>
                    <a:pt x="15" y="2561"/>
                  </a:cubicBezTo>
                  <a:cubicBezTo>
                    <a:pt x="233" y="2561"/>
                    <a:pt x="451" y="2547"/>
                    <a:pt x="654" y="2519"/>
                  </a:cubicBezTo>
                  <a:lnTo>
                    <a:pt x="614" y="2316"/>
                  </a:lnTo>
                  <a:close/>
                </a:path>
              </a:pathLst>
            </a:custGeom>
            <a:solidFill>
              <a:srgbClr val="A09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01"/>
            <p:cNvSpPr/>
            <p:nvPr/>
          </p:nvSpPr>
          <p:spPr>
            <a:xfrm>
              <a:off x="7519295" y="3954919"/>
              <a:ext cx="87476" cy="12151"/>
            </a:xfrm>
            <a:custGeom>
              <a:avLst/>
              <a:gdLst/>
              <a:ahLst/>
              <a:cxnLst/>
              <a:rect l="l" t="t" r="r" b="b"/>
              <a:pathLst>
                <a:path w="4809" h="668" extrusionOk="0">
                  <a:moveTo>
                    <a:pt x="42" y="1"/>
                  </a:moveTo>
                  <a:lnTo>
                    <a:pt x="0" y="41"/>
                  </a:lnTo>
                  <a:cubicBezTo>
                    <a:pt x="1377" y="450"/>
                    <a:pt x="2820" y="668"/>
                    <a:pt x="4264" y="668"/>
                  </a:cubicBezTo>
                  <a:cubicBezTo>
                    <a:pt x="4455" y="668"/>
                    <a:pt x="4631" y="668"/>
                    <a:pt x="4809" y="655"/>
                  </a:cubicBezTo>
                  <a:cubicBezTo>
                    <a:pt x="4809" y="613"/>
                    <a:pt x="4795" y="559"/>
                    <a:pt x="4795" y="519"/>
                  </a:cubicBezTo>
                  <a:cubicBezTo>
                    <a:pt x="4427" y="546"/>
                    <a:pt x="4073" y="559"/>
                    <a:pt x="3705" y="559"/>
                  </a:cubicBezTo>
                  <a:cubicBezTo>
                    <a:pt x="2466" y="559"/>
                    <a:pt x="1226" y="368"/>
                    <a:pt x="42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01"/>
            <p:cNvSpPr/>
            <p:nvPr/>
          </p:nvSpPr>
          <p:spPr>
            <a:xfrm>
              <a:off x="8080930" y="3946242"/>
              <a:ext cx="67903" cy="7458"/>
            </a:xfrm>
            <a:custGeom>
              <a:avLst/>
              <a:gdLst/>
              <a:ahLst/>
              <a:cxnLst/>
              <a:rect l="l" t="t" r="r" b="b"/>
              <a:pathLst>
                <a:path w="3733" h="410" extrusionOk="0">
                  <a:moveTo>
                    <a:pt x="14" y="1"/>
                  </a:moveTo>
                  <a:cubicBezTo>
                    <a:pt x="14" y="55"/>
                    <a:pt x="14" y="110"/>
                    <a:pt x="1" y="164"/>
                  </a:cubicBezTo>
                  <a:cubicBezTo>
                    <a:pt x="504" y="342"/>
                    <a:pt x="1049" y="409"/>
                    <a:pt x="1608" y="409"/>
                  </a:cubicBezTo>
                  <a:cubicBezTo>
                    <a:pt x="2316" y="409"/>
                    <a:pt x="3052" y="300"/>
                    <a:pt x="3733" y="124"/>
                  </a:cubicBezTo>
                  <a:lnTo>
                    <a:pt x="3733" y="124"/>
                  </a:lnTo>
                  <a:cubicBezTo>
                    <a:pt x="3201" y="233"/>
                    <a:pt x="2670" y="287"/>
                    <a:pt x="2126" y="287"/>
                  </a:cubicBezTo>
                  <a:cubicBezTo>
                    <a:pt x="1417" y="287"/>
                    <a:pt x="695" y="191"/>
                    <a:pt x="14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01"/>
            <p:cNvSpPr/>
            <p:nvPr/>
          </p:nvSpPr>
          <p:spPr>
            <a:xfrm>
              <a:off x="7469509" y="2692187"/>
              <a:ext cx="712520" cy="1272900"/>
            </a:xfrm>
            <a:custGeom>
              <a:avLst/>
              <a:gdLst/>
              <a:ahLst/>
              <a:cxnLst/>
              <a:rect l="l" t="t" r="r" b="b"/>
              <a:pathLst>
                <a:path w="39171" h="69978" extrusionOk="0">
                  <a:moveTo>
                    <a:pt x="10256" y="0"/>
                  </a:moveTo>
                  <a:cubicBezTo>
                    <a:pt x="10174" y="2588"/>
                    <a:pt x="10119" y="5163"/>
                    <a:pt x="10052" y="7750"/>
                  </a:cubicBezTo>
                  <a:cubicBezTo>
                    <a:pt x="10092" y="9984"/>
                    <a:pt x="10188" y="12218"/>
                    <a:pt x="10364" y="14437"/>
                  </a:cubicBezTo>
                  <a:cubicBezTo>
                    <a:pt x="10610" y="12517"/>
                    <a:pt x="10773" y="10583"/>
                    <a:pt x="10773" y="8635"/>
                  </a:cubicBezTo>
                  <a:cubicBezTo>
                    <a:pt x="10773" y="7587"/>
                    <a:pt x="10733" y="6525"/>
                    <a:pt x="10624" y="5462"/>
                  </a:cubicBezTo>
                  <a:lnTo>
                    <a:pt x="10624" y="5462"/>
                  </a:lnTo>
                  <a:cubicBezTo>
                    <a:pt x="11154" y="5557"/>
                    <a:pt x="11699" y="5639"/>
                    <a:pt x="12231" y="5735"/>
                  </a:cubicBezTo>
                  <a:cubicBezTo>
                    <a:pt x="14151" y="12926"/>
                    <a:pt x="16548" y="19545"/>
                    <a:pt x="19749" y="26177"/>
                  </a:cubicBezTo>
                  <a:cubicBezTo>
                    <a:pt x="20294" y="27294"/>
                    <a:pt x="20839" y="28411"/>
                    <a:pt x="21369" y="29542"/>
                  </a:cubicBezTo>
                  <a:cubicBezTo>
                    <a:pt x="21396" y="29609"/>
                    <a:pt x="21424" y="29678"/>
                    <a:pt x="21465" y="29760"/>
                  </a:cubicBezTo>
                  <a:cubicBezTo>
                    <a:pt x="22418" y="31816"/>
                    <a:pt x="23303" y="33900"/>
                    <a:pt x="23971" y="36065"/>
                  </a:cubicBezTo>
                  <a:cubicBezTo>
                    <a:pt x="25333" y="40423"/>
                    <a:pt x="26395" y="44850"/>
                    <a:pt x="27757" y="49181"/>
                  </a:cubicBezTo>
                  <a:cubicBezTo>
                    <a:pt x="28220" y="50502"/>
                    <a:pt x="28684" y="51823"/>
                    <a:pt x="29119" y="53158"/>
                  </a:cubicBezTo>
                  <a:cubicBezTo>
                    <a:pt x="29119" y="53335"/>
                    <a:pt x="29132" y="53512"/>
                    <a:pt x="29174" y="53716"/>
                  </a:cubicBezTo>
                  <a:cubicBezTo>
                    <a:pt x="29283" y="54084"/>
                    <a:pt x="29405" y="54466"/>
                    <a:pt x="29514" y="54833"/>
                  </a:cubicBezTo>
                  <a:cubicBezTo>
                    <a:pt x="29746" y="55487"/>
                    <a:pt x="30045" y="56140"/>
                    <a:pt x="30195" y="56672"/>
                  </a:cubicBezTo>
                  <a:cubicBezTo>
                    <a:pt x="30549" y="57925"/>
                    <a:pt x="30890" y="59178"/>
                    <a:pt x="31203" y="60444"/>
                  </a:cubicBezTo>
                  <a:cubicBezTo>
                    <a:pt x="31326" y="60934"/>
                    <a:pt x="31435" y="61412"/>
                    <a:pt x="31544" y="61888"/>
                  </a:cubicBezTo>
                  <a:cubicBezTo>
                    <a:pt x="31775" y="62665"/>
                    <a:pt x="31965" y="63455"/>
                    <a:pt x="32102" y="64245"/>
                  </a:cubicBezTo>
                  <a:cubicBezTo>
                    <a:pt x="32129" y="64435"/>
                    <a:pt x="32156" y="64993"/>
                    <a:pt x="32183" y="65661"/>
                  </a:cubicBezTo>
                  <a:cubicBezTo>
                    <a:pt x="32238" y="66137"/>
                    <a:pt x="32279" y="66642"/>
                    <a:pt x="32292" y="67132"/>
                  </a:cubicBezTo>
                  <a:cubicBezTo>
                    <a:pt x="32306" y="67268"/>
                    <a:pt x="32319" y="67390"/>
                    <a:pt x="32334" y="67513"/>
                  </a:cubicBezTo>
                  <a:cubicBezTo>
                    <a:pt x="32388" y="67922"/>
                    <a:pt x="32456" y="68262"/>
                    <a:pt x="32537" y="68452"/>
                  </a:cubicBezTo>
                  <a:cubicBezTo>
                    <a:pt x="32579" y="68507"/>
                    <a:pt x="32619" y="68548"/>
                    <a:pt x="32674" y="68589"/>
                  </a:cubicBezTo>
                  <a:lnTo>
                    <a:pt x="32701" y="68616"/>
                  </a:lnTo>
                  <a:cubicBezTo>
                    <a:pt x="33000" y="68739"/>
                    <a:pt x="33314" y="68848"/>
                    <a:pt x="33627" y="68943"/>
                  </a:cubicBezTo>
                  <a:cubicBezTo>
                    <a:pt x="34308" y="69133"/>
                    <a:pt x="35030" y="69229"/>
                    <a:pt x="35739" y="69229"/>
                  </a:cubicBezTo>
                  <a:cubicBezTo>
                    <a:pt x="36283" y="69229"/>
                    <a:pt x="36814" y="69175"/>
                    <a:pt x="37346" y="69066"/>
                  </a:cubicBezTo>
                  <a:cubicBezTo>
                    <a:pt x="38012" y="68888"/>
                    <a:pt x="38639" y="68670"/>
                    <a:pt x="39171" y="68439"/>
                  </a:cubicBezTo>
                  <a:lnTo>
                    <a:pt x="39171" y="68439"/>
                  </a:lnTo>
                  <a:cubicBezTo>
                    <a:pt x="39129" y="68452"/>
                    <a:pt x="39102" y="68452"/>
                    <a:pt x="39062" y="68452"/>
                  </a:cubicBezTo>
                  <a:cubicBezTo>
                    <a:pt x="38258" y="68452"/>
                    <a:pt x="36542" y="65456"/>
                    <a:pt x="36296" y="65034"/>
                  </a:cubicBezTo>
                  <a:cubicBezTo>
                    <a:pt x="35493" y="63564"/>
                    <a:pt x="35003" y="61929"/>
                    <a:pt x="34526" y="60322"/>
                  </a:cubicBezTo>
                  <a:cubicBezTo>
                    <a:pt x="33859" y="58047"/>
                    <a:pt x="33805" y="55950"/>
                    <a:pt x="33681" y="53648"/>
                  </a:cubicBezTo>
                  <a:cubicBezTo>
                    <a:pt x="33641" y="52831"/>
                    <a:pt x="33627" y="51960"/>
                    <a:pt x="33191" y="51279"/>
                  </a:cubicBezTo>
                  <a:cubicBezTo>
                    <a:pt x="32906" y="50829"/>
                    <a:pt x="32470" y="50529"/>
                    <a:pt x="32102" y="50148"/>
                  </a:cubicBezTo>
                  <a:cubicBezTo>
                    <a:pt x="31217" y="49249"/>
                    <a:pt x="30794" y="47955"/>
                    <a:pt x="30400" y="46716"/>
                  </a:cubicBezTo>
                  <a:cubicBezTo>
                    <a:pt x="30249" y="46252"/>
                    <a:pt x="30100" y="45749"/>
                    <a:pt x="30195" y="45272"/>
                  </a:cubicBezTo>
                  <a:cubicBezTo>
                    <a:pt x="30263" y="44823"/>
                    <a:pt x="30631" y="44400"/>
                    <a:pt x="31039" y="44400"/>
                  </a:cubicBezTo>
                  <a:cubicBezTo>
                    <a:pt x="31081" y="44400"/>
                    <a:pt x="31108" y="44400"/>
                    <a:pt x="31148" y="44414"/>
                  </a:cubicBezTo>
                  <a:cubicBezTo>
                    <a:pt x="28847" y="42072"/>
                    <a:pt x="27226" y="38980"/>
                    <a:pt x="26559" y="35658"/>
                  </a:cubicBezTo>
                  <a:lnTo>
                    <a:pt x="26559" y="35658"/>
                  </a:lnTo>
                  <a:cubicBezTo>
                    <a:pt x="26601" y="35862"/>
                    <a:pt x="27009" y="35943"/>
                    <a:pt x="27567" y="35943"/>
                  </a:cubicBezTo>
                  <a:cubicBezTo>
                    <a:pt x="28860" y="35943"/>
                    <a:pt x="30944" y="35493"/>
                    <a:pt x="31094" y="35099"/>
                  </a:cubicBezTo>
                  <a:cubicBezTo>
                    <a:pt x="31121" y="35044"/>
                    <a:pt x="31108" y="34975"/>
                    <a:pt x="31094" y="34921"/>
                  </a:cubicBezTo>
                  <a:cubicBezTo>
                    <a:pt x="31012" y="34485"/>
                    <a:pt x="30930" y="34049"/>
                    <a:pt x="30863" y="33613"/>
                  </a:cubicBezTo>
                  <a:lnTo>
                    <a:pt x="30536" y="32224"/>
                  </a:lnTo>
                  <a:cubicBezTo>
                    <a:pt x="28697" y="32497"/>
                    <a:pt x="26844" y="32674"/>
                    <a:pt x="24979" y="32756"/>
                  </a:cubicBezTo>
                  <a:cubicBezTo>
                    <a:pt x="24407" y="32756"/>
                    <a:pt x="23345" y="29391"/>
                    <a:pt x="23058" y="28697"/>
                  </a:cubicBezTo>
                  <a:cubicBezTo>
                    <a:pt x="20021" y="22187"/>
                    <a:pt x="17202" y="15513"/>
                    <a:pt x="15091" y="8649"/>
                  </a:cubicBezTo>
                  <a:cubicBezTo>
                    <a:pt x="13893" y="6034"/>
                    <a:pt x="13225" y="2942"/>
                    <a:pt x="12707" y="82"/>
                  </a:cubicBezTo>
                  <a:lnTo>
                    <a:pt x="12407" y="82"/>
                  </a:lnTo>
                  <a:cubicBezTo>
                    <a:pt x="11699" y="82"/>
                    <a:pt x="10978" y="55"/>
                    <a:pt x="10256" y="0"/>
                  </a:cubicBezTo>
                  <a:close/>
                  <a:moveTo>
                    <a:pt x="0" y="31652"/>
                  </a:moveTo>
                  <a:lnTo>
                    <a:pt x="0" y="31652"/>
                  </a:lnTo>
                  <a:cubicBezTo>
                    <a:pt x="246" y="33641"/>
                    <a:pt x="545" y="36038"/>
                    <a:pt x="422" y="36092"/>
                  </a:cubicBezTo>
                  <a:cubicBezTo>
                    <a:pt x="709" y="35970"/>
                    <a:pt x="994" y="35916"/>
                    <a:pt x="1294" y="35916"/>
                  </a:cubicBezTo>
                  <a:cubicBezTo>
                    <a:pt x="2247" y="35916"/>
                    <a:pt x="3201" y="36460"/>
                    <a:pt x="3800" y="37278"/>
                  </a:cubicBezTo>
                  <a:cubicBezTo>
                    <a:pt x="4577" y="38353"/>
                    <a:pt x="4795" y="39784"/>
                    <a:pt x="4699" y="41146"/>
                  </a:cubicBezTo>
                  <a:cubicBezTo>
                    <a:pt x="4590" y="42493"/>
                    <a:pt x="4181" y="43788"/>
                    <a:pt x="3787" y="45081"/>
                  </a:cubicBezTo>
                  <a:cubicBezTo>
                    <a:pt x="3691" y="45435"/>
                    <a:pt x="3582" y="45804"/>
                    <a:pt x="3651" y="46171"/>
                  </a:cubicBezTo>
                  <a:cubicBezTo>
                    <a:pt x="3745" y="46730"/>
                    <a:pt x="4236" y="47138"/>
                    <a:pt x="4753" y="47247"/>
                  </a:cubicBezTo>
                  <a:cubicBezTo>
                    <a:pt x="4876" y="47274"/>
                    <a:pt x="5012" y="47288"/>
                    <a:pt x="5149" y="47288"/>
                  </a:cubicBezTo>
                  <a:cubicBezTo>
                    <a:pt x="5543" y="47288"/>
                    <a:pt x="5939" y="47179"/>
                    <a:pt x="6306" y="47029"/>
                  </a:cubicBezTo>
                  <a:lnTo>
                    <a:pt x="6306" y="47029"/>
                  </a:lnTo>
                  <a:cubicBezTo>
                    <a:pt x="6320" y="49426"/>
                    <a:pt x="5870" y="51809"/>
                    <a:pt x="4985" y="54003"/>
                  </a:cubicBezTo>
                  <a:cubicBezTo>
                    <a:pt x="4644" y="54847"/>
                    <a:pt x="4223" y="55691"/>
                    <a:pt x="4250" y="56618"/>
                  </a:cubicBezTo>
                  <a:cubicBezTo>
                    <a:pt x="4277" y="57529"/>
                    <a:pt x="4740" y="58361"/>
                    <a:pt x="5067" y="59205"/>
                  </a:cubicBezTo>
                  <a:cubicBezTo>
                    <a:pt x="6388" y="62623"/>
                    <a:pt x="5612" y="66996"/>
                    <a:pt x="2779" y="69420"/>
                  </a:cubicBezTo>
                  <a:cubicBezTo>
                    <a:pt x="3963" y="69787"/>
                    <a:pt x="5203" y="69978"/>
                    <a:pt x="6442" y="69978"/>
                  </a:cubicBezTo>
                  <a:cubicBezTo>
                    <a:pt x="6810" y="69978"/>
                    <a:pt x="7164" y="69965"/>
                    <a:pt x="7532" y="69938"/>
                  </a:cubicBezTo>
                  <a:cubicBezTo>
                    <a:pt x="7655" y="69923"/>
                    <a:pt x="7791" y="69910"/>
                    <a:pt x="7913" y="69896"/>
                  </a:cubicBezTo>
                  <a:cubicBezTo>
                    <a:pt x="7995" y="69883"/>
                    <a:pt x="8091" y="69869"/>
                    <a:pt x="8145" y="69829"/>
                  </a:cubicBezTo>
                  <a:cubicBezTo>
                    <a:pt x="8049" y="69257"/>
                    <a:pt x="7982" y="68685"/>
                    <a:pt x="7927" y="68126"/>
                  </a:cubicBezTo>
                  <a:cubicBezTo>
                    <a:pt x="7341" y="64666"/>
                    <a:pt x="8009" y="61452"/>
                    <a:pt x="8567" y="58102"/>
                  </a:cubicBezTo>
                  <a:cubicBezTo>
                    <a:pt x="8744" y="56917"/>
                    <a:pt x="8921" y="55719"/>
                    <a:pt x="9057" y="54493"/>
                  </a:cubicBezTo>
                  <a:cubicBezTo>
                    <a:pt x="9262" y="52763"/>
                    <a:pt x="9357" y="51033"/>
                    <a:pt x="9357" y="49290"/>
                  </a:cubicBezTo>
                  <a:cubicBezTo>
                    <a:pt x="9357" y="46021"/>
                    <a:pt x="9003" y="42739"/>
                    <a:pt x="8308" y="39566"/>
                  </a:cubicBezTo>
                  <a:cubicBezTo>
                    <a:pt x="7900" y="37768"/>
                    <a:pt x="7749" y="36052"/>
                    <a:pt x="7749" y="34363"/>
                  </a:cubicBezTo>
                  <a:cubicBezTo>
                    <a:pt x="7749" y="33968"/>
                    <a:pt x="7764" y="33559"/>
                    <a:pt x="7777" y="33150"/>
                  </a:cubicBezTo>
                  <a:cubicBezTo>
                    <a:pt x="7368" y="33123"/>
                    <a:pt x="6974" y="33069"/>
                    <a:pt x="6565" y="33028"/>
                  </a:cubicBezTo>
                  <a:cubicBezTo>
                    <a:pt x="6374" y="33083"/>
                    <a:pt x="6184" y="33110"/>
                    <a:pt x="5993" y="33110"/>
                  </a:cubicBezTo>
                  <a:cubicBezTo>
                    <a:pt x="5543" y="33110"/>
                    <a:pt x="5107" y="32974"/>
                    <a:pt x="4699" y="32756"/>
                  </a:cubicBezTo>
                  <a:cubicBezTo>
                    <a:pt x="3119" y="32484"/>
                    <a:pt x="1539" y="32115"/>
                    <a:pt x="0" y="3165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01"/>
            <p:cNvSpPr/>
            <p:nvPr/>
          </p:nvSpPr>
          <p:spPr>
            <a:xfrm>
              <a:off x="7474457" y="1968607"/>
              <a:ext cx="441235" cy="725053"/>
            </a:xfrm>
            <a:custGeom>
              <a:avLst/>
              <a:gdLst/>
              <a:ahLst/>
              <a:cxnLst/>
              <a:rect l="l" t="t" r="r" b="b"/>
              <a:pathLst>
                <a:path w="24257" h="39860" extrusionOk="0">
                  <a:moveTo>
                    <a:pt x="13162" y="1"/>
                  </a:moveTo>
                  <a:cubicBezTo>
                    <a:pt x="10884" y="1"/>
                    <a:pt x="8605" y="255"/>
                    <a:pt x="6442" y="1059"/>
                  </a:cubicBezTo>
                  <a:cubicBezTo>
                    <a:pt x="2289" y="2612"/>
                    <a:pt x="1826" y="7351"/>
                    <a:pt x="2411" y="11478"/>
                  </a:cubicBezTo>
                  <a:cubicBezTo>
                    <a:pt x="2806" y="14188"/>
                    <a:pt x="3637" y="16789"/>
                    <a:pt x="4345" y="19418"/>
                  </a:cubicBezTo>
                  <a:cubicBezTo>
                    <a:pt x="4550" y="20194"/>
                    <a:pt x="4754" y="21011"/>
                    <a:pt x="4672" y="21815"/>
                  </a:cubicBezTo>
                  <a:cubicBezTo>
                    <a:pt x="4590" y="22673"/>
                    <a:pt x="4196" y="23463"/>
                    <a:pt x="3842" y="24240"/>
                  </a:cubicBezTo>
                  <a:cubicBezTo>
                    <a:pt x="2017" y="28135"/>
                    <a:pt x="722" y="32316"/>
                    <a:pt x="1" y="36606"/>
                  </a:cubicBezTo>
                  <a:cubicBezTo>
                    <a:pt x="3391" y="38888"/>
                    <a:pt x="7760" y="39860"/>
                    <a:pt x="12137" y="39860"/>
                  </a:cubicBezTo>
                  <a:cubicBezTo>
                    <a:pt x="15988" y="39860"/>
                    <a:pt x="19845" y="39107"/>
                    <a:pt x="23045" y="37832"/>
                  </a:cubicBezTo>
                  <a:cubicBezTo>
                    <a:pt x="23427" y="37682"/>
                    <a:pt x="23794" y="37532"/>
                    <a:pt x="24162" y="37355"/>
                  </a:cubicBezTo>
                  <a:cubicBezTo>
                    <a:pt x="24257" y="37328"/>
                    <a:pt x="21520" y="28039"/>
                    <a:pt x="21288" y="27331"/>
                  </a:cubicBezTo>
                  <a:cubicBezTo>
                    <a:pt x="20812" y="25820"/>
                    <a:pt x="20321" y="24307"/>
                    <a:pt x="20198" y="22714"/>
                  </a:cubicBezTo>
                  <a:cubicBezTo>
                    <a:pt x="19940" y="19268"/>
                    <a:pt x="21424" y="15972"/>
                    <a:pt x="22119" y="12594"/>
                  </a:cubicBezTo>
                  <a:cubicBezTo>
                    <a:pt x="22718" y="9707"/>
                    <a:pt x="23154" y="5294"/>
                    <a:pt x="21833" y="2570"/>
                  </a:cubicBezTo>
                  <a:cubicBezTo>
                    <a:pt x="20661" y="160"/>
                    <a:pt x="17883" y="242"/>
                    <a:pt x="15704" y="92"/>
                  </a:cubicBezTo>
                  <a:cubicBezTo>
                    <a:pt x="14861" y="36"/>
                    <a:pt x="14011" y="1"/>
                    <a:pt x="1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01"/>
            <p:cNvSpPr/>
            <p:nvPr/>
          </p:nvSpPr>
          <p:spPr>
            <a:xfrm>
              <a:off x="7032003" y="2741737"/>
              <a:ext cx="213314" cy="298498"/>
            </a:xfrm>
            <a:custGeom>
              <a:avLst/>
              <a:gdLst/>
              <a:ahLst/>
              <a:cxnLst/>
              <a:rect l="l" t="t" r="r" b="b"/>
              <a:pathLst>
                <a:path w="11727" h="16410" extrusionOk="0">
                  <a:moveTo>
                    <a:pt x="9942" y="0"/>
                  </a:moveTo>
                  <a:cubicBezTo>
                    <a:pt x="9356" y="1867"/>
                    <a:pt x="8403" y="3623"/>
                    <a:pt x="7164" y="5135"/>
                  </a:cubicBezTo>
                  <a:cubicBezTo>
                    <a:pt x="6973" y="5366"/>
                    <a:pt x="6768" y="5584"/>
                    <a:pt x="6510" y="5720"/>
                  </a:cubicBezTo>
                  <a:cubicBezTo>
                    <a:pt x="6196" y="5857"/>
                    <a:pt x="5842" y="5843"/>
                    <a:pt x="5502" y="5898"/>
                  </a:cubicBezTo>
                  <a:cubicBezTo>
                    <a:pt x="4671" y="6047"/>
                    <a:pt x="4004" y="6619"/>
                    <a:pt x="3418" y="7219"/>
                  </a:cubicBezTo>
                  <a:cubicBezTo>
                    <a:pt x="1907" y="8717"/>
                    <a:pt x="572" y="10623"/>
                    <a:pt x="109" y="12735"/>
                  </a:cubicBezTo>
                  <a:cubicBezTo>
                    <a:pt x="13" y="13144"/>
                    <a:pt x="0" y="13647"/>
                    <a:pt x="340" y="13879"/>
                  </a:cubicBezTo>
                  <a:cubicBezTo>
                    <a:pt x="558" y="13280"/>
                    <a:pt x="736" y="12653"/>
                    <a:pt x="981" y="12054"/>
                  </a:cubicBezTo>
                  <a:cubicBezTo>
                    <a:pt x="1090" y="11767"/>
                    <a:pt x="1226" y="11468"/>
                    <a:pt x="1375" y="11195"/>
                  </a:cubicBezTo>
                  <a:cubicBezTo>
                    <a:pt x="1444" y="11073"/>
                    <a:pt x="1675" y="10514"/>
                    <a:pt x="1811" y="10487"/>
                  </a:cubicBezTo>
                  <a:cubicBezTo>
                    <a:pt x="1852" y="10487"/>
                    <a:pt x="1907" y="10501"/>
                    <a:pt x="1947" y="10542"/>
                  </a:cubicBezTo>
                  <a:cubicBezTo>
                    <a:pt x="1266" y="11836"/>
                    <a:pt x="627" y="13498"/>
                    <a:pt x="708" y="14982"/>
                  </a:cubicBezTo>
                  <a:cubicBezTo>
                    <a:pt x="721" y="15105"/>
                    <a:pt x="736" y="15227"/>
                    <a:pt x="790" y="15336"/>
                  </a:cubicBezTo>
                  <a:cubicBezTo>
                    <a:pt x="844" y="15445"/>
                    <a:pt x="953" y="15541"/>
                    <a:pt x="1075" y="15568"/>
                  </a:cubicBezTo>
                  <a:cubicBezTo>
                    <a:pt x="1293" y="14751"/>
                    <a:pt x="1457" y="13934"/>
                    <a:pt x="1702" y="13129"/>
                  </a:cubicBezTo>
                  <a:cubicBezTo>
                    <a:pt x="1770" y="12942"/>
                    <a:pt x="2602" y="10799"/>
                    <a:pt x="2745" y="10799"/>
                  </a:cubicBezTo>
                  <a:cubicBezTo>
                    <a:pt x="2747" y="10799"/>
                    <a:pt x="2749" y="10800"/>
                    <a:pt x="2751" y="10801"/>
                  </a:cubicBezTo>
                  <a:cubicBezTo>
                    <a:pt x="2806" y="10841"/>
                    <a:pt x="2860" y="10869"/>
                    <a:pt x="2915" y="10910"/>
                  </a:cubicBezTo>
                  <a:cubicBezTo>
                    <a:pt x="2533" y="11686"/>
                    <a:pt x="2247" y="12503"/>
                    <a:pt x="2097" y="13362"/>
                  </a:cubicBezTo>
                  <a:cubicBezTo>
                    <a:pt x="1947" y="14165"/>
                    <a:pt x="1662" y="14914"/>
                    <a:pt x="1620" y="15731"/>
                  </a:cubicBezTo>
                  <a:cubicBezTo>
                    <a:pt x="1607" y="15908"/>
                    <a:pt x="1607" y="16085"/>
                    <a:pt x="1689" y="16222"/>
                  </a:cubicBezTo>
                  <a:cubicBezTo>
                    <a:pt x="1757" y="16329"/>
                    <a:pt x="1876" y="16409"/>
                    <a:pt x="1993" y="16409"/>
                  </a:cubicBezTo>
                  <a:cubicBezTo>
                    <a:pt x="2038" y="16409"/>
                    <a:pt x="2083" y="16398"/>
                    <a:pt x="2125" y="16371"/>
                  </a:cubicBezTo>
                  <a:cubicBezTo>
                    <a:pt x="2261" y="15486"/>
                    <a:pt x="2479" y="14628"/>
                    <a:pt x="2764" y="13783"/>
                  </a:cubicBezTo>
                  <a:cubicBezTo>
                    <a:pt x="3037" y="13007"/>
                    <a:pt x="3323" y="12149"/>
                    <a:pt x="3745" y="11455"/>
                  </a:cubicBezTo>
                  <a:cubicBezTo>
                    <a:pt x="3786" y="11386"/>
                    <a:pt x="3827" y="11332"/>
                    <a:pt x="3895" y="11304"/>
                  </a:cubicBezTo>
                  <a:cubicBezTo>
                    <a:pt x="3917" y="11288"/>
                    <a:pt x="3945" y="11281"/>
                    <a:pt x="3972" y="11281"/>
                  </a:cubicBezTo>
                  <a:cubicBezTo>
                    <a:pt x="4014" y="11281"/>
                    <a:pt x="4055" y="11299"/>
                    <a:pt x="4072" y="11332"/>
                  </a:cubicBezTo>
                  <a:cubicBezTo>
                    <a:pt x="3473" y="12708"/>
                    <a:pt x="2873" y="14070"/>
                    <a:pt x="2873" y="15608"/>
                  </a:cubicBezTo>
                  <a:cubicBezTo>
                    <a:pt x="2873" y="15704"/>
                    <a:pt x="2873" y="15813"/>
                    <a:pt x="2928" y="15895"/>
                  </a:cubicBezTo>
                  <a:cubicBezTo>
                    <a:pt x="2968" y="15946"/>
                    <a:pt x="3029" y="15968"/>
                    <a:pt x="3095" y="15968"/>
                  </a:cubicBezTo>
                  <a:cubicBezTo>
                    <a:pt x="3187" y="15968"/>
                    <a:pt x="3287" y="15925"/>
                    <a:pt x="3350" y="15853"/>
                  </a:cubicBezTo>
                  <a:cubicBezTo>
                    <a:pt x="3445" y="15731"/>
                    <a:pt x="3487" y="15568"/>
                    <a:pt x="3514" y="15418"/>
                  </a:cubicBezTo>
                  <a:cubicBezTo>
                    <a:pt x="3881" y="13552"/>
                    <a:pt x="5012" y="11346"/>
                    <a:pt x="6741" y="10392"/>
                  </a:cubicBezTo>
                  <a:lnTo>
                    <a:pt x="6741" y="10392"/>
                  </a:lnTo>
                  <a:cubicBezTo>
                    <a:pt x="7177" y="10883"/>
                    <a:pt x="6986" y="11631"/>
                    <a:pt x="6728" y="12231"/>
                  </a:cubicBezTo>
                  <a:cubicBezTo>
                    <a:pt x="6469" y="12830"/>
                    <a:pt x="6156" y="13498"/>
                    <a:pt x="6401" y="14097"/>
                  </a:cubicBezTo>
                  <a:cubicBezTo>
                    <a:pt x="6646" y="13647"/>
                    <a:pt x="6986" y="13225"/>
                    <a:pt x="7382" y="12884"/>
                  </a:cubicBezTo>
                  <a:cubicBezTo>
                    <a:pt x="7477" y="12803"/>
                    <a:pt x="7573" y="12735"/>
                    <a:pt x="7640" y="12626"/>
                  </a:cubicBezTo>
                  <a:cubicBezTo>
                    <a:pt x="7722" y="12517"/>
                    <a:pt x="7763" y="12367"/>
                    <a:pt x="7791" y="12231"/>
                  </a:cubicBezTo>
                  <a:cubicBezTo>
                    <a:pt x="7981" y="11550"/>
                    <a:pt x="8172" y="10869"/>
                    <a:pt x="8348" y="10188"/>
                  </a:cubicBezTo>
                  <a:cubicBezTo>
                    <a:pt x="8457" y="9833"/>
                    <a:pt x="8553" y="9466"/>
                    <a:pt x="8553" y="9085"/>
                  </a:cubicBezTo>
                  <a:cubicBezTo>
                    <a:pt x="8553" y="8540"/>
                    <a:pt x="8335" y="8008"/>
                    <a:pt x="8130" y="7491"/>
                  </a:cubicBezTo>
                  <a:cubicBezTo>
                    <a:pt x="8090" y="7382"/>
                    <a:pt x="8049" y="7273"/>
                    <a:pt x="8063" y="7151"/>
                  </a:cubicBezTo>
                  <a:cubicBezTo>
                    <a:pt x="8090" y="7028"/>
                    <a:pt x="8158" y="6933"/>
                    <a:pt x="8239" y="6837"/>
                  </a:cubicBezTo>
                  <a:cubicBezTo>
                    <a:pt x="8853" y="6047"/>
                    <a:pt x="9465" y="5244"/>
                    <a:pt x="10119" y="4495"/>
                  </a:cubicBezTo>
                  <a:cubicBezTo>
                    <a:pt x="10745" y="3759"/>
                    <a:pt x="11304" y="3133"/>
                    <a:pt x="11631" y="2179"/>
                  </a:cubicBezTo>
                  <a:cubicBezTo>
                    <a:pt x="11686" y="2030"/>
                    <a:pt x="11726" y="1852"/>
                    <a:pt x="11699" y="1689"/>
                  </a:cubicBezTo>
                  <a:cubicBezTo>
                    <a:pt x="11659" y="1525"/>
                    <a:pt x="11563" y="1389"/>
                    <a:pt x="11468" y="1267"/>
                  </a:cubicBezTo>
                  <a:cubicBezTo>
                    <a:pt x="11290" y="1062"/>
                    <a:pt x="11114" y="872"/>
                    <a:pt x="10909" y="695"/>
                  </a:cubicBezTo>
                  <a:cubicBezTo>
                    <a:pt x="10623" y="423"/>
                    <a:pt x="10297" y="191"/>
                    <a:pt x="9942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01"/>
            <p:cNvSpPr/>
            <p:nvPr/>
          </p:nvSpPr>
          <p:spPr>
            <a:xfrm>
              <a:off x="7161316" y="2829922"/>
              <a:ext cx="26521" cy="147175"/>
            </a:xfrm>
            <a:custGeom>
              <a:avLst/>
              <a:gdLst/>
              <a:ahLst/>
              <a:cxnLst/>
              <a:rect l="l" t="t" r="r" b="b"/>
              <a:pathLst>
                <a:path w="1458" h="8091" extrusionOk="0">
                  <a:moveTo>
                    <a:pt x="204" y="1"/>
                  </a:moveTo>
                  <a:cubicBezTo>
                    <a:pt x="137" y="97"/>
                    <a:pt x="68" y="206"/>
                    <a:pt x="1" y="314"/>
                  </a:cubicBezTo>
                  <a:cubicBezTo>
                    <a:pt x="14" y="314"/>
                    <a:pt x="14" y="314"/>
                    <a:pt x="28" y="328"/>
                  </a:cubicBezTo>
                  <a:cubicBezTo>
                    <a:pt x="28" y="314"/>
                    <a:pt x="41" y="300"/>
                    <a:pt x="55" y="287"/>
                  </a:cubicBezTo>
                  <a:cubicBezTo>
                    <a:pt x="123" y="206"/>
                    <a:pt x="191" y="124"/>
                    <a:pt x="246" y="42"/>
                  </a:cubicBezTo>
                  <a:lnTo>
                    <a:pt x="204" y="1"/>
                  </a:lnTo>
                  <a:close/>
                  <a:moveTo>
                    <a:pt x="981" y="2207"/>
                  </a:moveTo>
                  <a:cubicBezTo>
                    <a:pt x="967" y="2234"/>
                    <a:pt x="967" y="2276"/>
                    <a:pt x="954" y="2303"/>
                  </a:cubicBezTo>
                  <a:cubicBezTo>
                    <a:pt x="954" y="2371"/>
                    <a:pt x="954" y="2425"/>
                    <a:pt x="981" y="2494"/>
                  </a:cubicBezTo>
                  <a:cubicBezTo>
                    <a:pt x="954" y="2398"/>
                    <a:pt x="954" y="2303"/>
                    <a:pt x="981" y="2207"/>
                  </a:cubicBezTo>
                  <a:close/>
                  <a:moveTo>
                    <a:pt x="1145" y="2957"/>
                  </a:moveTo>
                  <a:cubicBezTo>
                    <a:pt x="1294" y="3351"/>
                    <a:pt x="1430" y="3760"/>
                    <a:pt x="1444" y="4168"/>
                  </a:cubicBezTo>
                  <a:cubicBezTo>
                    <a:pt x="1457" y="3910"/>
                    <a:pt x="1430" y="3638"/>
                    <a:pt x="1335" y="3365"/>
                  </a:cubicBezTo>
                  <a:cubicBezTo>
                    <a:pt x="1281" y="3229"/>
                    <a:pt x="1212" y="3093"/>
                    <a:pt x="1145" y="2957"/>
                  </a:cubicBezTo>
                  <a:close/>
                  <a:moveTo>
                    <a:pt x="531" y="7764"/>
                  </a:moveTo>
                  <a:cubicBezTo>
                    <a:pt x="529" y="7772"/>
                    <a:pt x="527" y="7780"/>
                    <a:pt x="525" y="7788"/>
                  </a:cubicBezTo>
                  <a:lnTo>
                    <a:pt x="525" y="7788"/>
                  </a:lnTo>
                  <a:cubicBezTo>
                    <a:pt x="527" y="7784"/>
                    <a:pt x="529" y="7781"/>
                    <a:pt x="531" y="7778"/>
                  </a:cubicBezTo>
                  <a:lnTo>
                    <a:pt x="531" y="7764"/>
                  </a:lnTo>
                  <a:close/>
                  <a:moveTo>
                    <a:pt x="525" y="7788"/>
                  </a:moveTo>
                  <a:lnTo>
                    <a:pt x="525" y="7788"/>
                  </a:lnTo>
                  <a:cubicBezTo>
                    <a:pt x="458" y="7891"/>
                    <a:pt x="365" y="7957"/>
                    <a:pt x="273" y="8036"/>
                  </a:cubicBezTo>
                  <a:cubicBezTo>
                    <a:pt x="259" y="8050"/>
                    <a:pt x="246" y="8064"/>
                    <a:pt x="218" y="8078"/>
                  </a:cubicBezTo>
                  <a:lnTo>
                    <a:pt x="232" y="8091"/>
                  </a:lnTo>
                  <a:cubicBezTo>
                    <a:pt x="327" y="8036"/>
                    <a:pt x="409" y="7982"/>
                    <a:pt x="464" y="7900"/>
                  </a:cubicBezTo>
                  <a:cubicBezTo>
                    <a:pt x="498" y="7866"/>
                    <a:pt x="513" y="7831"/>
                    <a:pt x="525" y="7788"/>
                  </a:cubicBezTo>
                  <a:close/>
                </a:path>
              </a:pathLst>
            </a:custGeom>
            <a:solidFill>
              <a:srgbClr val="E4D3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01"/>
            <p:cNvSpPr/>
            <p:nvPr/>
          </p:nvSpPr>
          <p:spPr>
            <a:xfrm>
              <a:off x="7163790" y="2976842"/>
              <a:ext cx="1746" cy="1510"/>
            </a:xfrm>
            <a:custGeom>
              <a:avLst/>
              <a:gdLst/>
              <a:ahLst/>
              <a:cxnLst/>
              <a:rect l="l" t="t" r="r" b="b"/>
              <a:pathLst>
                <a:path w="96" h="83" extrusionOk="0">
                  <a:moveTo>
                    <a:pt x="82" y="1"/>
                  </a:moveTo>
                  <a:lnTo>
                    <a:pt x="2" y="81"/>
                  </a:lnTo>
                  <a:lnTo>
                    <a:pt x="2" y="81"/>
                  </a:lnTo>
                  <a:cubicBezTo>
                    <a:pt x="16" y="68"/>
                    <a:pt x="42" y="68"/>
                    <a:pt x="55" y="55"/>
                  </a:cubicBezTo>
                  <a:lnTo>
                    <a:pt x="96" y="14"/>
                  </a:lnTo>
                  <a:lnTo>
                    <a:pt x="82" y="1"/>
                  </a:lnTo>
                  <a:close/>
                  <a:moveTo>
                    <a:pt x="2" y="81"/>
                  </a:moveTo>
                  <a:cubicBezTo>
                    <a:pt x="2" y="81"/>
                    <a:pt x="1" y="82"/>
                    <a:pt x="1" y="82"/>
                  </a:cubicBezTo>
                  <a:lnTo>
                    <a:pt x="2" y="81"/>
                  </a:lnTo>
                  <a:close/>
                </a:path>
              </a:pathLst>
            </a:custGeom>
            <a:solidFill>
              <a:srgbClr val="363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01"/>
            <p:cNvSpPr/>
            <p:nvPr/>
          </p:nvSpPr>
          <p:spPr>
            <a:xfrm>
              <a:off x="7163790" y="297833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1"/>
            <p:cNvSpPr/>
            <p:nvPr/>
          </p:nvSpPr>
          <p:spPr>
            <a:xfrm>
              <a:off x="7089211" y="3031849"/>
              <a:ext cx="1019" cy="255"/>
            </a:xfrm>
            <a:custGeom>
              <a:avLst/>
              <a:gdLst/>
              <a:ahLst/>
              <a:cxnLst/>
              <a:rect l="l" t="t" r="r" b="b"/>
              <a:pathLst>
                <a:path w="56" h="14" extrusionOk="0">
                  <a:moveTo>
                    <a:pt x="55" y="0"/>
                  </a:moveTo>
                  <a:cubicBezTo>
                    <a:pt x="42" y="0"/>
                    <a:pt x="28" y="0"/>
                    <a:pt x="1" y="13"/>
                  </a:cubicBezTo>
                  <a:lnTo>
                    <a:pt x="15" y="13"/>
                  </a:lnTo>
                  <a:cubicBezTo>
                    <a:pt x="28" y="13"/>
                    <a:pt x="42" y="0"/>
                    <a:pt x="55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1"/>
            <p:cNvSpPr/>
            <p:nvPr/>
          </p:nvSpPr>
          <p:spPr>
            <a:xfrm>
              <a:off x="7064200" y="2830686"/>
              <a:ext cx="127603" cy="209349"/>
            </a:xfrm>
            <a:custGeom>
              <a:avLst/>
              <a:gdLst/>
              <a:ahLst/>
              <a:cxnLst/>
              <a:rect l="l" t="t" r="r" b="b"/>
              <a:pathLst>
                <a:path w="7015" h="11509" extrusionOk="0">
                  <a:moveTo>
                    <a:pt x="5585" y="0"/>
                  </a:moveTo>
                  <a:cubicBezTo>
                    <a:pt x="5530" y="82"/>
                    <a:pt x="5462" y="164"/>
                    <a:pt x="5394" y="245"/>
                  </a:cubicBezTo>
                  <a:cubicBezTo>
                    <a:pt x="5380" y="258"/>
                    <a:pt x="5367" y="272"/>
                    <a:pt x="5367" y="286"/>
                  </a:cubicBezTo>
                  <a:cubicBezTo>
                    <a:pt x="5585" y="395"/>
                    <a:pt x="5843" y="572"/>
                    <a:pt x="5803" y="803"/>
                  </a:cubicBezTo>
                  <a:cubicBezTo>
                    <a:pt x="5694" y="1402"/>
                    <a:pt x="4550" y="1907"/>
                    <a:pt x="4127" y="2261"/>
                  </a:cubicBezTo>
                  <a:cubicBezTo>
                    <a:pt x="2928" y="3242"/>
                    <a:pt x="2316" y="4726"/>
                    <a:pt x="1608" y="6060"/>
                  </a:cubicBezTo>
                  <a:cubicBezTo>
                    <a:pt x="804" y="7573"/>
                    <a:pt x="368" y="9383"/>
                    <a:pt x="41" y="11059"/>
                  </a:cubicBezTo>
                  <a:cubicBezTo>
                    <a:pt x="14" y="11168"/>
                    <a:pt x="1" y="11290"/>
                    <a:pt x="41" y="11386"/>
                  </a:cubicBezTo>
                  <a:cubicBezTo>
                    <a:pt x="82" y="11468"/>
                    <a:pt x="123" y="11508"/>
                    <a:pt x="164" y="11508"/>
                  </a:cubicBezTo>
                  <a:cubicBezTo>
                    <a:pt x="368" y="11508"/>
                    <a:pt x="518" y="10487"/>
                    <a:pt x="545" y="10378"/>
                  </a:cubicBezTo>
                  <a:cubicBezTo>
                    <a:pt x="667" y="9874"/>
                    <a:pt x="804" y="9370"/>
                    <a:pt x="981" y="8880"/>
                  </a:cubicBezTo>
                  <a:cubicBezTo>
                    <a:pt x="1239" y="8103"/>
                    <a:pt x="1539" y="7246"/>
                    <a:pt x="1962" y="6551"/>
                  </a:cubicBezTo>
                  <a:cubicBezTo>
                    <a:pt x="2044" y="6414"/>
                    <a:pt x="2166" y="6347"/>
                    <a:pt x="2275" y="6347"/>
                  </a:cubicBezTo>
                  <a:cubicBezTo>
                    <a:pt x="2411" y="6347"/>
                    <a:pt x="2534" y="6442"/>
                    <a:pt x="2574" y="6632"/>
                  </a:cubicBezTo>
                  <a:cubicBezTo>
                    <a:pt x="2616" y="6837"/>
                    <a:pt x="2520" y="7041"/>
                    <a:pt x="2438" y="7218"/>
                  </a:cubicBezTo>
                  <a:cubicBezTo>
                    <a:pt x="1935" y="8363"/>
                    <a:pt x="1608" y="9561"/>
                    <a:pt x="1281" y="10773"/>
                  </a:cubicBezTo>
                  <a:cubicBezTo>
                    <a:pt x="1267" y="10841"/>
                    <a:pt x="1239" y="10923"/>
                    <a:pt x="1281" y="10991"/>
                  </a:cubicBezTo>
                  <a:cubicBezTo>
                    <a:pt x="1321" y="11045"/>
                    <a:pt x="1348" y="11072"/>
                    <a:pt x="1376" y="11072"/>
                  </a:cubicBezTo>
                  <a:cubicBezTo>
                    <a:pt x="1403" y="11059"/>
                    <a:pt x="1417" y="11059"/>
                    <a:pt x="1430" y="11059"/>
                  </a:cubicBezTo>
                  <a:cubicBezTo>
                    <a:pt x="1580" y="10978"/>
                    <a:pt x="1717" y="10569"/>
                    <a:pt x="1717" y="10514"/>
                  </a:cubicBezTo>
                  <a:cubicBezTo>
                    <a:pt x="1948" y="9411"/>
                    <a:pt x="2370" y="8348"/>
                    <a:pt x="2983" y="7409"/>
                  </a:cubicBezTo>
                  <a:cubicBezTo>
                    <a:pt x="3255" y="7001"/>
                    <a:pt x="4426" y="5407"/>
                    <a:pt x="5162" y="5407"/>
                  </a:cubicBezTo>
                  <a:cubicBezTo>
                    <a:pt x="5271" y="5407"/>
                    <a:pt x="5367" y="5448"/>
                    <a:pt x="5462" y="5515"/>
                  </a:cubicBezTo>
                  <a:cubicBezTo>
                    <a:pt x="5612" y="5652"/>
                    <a:pt x="5666" y="5842"/>
                    <a:pt x="5694" y="6033"/>
                  </a:cubicBezTo>
                  <a:cubicBezTo>
                    <a:pt x="5748" y="6387"/>
                    <a:pt x="5679" y="6755"/>
                    <a:pt x="5516" y="7068"/>
                  </a:cubicBezTo>
                  <a:cubicBezTo>
                    <a:pt x="5367" y="7327"/>
                    <a:pt x="5162" y="7545"/>
                    <a:pt x="5013" y="7804"/>
                  </a:cubicBezTo>
                  <a:cubicBezTo>
                    <a:pt x="4795" y="8172"/>
                    <a:pt x="4686" y="8608"/>
                    <a:pt x="4713" y="9044"/>
                  </a:cubicBezTo>
                  <a:cubicBezTo>
                    <a:pt x="4876" y="8675"/>
                    <a:pt x="5135" y="8348"/>
                    <a:pt x="5476" y="8117"/>
                  </a:cubicBezTo>
                  <a:lnTo>
                    <a:pt x="5557" y="8036"/>
                  </a:lnTo>
                  <a:cubicBezTo>
                    <a:pt x="5585" y="8022"/>
                    <a:pt x="5598" y="8008"/>
                    <a:pt x="5612" y="7994"/>
                  </a:cubicBezTo>
                  <a:cubicBezTo>
                    <a:pt x="5707" y="7913"/>
                    <a:pt x="5803" y="7845"/>
                    <a:pt x="5870" y="7736"/>
                  </a:cubicBezTo>
                  <a:lnTo>
                    <a:pt x="5870" y="7722"/>
                  </a:lnTo>
                  <a:lnTo>
                    <a:pt x="5912" y="7640"/>
                  </a:lnTo>
                  <a:cubicBezTo>
                    <a:pt x="6034" y="7259"/>
                    <a:pt x="6157" y="6864"/>
                    <a:pt x="6266" y="6469"/>
                  </a:cubicBezTo>
                  <a:cubicBezTo>
                    <a:pt x="6306" y="6320"/>
                    <a:pt x="6347" y="6156"/>
                    <a:pt x="6388" y="6006"/>
                  </a:cubicBezTo>
                  <a:lnTo>
                    <a:pt x="6551" y="5352"/>
                  </a:lnTo>
                  <a:cubicBezTo>
                    <a:pt x="6647" y="4943"/>
                    <a:pt x="6756" y="4535"/>
                    <a:pt x="6783" y="4126"/>
                  </a:cubicBezTo>
                  <a:cubicBezTo>
                    <a:pt x="6769" y="3718"/>
                    <a:pt x="6633" y="3309"/>
                    <a:pt x="6484" y="2915"/>
                  </a:cubicBezTo>
                  <a:cubicBezTo>
                    <a:pt x="6415" y="2764"/>
                    <a:pt x="6333" y="2601"/>
                    <a:pt x="6320" y="2452"/>
                  </a:cubicBezTo>
                  <a:cubicBezTo>
                    <a:pt x="6293" y="2383"/>
                    <a:pt x="6293" y="2329"/>
                    <a:pt x="6293" y="2261"/>
                  </a:cubicBezTo>
                  <a:cubicBezTo>
                    <a:pt x="6306" y="2234"/>
                    <a:pt x="6306" y="2192"/>
                    <a:pt x="6320" y="2165"/>
                  </a:cubicBezTo>
                  <a:cubicBezTo>
                    <a:pt x="6347" y="2083"/>
                    <a:pt x="6388" y="2016"/>
                    <a:pt x="6442" y="1934"/>
                  </a:cubicBezTo>
                  <a:cubicBezTo>
                    <a:pt x="6633" y="1689"/>
                    <a:pt x="6824" y="1457"/>
                    <a:pt x="7014" y="1212"/>
                  </a:cubicBezTo>
                  <a:cubicBezTo>
                    <a:pt x="6524" y="830"/>
                    <a:pt x="6048" y="422"/>
                    <a:pt x="558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1"/>
            <p:cNvSpPr/>
            <p:nvPr/>
          </p:nvSpPr>
          <p:spPr>
            <a:xfrm>
              <a:off x="7067183" y="1972500"/>
              <a:ext cx="666682" cy="1325560"/>
            </a:xfrm>
            <a:custGeom>
              <a:avLst/>
              <a:gdLst/>
              <a:ahLst/>
              <a:cxnLst/>
              <a:rect l="l" t="t" r="r" b="b"/>
              <a:pathLst>
                <a:path w="36651" h="72873" extrusionOk="0">
                  <a:moveTo>
                    <a:pt x="30753" y="1"/>
                  </a:move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close/>
                  <a:moveTo>
                    <a:pt x="30753" y="1"/>
                  </a:moveTo>
                  <a:cubicBezTo>
                    <a:pt x="30718" y="288"/>
                    <a:pt x="25590" y="1281"/>
                    <a:pt x="25033" y="1512"/>
                  </a:cubicBezTo>
                  <a:cubicBezTo>
                    <a:pt x="24134" y="1893"/>
                    <a:pt x="23535" y="2289"/>
                    <a:pt x="23099" y="2765"/>
                  </a:cubicBezTo>
                  <a:cubicBezTo>
                    <a:pt x="22431" y="3515"/>
                    <a:pt x="22132" y="4454"/>
                    <a:pt x="21601" y="5803"/>
                  </a:cubicBezTo>
                  <a:cubicBezTo>
                    <a:pt x="16929" y="17706"/>
                    <a:pt x="8744" y="28969"/>
                    <a:pt x="558" y="38708"/>
                  </a:cubicBezTo>
                  <a:cubicBezTo>
                    <a:pt x="313" y="38993"/>
                    <a:pt x="55" y="39320"/>
                    <a:pt x="27" y="39688"/>
                  </a:cubicBezTo>
                  <a:cubicBezTo>
                    <a:pt x="0" y="40055"/>
                    <a:pt x="177" y="40397"/>
                    <a:pt x="367" y="40709"/>
                  </a:cubicBezTo>
                  <a:cubicBezTo>
                    <a:pt x="3024" y="45149"/>
                    <a:pt x="7313" y="50230"/>
                    <a:pt x="12707" y="51129"/>
                  </a:cubicBezTo>
                  <a:cubicBezTo>
                    <a:pt x="12707" y="51129"/>
                    <a:pt x="12707" y="51129"/>
                    <a:pt x="12707" y="51129"/>
                  </a:cubicBezTo>
                  <a:cubicBezTo>
                    <a:pt x="12794" y="51129"/>
                    <a:pt x="18454" y="37576"/>
                    <a:pt x="18959" y="36311"/>
                  </a:cubicBezTo>
                  <a:cubicBezTo>
                    <a:pt x="20103" y="33423"/>
                    <a:pt x="21165" y="30481"/>
                    <a:pt x="22118" y="27525"/>
                  </a:cubicBezTo>
                  <a:cubicBezTo>
                    <a:pt x="22595" y="26027"/>
                    <a:pt x="23045" y="24543"/>
                    <a:pt x="23466" y="23031"/>
                  </a:cubicBezTo>
                  <a:cubicBezTo>
                    <a:pt x="23835" y="21751"/>
                    <a:pt x="23739" y="20498"/>
                    <a:pt x="24080" y="19245"/>
                  </a:cubicBezTo>
                  <a:lnTo>
                    <a:pt x="24080" y="19245"/>
                  </a:lnTo>
                  <a:cubicBezTo>
                    <a:pt x="24052" y="22650"/>
                    <a:pt x="23154" y="26027"/>
                    <a:pt x="22309" y="29323"/>
                  </a:cubicBezTo>
                  <a:cubicBezTo>
                    <a:pt x="19135" y="41635"/>
                    <a:pt x="14846" y="54274"/>
                    <a:pt x="14641" y="67104"/>
                  </a:cubicBezTo>
                  <a:cubicBezTo>
                    <a:pt x="14641" y="67418"/>
                    <a:pt x="14641" y="67745"/>
                    <a:pt x="14791" y="68003"/>
                  </a:cubicBezTo>
                  <a:cubicBezTo>
                    <a:pt x="14954" y="68290"/>
                    <a:pt x="15240" y="68439"/>
                    <a:pt x="15512" y="68575"/>
                  </a:cubicBezTo>
                  <a:cubicBezTo>
                    <a:pt x="21054" y="71404"/>
                    <a:pt x="27203" y="72872"/>
                    <a:pt x="33344" y="72872"/>
                  </a:cubicBezTo>
                  <a:cubicBezTo>
                    <a:pt x="34448" y="72872"/>
                    <a:pt x="35551" y="72825"/>
                    <a:pt x="36650" y="72730"/>
                  </a:cubicBezTo>
                  <a:cubicBezTo>
                    <a:pt x="31325" y="59682"/>
                    <a:pt x="31801" y="44850"/>
                    <a:pt x="32769" y="30631"/>
                  </a:cubicBezTo>
                  <a:cubicBezTo>
                    <a:pt x="33327" y="22513"/>
                    <a:pt x="34008" y="14396"/>
                    <a:pt x="34689" y="6293"/>
                  </a:cubicBezTo>
                  <a:cubicBezTo>
                    <a:pt x="32224" y="5543"/>
                    <a:pt x="30454" y="2752"/>
                    <a:pt x="30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1"/>
            <p:cNvSpPr/>
            <p:nvPr/>
          </p:nvSpPr>
          <p:spPr>
            <a:xfrm>
              <a:off x="7333484" y="3125491"/>
              <a:ext cx="400380" cy="172569"/>
            </a:xfrm>
            <a:custGeom>
              <a:avLst/>
              <a:gdLst/>
              <a:ahLst/>
              <a:cxnLst/>
              <a:rect l="l" t="t" r="r" b="b"/>
              <a:pathLst>
                <a:path w="22011" h="9487" extrusionOk="0">
                  <a:moveTo>
                    <a:pt x="20103" y="3787"/>
                  </a:moveTo>
                  <a:cubicBezTo>
                    <a:pt x="20103" y="3787"/>
                    <a:pt x="20103" y="3787"/>
                    <a:pt x="20103" y="3787"/>
                  </a:cubicBezTo>
                  <a:lnTo>
                    <a:pt x="20103" y="3787"/>
                  </a:lnTo>
                  <a:cubicBezTo>
                    <a:pt x="20103" y="3787"/>
                    <a:pt x="20103" y="3787"/>
                    <a:pt x="20103" y="3787"/>
                  </a:cubicBezTo>
                  <a:close/>
                  <a:moveTo>
                    <a:pt x="300" y="0"/>
                  </a:moveTo>
                  <a:cubicBezTo>
                    <a:pt x="151" y="1253"/>
                    <a:pt x="28" y="2465"/>
                    <a:pt x="1" y="3718"/>
                  </a:cubicBezTo>
                  <a:cubicBezTo>
                    <a:pt x="1" y="4032"/>
                    <a:pt x="1" y="4359"/>
                    <a:pt x="151" y="4617"/>
                  </a:cubicBezTo>
                  <a:cubicBezTo>
                    <a:pt x="314" y="4904"/>
                    <a:pt x="600" y="5053"/>
                    <a:pt x="872" y="5189"/>
                  </a:cubicBezTo>
                  <a:cubicBezTo>
                    <a:pt x="6414" y="8018"/>
                    <a:pt x="12563" y="9486"/>
                    <a:pt x="18704" y="9486"/>
                  </a:cubicBezTo>
                  <a:cubicBezTo>
                    <a:pt x="19808" y="9486"/>
                    <a:pt x="20911" y="9439"/>
                    <a:pt x="22010" y="9344"/>
                  </a:cubicBezTo>
                  <a:cubicBezTo>
                    <a:pt x="21807" y="8839"/>
                    <a:pt x="19821" y="3958"/>
                    <a:pt x="20103" y="3787"/>
                  </a:cubicBezTo>
                  <a:lnTo>
                    <a:pt x="20103" y="3787"/>
                  </a:lnTo>
                  <a:cubicBezTo>
                    <a:pt x="19572" y="4099"/>
                    <a:pt x="18932" y="4154"/>
                    <a:pt x="18306" y="4168"/>
                  </a:cubicBezTo>
                  <a:cubicBezTo>
                    <a:pt x="18033" y="4177"/>
                    <a:pt x="17761" y="4181"/>
                    <a:pt x="17489" y="4181"/>
                  </a:cubicBezTo>
                  <a:cubicBezTo>
                    <a:pt x="12542" y="4181"/>
                    <a:pt x="7695" y="2806"/>
                    <a:pt x="2970" y="1308"/>
                  </a:cubicBezTo>
                  <a:cubicBezTo>
                    <a:pt x="2016" y="1008"/>
                    <a:pt x="1036" y="681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1"/>
            <p:cNvSpPr/>
            <p:nvPr/>
          </p:nvSpPr>
          <p:spPr>
            <a:xfrm>
              <a:off x="7067183" y="2618117"/>
              <a:ext cx="266574" cy="284437"/>
            </a:xfrm>
            <a:custGeom>
              <a:avLst/>
              <a:gdLst/>
              <a:ahLst/>
              <a:cxnLst/>
              <a:rect l="l" t="t" r="r" b="b"/>
              <a:pathLst>
                <a:path w="14655" h="15637" extrusionOk="0">
                  <a:moveTo>
                    <a:pt x="3242" y="0"/>
                  </a:moveTo>
                  <a:cubicBezTo>
                    <a:pt x="3064" y="191"/>
                    <a:pt x="2846" y="382"/>
                    <a:pt x="2615" y="600"/>
                  </a:cubicBezTo>
                  <a:cubicBezTo>
                    <a:pt x="1525" y="1593"/>
                    <a:pt x="109" y="2792"/>
                    <a:pt x="27" y="4195"/>
                  </a:cubicBezTo>
                  <a:cubicBezTo>
                    <a:pt x="0" y="4562"/>
                    <a:pt x="177" y="4904"/>
                    <a:pt x="367" y="5216"/>
                  </a:cubicBezTo>
                  <a:cubicBezTo>
                    <a:pt x="3024" y="9656"/>
                    <a:pt x="7313" y="14737"/>
                    <a:pt x="12707" y="15636"/>
                  </a:cubicBezTo>
                  <a:cubicBezTo>
                    <a:pt x="12709" y="15636"/>
                    <a:pt x="12712" y="15636"/>
                    <a:pt x="12714" y="15636"/>
                  </a:cubicBezTo>
                  <a:cubicBezTo>
                    <a:pt x="13121" y="15636"/>
                    <a:pt x="14574" y="11410"/>
                    <a:pt x="14655" y="10882"/>
                  </a:cubicBezTo>
                  <a:lnTo>
                    <a:pt x="14655" y="10882"/>
                  </a:lnTo>
                  <a:cubicBezTo>
                    <a:pt x="14604" y="10886"/>
                    <a:pt x="14552" y="10888"/>
                    <a:pt x="14501" y="10888"/>
                  </a:cubicBezTo>
                  <a:cubicBezTo>
                    <a:pt x="13914" y="10888"/>
                    <a:pt x="13342" y="10612"/>
                    <a:pt x="12816" y="10324"/>
                  </a:cubicBezTo>
                  <a:cubicBezTo>
                    <a:pt x="10691" y="9153"/>
                    <a:pt x="8880" y="7477"/>
                    <a:pt x="7082" y="5857"/>
                  </a:cubicBezTo>
                  <a:cubicBezTo>
                    <a:pt x="5339" y="4277"/>
                    <a:pt x="3990" y="2234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1"/>
            <p:cNvSpPr/>
            <p:nvPr/>
          </p:nvSpPr>
          <p:spPr>
            <a:xfrm>
              <a:off x="7503434" y="1981667"/>
              <a:ext cx="86493" cy="374350"/>
            </a:xfrm>
            <a:custGeom>
              <a:avLst/>
              <a:gdLst/>
              <a:ahLst/>
              <a:cxnLst/>
              <a:rect l="l" t="t" r="r" b="b"/>
              <a:pathLst>
                <a:path w="4755" h="20580" extrusionOk="0">
                  <a:moveTo>
                    <a:pt x="4755" y="0"/>
                  </a:moveTo>
                  <a:lnTo>
                    <a:pt x="4755" y="0"/>
                  </a:lnTo>
                  <a:cubicBezTo>
                    <a:pt x="4087" y="150"/>
                    <a:pt x="3433" y="300"/>
                    <a:pt x="2793" y="490"/>
                  </a:cubicBezTo>
                  <a:cubicBezTo>
                    <a:pt x="2521" y="572"/>
                    <a:pt x="2276" y="654"/>
                    <a:pt x="2044" y="750"/>
                  </a:cubicBezTo>
                  <a:cubicBezTo>
                    <a:pt x="2779" y="572"/>
                    <a:pt x="3774" y="354"/>
                    <a:pt x="4659" y="136"/>
                  </a:cubicBezTo>
                  <a:cubicBezTo>
                    <a:pt x="4686" y="96"/>
                    <a:pt x="4713" y="41"/>
                    <a:pt x="4755" y="0"/>
                  </a:cubicBezTo>
                  <a:close/>
                  <a:moveTo>
                    <a:pt x="97" y="18741"/>
                  </a:moveTo>
                  <a:lnTo>
                    <a:pt x="97" y="18741"/>
                  </a:lnTo>
                  <a:cubicBezTo>
                    <a:pt x="55" y="18850"/>
                    <a:pt x="28" y="18973"/>
                    <a:pt x="1" y="19095"/>
                  </a:cubicBezTo>
                  <a:cubicBezTo>
                    <a:pt x="15" y="19599"/>
                    <a:pt x="15" y="20090"/>
                    <a:pt x="1" y="20580"/>
                  </a:cubicBezTo>
                  <a:cubicBezTo>
                    <a:pt x="55" y="19966"/>
                    <a:pt x="83" y="19354"/>
                    <a:pt x="97" y="18741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1"/>
            <p:cNvSpPr/>
            <p:nvPr/>
          </p:nvSpPr>
          <p:spPr>
            <a:xfrm>
              <a:off x="7325317" y="2449660"/>
              <a:ext cx="151650" cy="393923"/>
            </a:xfrm>
            <a:custGeom>
              <a:avLst/>
              <a:gdLst/>
              <a:ahLst/>
              <a:cxnLst/>
              <a:rect l="l" t="t" r="r" b="b"/>
              <a:pathLst>
                <a:path w="8337" h="21656" extrusionOk="0">
                  <a:moveTo>
                    <a:pt x="8336" y="0"/>
                  </a:moveTo>
                  <a:lnTo>
                    <a:pt x="8336" y="0"/>
                  </a:lnTo>
                  <a:cubicBezTo>
                    <a:pt x="8200" y="436"/>
                    <a:pt x="8064" y="858"/>
                    <a:pt x="7927" y="1293"/>
                  </a:cubicBezTo>
                  <a:cubicBezTo>
                    <a:pt x="7301" y="3227"/>
                    <a:pt x="6633" y="5161"/>
                    <a:pt x="5925" y="7082"/>
                  </a:cubicBezTo>
                  <a:cubicBezTo>
                    <a:pt x="6429" y="5775"/>
                    <a:pt x="6920" y="4467"/>
                    <a:pt x="7355" y="3133"/>
                  </a:cubicBezTo>
                  <a:cubicBezTo>
                    <a:pt x="7710" y="2098"/>
                    <a:pt x="8036" y="1062"/>
                    <a:pt x="8336" y="0"/>
                  </a:cubicBezTo>
                  <a:close/>
                  <a:moveTo>
                    <a:pt x="967" y="19204"/>
                  </a:moveTo>
                  <a:lnTo>
                    <a:pt x="967" y="19204"/>
                  </a:lnTo>
                  <a:cubicBezTo>
                    <a:pt x="722" y="19762"/>
                    <a:pt x="491" y="20306"/>
                    <a:pt x="273" y="20824"/>
                  </a:cubicBezTo>
                  <a:cubicBezTo>
                    <a:pt x="205" y="21069"/>
                    <a:pt x="110" y="21356"/>
                    <a:pt x="1" y="21655"/>
                  </a:cubicBezTo>
                  <a:cubicBezTo>
                    <a:pt x="328" y="20838"/>
                    <a:pt x="640" y="20021"/>
                    <a:pt x="967" y="19204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1"/>
            <p:cNvSpPr/>
            <p:nvPr/>
          </p:nvSpPr>
          <p:spPr>
            <a:xfrm>
              <a:off x="7672655" y="3073959"/>
              <a:ext cx="23538" cy="109522"/>
            </a:xfrm>
            <a:custGeom>
              <a:avLst/>
              <a:gdLst/>
              <a:ahLst/>
              <a:cxnLst/>
              <a:rect l="l" t="t" r="r" b="b"/>
              <a:pathLst>
                <a:path w="1294" h="6021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696"/>
                    <a:pt x="237" y="1389"/>
                    <a:pt x="374" y="2080"/>
                  </a:cubicBezTo>
                  <a:lnTo>
                    <a:pt x="374" y="2080"/>
                  </a:lnTo>
                  <a:cubicBezTo>
                    <a:pt x="260" y="1410"/>
                    <a:pt x="258" y="632"/>
                    <a:pt x="1" y="1"/>
                  </a:cubicBezTo>
                  <a:close/>
                  <a:moveTo>
                    <a:pt x="374" y="2080"/>
                  </a:moveTo>
                  <a:cubicBezTo>
                    <a:pt x="381" y="2118"/>
                    <a:pt x="388" y="2156"/>
                    <a:pt x="395" y="2193"/>
                  </a:cubicBezTo>
                  <a:cubicBezTo>
                    <a:pt x="416" y="2296"/>
                    <a:pt x="438" y="2399"/>
                    <a:pt x="460" y="2502"/>
                  </a:cubicBezTo>
                  <a:lnTo>
                    <a:pt x="460" y="2502"/>
                  </a:lnTo>
                  <a:cubicBezTo>
                    <a:pt x="431" y="2361"/>
                    <a:pt x="402" y="2221"/>
                    <a:pt x="374" y="2080"/>
                  </a:cubicBezTo>
                  <a:close/>
                  <a:moveTo>
                    <a:pt x="460" y="2502"/>
                  </a:moveTo>
                  <a:cubicBezTo>
                    <a:pt x="703" y="3685"/>
                    <a:pt x="982" y="4860"/>
                    <a:pt x="1294" y="6020"/>
                  </a:cubicBezTo>
                  <a:cubicBezTo>
                    <a:pt x="1281" y="5925"/>
                    <a:pt x="1254" y="5830"/>
                    <a:pt x="1226" y="5734"/>
                  </a:cubicBezTo>
                  <a:cubicBezTo>
                    <a:pt x="940" y="4664"/>
                    <a:pt x="688" y="3584"/>
                    <a:pt x="460" y="2502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1"/>
            <p:cNvSpPr/>
            <p:nvPr/>
          </p:nvSpPr>
          <p:spPr>
            <a:xfrm>
              <a:off x="7333484" y="3191885"/>
              <a:ext cx="273" cy="1255"/>
            </a:xfrm>
            <a:custGeom>
              <a:avLst/>
              <a:gdLst/>
              <a:ahLst/>
              <a:cxnLst/>
              <a:rect l="l" t="t" r="r" b="b"/>
              <a:pathLst>
                <a:path w="15" h="69" extrusionOk="0">
                  <a:moveTo>
                    <a:pt x="15" y="41"/>
                  </a:moveTo>
                  <a:cubicBezTo>
                    <a:pt x="15" y="41"/>
                    <a:pt x="15" y="55"/>
                    <a:pt x="1" y="68"/>
                  </a:cubicBezTo>
                  <a:lnTo>
                    <a:pt x="1" y="68"/>
                  </a:lnTo>
                  <a:lnTo>
                    <a:pt x="1" y="68"/>
                  </a:lnTo>
                  <a:lnTo>
                    <a:pt x="1" y="68"/>
                  </a:lnTo>
                  <a:cubicBezTo>
                    <a:pt x="15" y="55"/>
                    <a:pt x="15" y="41"/>
                    <a:pt x="15" y="41"/>
                  </a:cubicBezTo>
                  <a:close/>
                  <a:moveTo>
                    <a:pt x="15" y="1"/>
                  </a:moveTo>
                  <a:lnTo>
                    <a:pt x="15" y="28"/>
                  </a:ln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1"/>
            <p:cNvSpPr/>
            <p:nvPr/>
          </p:nvSpPr>
          <p:spPr>
            <a:xfrm>
              <a:off x="7669417" y="2438255"/>
              <a:ext cx="3492" cy="45839"/>
            </a:xfrm>
            <a:custGeom>
              <a:avLst/>
              <a:gdLst/>
              <a:ahLst/>
              <a:cxnLst/>
              <a:rect l="l" t="t" r="r" b="b"/>
              <a:pathLst>
                <a:path w="192" h="2520" extrusionOk="0">
                  <a:moveTo>
                    <a:pt x="151" y="1"/>
                  </a:moveTo>
                  <a:cubicBezTo>
                    <a:pt x="110" y="845"/>
                    <a:pt x="55" y="1689"/>
                    <a:pt x="1" y="2520"/>
                  </a:cubicBezTo>
                  <a:cubicBezTo>
                    <a:pt x="83" y="1798"/>
                    <a:pt x="151" y="1063"/>
                    <a:pt x="192" y="313"/>
                  </a:cubicBezTo>
                  <a:lnTo>
                    <a:pt x="192" y="110"/>
                  </a:lnTo>
                  <a:cubicBezTo>
                    <a:pt x="179" y="82"/>
                    <a:pt x="164" y="41"/>
                    <a:pt x="15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1"/>
            <p:cNvSpPr/>
            <p:nvPr/>
          </p:nvSpPr>
          <p:spPr>
            <a:xfrm>
              <a:off x="7137542" y="1984141"/>
              <a:ext cx="565363" cy="1229062"/>
            </a:xfrm>
            <a:custGeom>
              <a:avLst/>
              <a:gdLst/>
              <a:ahLst/>
              <a:cxnLst/>
              <a:rect l="l" t="t" r="r" b="b"/>
              <a:pathLst>
                <a:path w="31081" h="67568" extrusionOk="0">
                  <a:moveTo>
                    <a:pt x="23194" y="2439"/>
                  </a:moveTo>
                  <a:cubicBezTo>
                    <a:pt x="23480" y="3705"/>
                    <a:pt x="23181" y="5040"/>
                    <a:pt x="23017" y="6334"/>
                  </a:cubicBezTo>
                  <a:cubicBezTo>
                    <a:pt x="22812" y="7941"/>
                    <a:pt x="22812" y="9561"/>
                    <a:pt x="23017" y="11155"/>
                  </a:cubicBezTo>
                  <a:cubicBezTo>
                    <a:pt x="23371" y="10596"/>
                    <a:pt x="23630" y="9970"/>
                    <a:pt x="23807" y="9330"/>
                  </a:cubicBezTo>
                  <a:lnTo>
                    <a:pt x="23807" y="9330"/>
                  </a:lnTo>
                  <a:cubicBezTo>
                    <a:pt x="23602" y="10093"/>
                    <a:pt x="24652" y="11727"/>
                    <a:pt x="24855" y="12490"/>
                  </a:cubicBezTo>
                  <a:cubicBezTo>
                    <a:pt x="25182" y="13729"/>
                    <a:pt x="24910" y="15105"/>
                    <a:pt x="24761" y="16358"/>
                  </a:cubicBezTo>
                  <a:cubicBezTo>
                    <a:pt x="24543" y="18278"/>
                    <a:pt x="24311" y="20199"/>
                    <a:pt x="24093" y="22119"/>
                  </a:cubicBezTo>
                  <a:cubicBezTo>
                    <a:pt x="23984" y="22460"/>
                    <a:pt x="23889" y="22814"/>
                    <a:pt x="23807" y="23181"/>
                  </a:cubicBezTo>
                  <a:cubicBezTo>
                    <a:pt x="23181" y="25850"/>
                    <a:pt x="22867" y="28601"/>
                    <a:pt x="22227" y="31271"/>
                  </a:cubicBezTo>
                  <a:cubicBezTo>
                    <a:pt x="21151" y="35780"/>
                    <a:pt x="18768" y="40165"/>
                    <a:pt x="16616" y="44197"/>
                  </a:cubicBezTo>
                  <a:cubicBezTo>
                    <a:pt x="17800" y="38395"/>
                    <a:pt x="18972" y="32578"/>
                    <a:pt x="20620" y="26913"/>
                  </a:cubicBezTo>
                  <a:cubicBezTo>
                    <a:pt x="21111" y="25238"/>
                    <a:pt x="21641" y="23562"/>
                    <a:pt x="21832" y="21833"/>
                  </a:cubicBezTo>
                  <a:cubicBezTo>
                    <a:pt x="21995" y="20321"/>
                    <a:pt x="21995" y="18701"/>
                    <a:pt x="21764" y="17202"/>
                  </a:cubicBezTo>
                  <a:cubicBezTo>
                    <a:pt x="21559" y="15949"/>
                    <a:pt x="20920" y="14873"/>
                    <a:pt x="20620" y="13620"/>
                  </a:cubicBezTo>
                  <a:cubicBezTo>
                    <a:pt x="19912" y="10638"/>
                    <a:pt x="19994" y="7464"/>
                    <a:pt x="20648" y="4482"/>
                  </a:cubicBezTo>
                  <a:cubicBezTo>
                    <a:pt x="20784" y="3855"/>
                    <a:pt x="20974" y="3187"/>
                    <a:pt x="21451" y="2806"/>
                  </a:cubicBezTo>
                  <a:cubicBezTo>
                    <a:pt x="21846" y="2493"/>
                    <a:pt x="22364" y="2439"/>
                    <a:pt x="22881" y="2439"/>
                  </a:cubicBezTo>
                  <a:close/>
                  <a:moveTo>
                    <a:pt x="10802" y="65674"/>
                  </a:moveTo>
                  <a:cubicBezTo>
                    <a:pt x="10788" y="65936"/>
                    <a:pt x="10778" y="66199"/>
                    <a:pt x="10773" y="66464"/>
                  </a:cubicBezTo>
                  <a:cubicBezTo>
                    <a:pt x="10787" y="66451"/>
                    <a:pt x="10787" y="66437"/>
                    <a:pt x="10787" y="66437"/>
                  </a:cubicBezTo>
                  <a:lnTo>
                    <a:pt x="10787" y="66424"/>
                  </a:lnTo>
                  <a:lnTo>
                    <a:pt x="10787" y="66397"/>
                  </a:lnTo>
                  <a:cubicBezTo>
                    <a:pt x="10790" y="66156"/>
                    <a:pt x="10796" y="65915"/>
                    <a:pt x="10802" y="65674"/>
                  </a:cubicBezTo>
                  <a:close/>
                  <a:moveTo>
                    <a:pt x="24774" y="0"/>
                  </a:moveTo>
                  <a:lnTo>
                    <a:pt x="24774" y="0"/>
                  </a:lnTo>
                  <a:cubicBezTo>
                    <a:pt x="23889" y="218"/>
                    <a:pt x="22894" y="436"/>
                    <a:pt x="22159" y="614"/>
                  </a:cubicBezTo>
                  <a:cubicBezTo>
                    <a:pt x="21328" y="926"/>
                    <a:pt x="20661" y="1322"/>
                    <a:pt x="20116" y="1798"/>
                  </a:cubicBezTo>
                  <a:cubicBezTo>
                    <a:pt x="18850" y="2929"/>
                    <a:pt x="18291" y="4563"/>
                    <a:pt x="18127" y="6797"/>
                  </a:cubicBezTo>
                  <a:cubicBezTo>
                    <a:pt x="17978" y="8853"/>
                    <a:pt x="18127" y="10965"/>
                    <a:pt x="17610" y="12966"/>
                  </a:cubicBezTo>
                  <a:cubicBezTo>
                    <a:pt x="17174" y="14642"/>
                    <a:pt x="16275" y="16208"/>
                    <a:pt x="16003" y="17924"/>
                  </a:cubicBezTo>
                  <a:cubicBezTo>
                    <a:pt x="15853" y="18959"/>
                    <a:pt x="15908" y="20090"/>
                    <a:pt x="15349" y="20975"/>
                  </a:cubicBezTo>
                  <a:cubicBezTo>
                    <a:pt x="14927" y="21670"/>
                    <a:pt x="14192" y="22119"/>
                    <a:pt x="13647" y="22732"/>
                  </a:cubicBezTo>
                  <a:cubicBezTo>
                    <a:pt x="12761" y="23726"/>
                    <a:pt x="12448" y="25088"/>
                    <a:pt x="12189" y="26395"/>
                  </a:cubicBezTo>
                  <a:cubicBezTo>
                    <a:pt x="11699" y="28834"/>
                    <a:pt x="11154" y="36706"/>
                    <a:pt x="7504" y="36706"/>
                  </a:cubicBezTo>
                  <a:cubicBezTo>
                    <a:pt x="7273" y="36706"/>
                    <a:pt x="7041" y="36678"/>
                    <a:pt x="6796" y="36624"/>
                  </a:cubicBezTo>
                  <a:cubicBezTo>
                    <a:pt x="5761" y="36352"/>
                    <a:pt x="4876" y="35616"/>
                    <a:pt x="3814" y="35453"/>
                  </a:cubicBezTo>
                  <a:cubicBezTo>
                    <a:pt x="3759" y="35439"/>
                    <a:pt x="3690" y="35439"/>
                    <a:pt x="3623" y="35439"/>
                  </a:cubicBezTo>
                  <a:cubicBezTo>
                    <a:pt x="3514" y="35439"/>
                    <a:pt x="3405" y="35453"/>
                    <a:pt x="3323" y="35520"/>
                  </a:cubicBezTo>
                  <a:cubicBezTo>
                    <a:pt x="3037" y="35738"/>
                    <a:pt x="3200" y="36174"/>
                    <a:pt x="3378" y="36474"/>
                  </a:cubicBezTo>
                  <a:cubicBezTo>
                    <a:pt x="4195" y="37808"/>
                    <a:pt x="5161" y="39034"/>
                    <a:pt x="6278" y="40124"/>
                  </a:cubicBezTo>
                  <a:cubicBezTo>
                    <a:pt x="6946" y="40777"/>
                    <a:pt x="7695" y="41445"/>
                    <a:pt x="7913" y="42357"/>
                  </a:cubicBezTo>
                  <a:cubicBezTo>
                    <a:pt x="6551" y="41854"/>
                    <a:pt x="5284" y="41064"/>
                    <a:pt x="4222" y="40056"/>
                  </a:cubicBezTo>
                  <a:cubicBezTo>
                    <a:pt x="2928" y="38816"/>
                    <a:pt x="1934" y="37236"/>
                    <a:pt x="449" y="36243"/>
                  </a:cubicBezTo>
                  <a:cubicBezTo>
                    <a:pt x="381" y="36201"/>
                    <a:pt x="327" y="36147"/>
                    <a:pt x="245" y="36147"/>
                  </a:cubicBezTo>
                  <a:lnTo>
                    <a:pt x="231" y="36147"/>
                  </a:lnTo>
                  <a:cubicBezTo>
                    <a:pt x="109" y="36161"/>
                    <a:pt x="40" y="36270"/>
                    <a:pt x="0" y="36392"/>
                  </a:cubicBezTo>
                  <a:cubicBezTo>
                    <a:pt x="776" y="38026"/>
                    <a:pt x="1880" y="39497"/>
                    <a:pt x="3214" y="40710"/>
                  </a:cubicBezTo>
                  <a:cubicBezTo>
                    <a:pt x="5012" y="42330"/>
                    <a:pt x="6823" y="44006"/>
                    <a:pt x="8948" y="45177"/>
                  </a:cubicBezTo>
                  <a:cubicBezTo>
                    <a:pt x="9479" y="45477"/>
                    <a:pt x="10051" y="45735"/>
                    <a:pt x="10636" y="45735"/>
                  </a:cubicBezTo>
                  <a:lnTo>
                    <a:pt x="10787" y="45735"/>
                  </a:lnTo>
                  <a:cubicBezTo>
                    <a:pt x="10773" y="45844"/>
                    <a:pt x="10705" y="46089"/>
                    <a:pt x="10596" y="46416"/>
                  </a:cubicBezTo>
                  <a:cubicBezTo>
                    <a:pt x="10814" y="45898"/>
                    <a:pt x="11045" y="45354"/>
                    <a:pt x="11290" y="44796"/>
                  </a:cubicBezTo>
                  <a:cubicBezTo>
                    <a:pt x="12053" y="42848"/>
                    <a:pt x="12816" y="40901"/>
                    <a:pt x="13633" y="38980"/>
                  </a:cubicBezTo>
                  <a:cubicBezTo>
                    <a:pt x="14532" y="36882"/>
                    <a:pt x="15418" y="34785"/>
                    <a:pt x="16248" y="32674"/>
                  </a:cubicBezTo>
                  <a:cubicBezTo>
                    <a:pt x="16956" y="30753"/>
                    <a:pt x="17624" y="28819"/>
                    <a:pt x="18250" y="26885"/>
                  </a:cubicBezTo>
                  <a:cubicBezTo>
                    <a:pt x="18387" y="26450"/>
                    <a:pt x="18523" y="26028"/>
                    <a:pt x="18659" y="25592"/>
                  </a:cubicBezTo>
                  <a:cubicBezTo>
                    <a:pt x="19299" y="23344"/>
                    <a:pt x="19803" y="21070"/>
                    <a:pt x="20116" y="18741"/>
                  </a:cubicBezTo>
                  <a:lnTo>
                    <a:pt x="20116" y="18959"/>
                  </a:lnTo>
                  <a:cubicBezTo>
                    <a:pt x="20143" y="18837"/>
                    <a:pt x="20170" y="18714"/>
                    <a:pt x="20212" y="18605"/>
                  </a:cubicBezTo>
                  <a:lnTo>
                    <a:pt x="20212" y="18605"/>
                  </a:lnTo>
                  <a:cubicBezTo>
                    <a:pt x="20198" y="19218"/>
                    <a:pt x="20170" y="19830"/>
                    <a:pt x="20116" y="20444"/>
                  </a:cubicBezTo>
                  <a:cubicBezTo>
                    <a:pt x="19898" y="28029"/>
                    <a:pt x="17092" y="35221"/>
                    <a:pt x="15009" y="42426"/>
                  </a:cubicBezTo>
                  <a:cubicBezTo>
                    <a:pt x="12828" y="49999"/>
                    <a:pt x="11019" y="57765"/>
                    <a:pt x="10802" y="65674"/>
                  </a:cubicBezTo>
                  <a:lnTo>
                    <a:pt x="10802" y="65674"/>
                  </a:lnTo>
                  <a:cubicBezTo>
                    <a:pt x="10853" y="64697"/>
                    <a:pt x="10955" y="63735"/>
                    <a:pt x="11072" y="62746"/>
                  </a:cubicBezTo>
                  <a:cubicBezTo>
                    <a:pt x="11699" y="63318"/>
                    <a:pt x="12503" y="63645"/>
                    <a:pt x="13306" y="63904"/>
                  </a:cubicBezTo>
                  <a:cubicBezTo>
                    <a:pt x="13551" y="62120"/>
                    <a:pt x="13974" y="60390"/>
                    <a:pt x="14804" y="58797"/>
                  </a:cubicBezTo>
                  <a:cubicBezTo>
                    <a:pt x="14940" y="60758"/>
                    <a:pt x="15200" y="62705"/>
                    <a:pt x="15594" y="64626"/>
                  </a:cubicBezTo>
                  <a:cubicBezTo>
                    <a:pt x="16656" y="64953"/>
                    <a:pt x="17733" y="65266"/>
                    <a:pt x="18822" y="65552"/>
                  </a:cubicBezTo>
                  <a:cubicBezTo>
                    <a:pt x="18808" y="64666"/>
                    <a:pt x="18836" y="63795"/>
                    <a:pt x="18917" y="62923"/>
                  </a:cubicBezTo>
                  <a:cubicBezTo>
                    <a:pt x="18944" y="62923"/>
                    <a:pt x="18972" y="62910"/>
                    <a:pt x="18999" y="62910"/>
                  </a:cubicBezTo>
                  <a:cubicBezTo>
                    <a:pt x="19680" y="62910"/>
                    <a:pt x="20034" y="63795"/>
                    <a:pt x="20157" y="64503"/>
                  </a:cubicBezTo>
                  <a:cubicBezTo>
                    <a:pt x="20252" y="64980"/>
                    <a:pt x="20334" y="65456"/>
                    <a:pt x="20415" y="65947"/>
                  </a:cubicBezTo>
                  <a:cubicBezTo>
                    <a:pt x="21886" y="66288"/>
                    <a:pt x="23371" y="66560"/>
                    <a:pt x="24870" y="66723"/>
                  </a:cubicBezTo>
                  <a:lnTo>
                    <a:pt x="24870" y="66560"/>
                  </a:lnTo>
                  <a:cubicBezTo>
                    <a:pt x="25019" y="66614"/>
                    <a:pt x="25155" y="66682"/>
                    <a:pt x="25278" y="66778"/>
                  </a:cubicBezTo>
                  <a:cubicBezTo>
                    <a:pt x="26259" y="66873"/>
                    <a:pt x="27253" y="66927"/>
                    <a:pt x="28233" y="66927"/>
                  </a:cubicBezTo>
                  <a:cubicBezTo>
                    <a:pt x="28520" y="66927"/>
                    <a:pt x="28792" y="66927"/>
                    <a:pt x="29078" y="66914"/>
                  </a:cubicBezTo>
                  <a:cubicBezTo>
                    <a:pt x="29691" y="66900"/>
                    <a:pt x="30331" y="66845"/>
                    <a:pt x="30848" y="66546"/>
                  </a:cubicBezTo>
                  <a:cubicBezTo>
                    <a:pt x="30808" y="66342"/>
                    <a:pt x="30766" y="66137"/>
                    <a:pt x="30712" y="65933"/>
                  </a:cubicBezTo>
                  <a:cubicBezTo>
                    <a:pt x="30181" y="63958"/>
                    <a:pt x="29745" y="61942"/>
                    <a:pt x="29419" y="59914"/>
                  </a:cubicBezTo>
                  <a:cubicBezTo>
                    <a:pt x="29364" y="59805"/>
                    <a:pt x="29310" y="59696"/>
                    <a:pt x="29241" y="59600"/>
                  </a:cubicBezTo>
                  <a:lnTo>
                    <a:pt x="29241" y="59600"/>
                  </a:lnTo>
                  <a:cubicBezTo>
                    <a:pt x="29255" y="60540"/>
                    <a:pt x="29268" y="61466"/>
                    <a:pt x="29282" y="62405"/>
                  </a:cubicBezTo>
                  <a:cubicBezTo>
                    <a:pt x="29295" y="62705"/>
                    <a:pt x="29268" y="63046"/>
                    <a:pt x="29037" y="63210"/>
                  </a:cubicBezTo>
                  <a:cubicBezTo>
                    <a:pt x="28969" y="63264"/>
                    <a:pt x="28874" y="63291"/>
                    <a:pt x="28792" y="63291"/>
                  </a:cubicBezTo>
                  <a:cubicBezTo>
                    <a:pt x="28656" y="63291"/>
                    <a:pt x="28520" y="63237"/>
                    <a:pt x="28397" y="63168"/>
                  </a:cubicBezTo>
                  <a:cubicBezTo>
                    <a:pt x="27825" y="62841"/>
                    <a:pt x="27525" y="62147"/>
                    <a:pt x="27294" y="61493"/>
                  </a:cubicBezTo>
                  <a:cubicBezTo>
                    <a:pt x="26544" y="59409"/>
                    <a:pt x="26014" y="57244"/>
                    <a:pt x="25727" y="55051"/>
                  </a:cubicBezTo>
                  <a:cubicBezTo>
                    <a:pt x="25210" y="57871"/>
                    <a:pt x="25006" y="60758"/>
                    <a:pt x="25115" y="63631"/>
                  </a:cubicBezTo>
                  <a:cubicBezTo>
                    <a:pt x="23208" y="59342"/>
                    <a:pt x="23508" y="54330"/>
                    <a:pt x="24243" y="49644"/>
                  </a:cubicBezTo>
                  <a:cubicBezTo>
                    <a:pt x="24964" y="44945"/>
                    <a:pt x="26081" y="40233"/>
                    <a:pt x="25618" y="35520"/>
                  </a:cubicBezTo>
                  <a:lnTo>
                    <a:pt x="25618" y="35520"/>
                  </a:lnTo>
                  <a:cubicBezTo>
                    <a:pt x="25278" y="41567"/>
                    <a:pt x="22527" y="47111"/>
                    <a:pt x="20756" y="52859"/>
                  </a:cubicBezTo>
                  <a:cubicBezTo>
                    <a:pt x="20048" y="55160"/>
                    <a:pt x="19503" y="57517"/>
                    <a:pt x="19108" y="59899"/>
                  </a:cubicBezTo>
                  <a:cubicBezTo>
                    <a:pt x="18672" y="59491"/>
                    <a:pt x="18577" y="58810"/>
                    <a:pt x="18550" y="58183"/>
                  </a:cubicBezTo>
                  <a:cubicBezTo>
                    <a:pt x="18264" y="51455"/>
                    <a:pt x="21314" y="45150"/>
                    <a:pt x="23072" y="38667"/>
                  </a:cubicBezTo>
                  <a:cubicBezTo>
                    <a:pt x="23072" y="37332"/>
                    <a:pt x="23807" y="35656"/>
                    <a:pt x="24052" y="34322"/>
                  </a:cubicBezTo>
                  <a:cubicBezTo>
                    <a:pt x="24311" y="32865"/>
                    <a:pt x="24556" y="31380"/>
                    <a:pt x="24679" y="29896"/>
                  </a:cubicBezTo>
                  <a:cubicBezTo>
                    <a:pt x="24870" y="27553"/>
                    <a:pt x="24951" y="25306"/>
                    <a:pt x="25536" y="23004"/>
                  </a:cubicBezTo>
                  <a:cubicBezTo>
                    <a:pt x="25905" y="21547"/>
                    <a:pt x="26354" y="20103"/>
                    <a:pt x="26722" y="18646"/>
                  </a:cubicBezTo>
                  <a:cubicBezTo>
                    <a:pt x="26762" y="17039"/>
                    <a:pt x="26762" y="15432"/>
                    <a:pt x="26708" y="13825"/>
                  </a:cubicBezTo>
                  <a:cubicBezTo>
                    <a:pt x="26586" y="10774"/>
                    <a:pt x="26245" y="7736"/>
                    <a:pt x="25660" y="4740"/>
                  </a:cubicBezTo>
                  <a:cubicBezTo>
                    <a:pt x="25427" y="3514"/>
                    <a:pt x="24543" y="1649"/>
                    <a:pt x="24665" y="423"/>
                  </a:cubicBezTo>
                  <a:cubicBezTo>
                    <a:pt x="24679" y="260"/>
                    <a:pt x="24719" y="123"/>
                    <a:pt x="24774" y="0"/>
                  </a:cubicBezTo>
                  <a:close/>
                  <a:moveTo>
                    <a:pt x="30862" y="66560"/>
                  </a:moveTo>
                  <a:lnTo>
                    <a:pt x="30862" y="66560"/>
                  </a:lnTo>
                  <a:cubicBezTo>
                    <a:pt x="30821" y="66669"/>
                    <a:pt x="30917" y="67050"/>
                    <a:pt x="31080" y="67568"/>
                  </a:cubicBezTo>
                  <a:cubicBezTo>
                    <a:pt x="30998" y="67227"/>
                    <a:pt x="30930" y="66900"/>
                    <a:pt x="30862" y="66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1"/>
            <p:cNvSpPr/>
            <p:nvPr/>
          </p:nvSpPr>
          <p:spPr>
            <a:xfrm>
              <a:off x="7554966" y="3288001"/>
              <a:ext cx="33979" cy="6476"/>
            </a:xfrm>
            <a:custGeom>
              <a:avLst/>
              <a:gdLst/>
              <a:ahLst/>
              <a:cxnLst/>
              <a:rect l="l" t="t" r="r" b="b"/>
              <a:pathLst>
                <a:path w="1868" h="356" extrusionOk="0">
                  <a:moveTo>
                    <a:pt x="1" y="1"/>
                  </a:moveTo>
                  <a:lnTo>
                    <a:pt x="1" y="1"/>
                  </a:lnTo>
                  <a:cubicBezTo>
                    <a:pt x="409" y="219"/>
                    <a:pt x="845" y="355"/>
                    <a:pt x="1295" y="355"/>
                  </a:cubicBezTo>
                  <a:cubicBezTo>
                    <a:pt x="1486" y="355"/>
                    <a:pt x="1676" y="328"/>
                    <a:pt x="1867" y="273"/>
                  </a:cubicBezTo>
                  <a:cubicBezTo>
                    <a:pt x="1241" y="192"/>
                    <a:pt x="627" y="110"/>
                    <a:pt x="1" y="1"/>
                  </a:cubicBezTo>
                  <a:close/>
                </a:path>
              </a:pathLst>
            </a:custGeom>
            <a:solidFill>
              <a:srgbClr val="4E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01"/>
            <p:cNvSpPr/>
            <p:nvPr/>
          </p:nvSpPr>
          <p:spPr>
            <a:xfrm>
              <a:off x="7333248" y="3125491"/>
              <a:ext cx="388975" cy="172441"/>
            </a:xfrm>
            <a:custGeom>
              <a:avLst/>
              <a:gdLst/>
              <a:ahLst/>
              <a:cxnLst/>
              <a:rect l="l" t="t" r="r" b="b"/>
              <a:pathLst>
                <a:path w="21384" h="9480" extrusionOk="0">
                  <a:moveTo>
                    <a:pt x="313" y="0"/>
                  </a:moveTo>
                  <a:cubicBezTo>
                    <a:pt x="164" y="1253"/>
                    <a:pt x="41" y="2465"/>
                    <a:pt x="14" y="3718"/>
                  </a:cubicBezTo>
                  <a:cubicBezTo>
                    <a:pt x="1" y="4985"/>
                    <a:pt x="1117" y="5434"/>
                    <a:pt x="2220" y="5476"/>
                  </a:cubicBezTo>
                  <a:cubicBezTo>
                    <a:pt x="2289" y="4045"/>
                    <a:pt x="2356" y="2588"/>
                    <a:pt x="2547" y="1158"/>
                  </a:cubicBezTo>
                  <a:cubicBezTo>
                    <a:pt x="1744" y="899"/>
                    <a:pt x="940" y="572"/>
                    <a:pt x="313" y="0"/>
                  </a:cubicBezTo>
                  <a:close/>
                  <a:moveTo>
                    <a:pt x="4835" y="1880"/>
                  </a:moveTo>
                  <a:lnTo>
                    <a:pt x="4835" y="1880"/>
                  </a:lnTo>
                  <a:cubicBezTo>
                    <a:pt x="5026" y="2819"/>
                    <a:pt x="5244" y="3759"/>
                    <a:pt x="5489" y="4686"/>
                  </a:cubicBezTo>
                  <a:cubicBezTo>
                    <a:pt x="5707" y="5503"/>
                    <a:pt x="5966" y="6320"/>
                    <a:pt x="6484" y="6974"/>
                  </a:cubicBezTo>
                  <a:cubicBezTo>
                    <a:pt x="6932" y="7546"/>
                    <a:pt x="7628" y="7967"/>
                    <a:pt x="8336" y="7967"/>
                  </a:cubicBezTo>
                  <a:cubicBezTo>
                    <a:pt x="8445" y="7967"/>
                    <a:pt x="8567" y="7954"/>
                    <a:pt x="8676" y="7927"/>
                  </a:cubicBezTo>
                  <a:cubicBezTo>
                    <a:pt x="8294" y="6251"/>
                    <a:pt x="8091" y="4522"/>
                    <a:pt x="8063" y="2806"/>
                  </a:cubicBezTo>
                  <a:cubicBezTo>
                    <a:pt x="6974" y="2520"/>
                    <a:pt x="5897" y="2207"/>
                    <a:pt x="4835" y="1880"/>
                  </a:cubicBezTo>
                  <a:close/>
                  <a:moveTo>
                    <a:pt x="9656" y="3201"/>
                  </a:moveTo>
                  <a:lnTo>
                    <a:pt x="9656" y="3201"/>
                  </a:lnTo>
                  <a:cubicBezTo>
                    <a:pt x="9738" y="3623"/>
                    <a:pt x="9807" y="4045"/>
                    <a:pt x="9889" y="4481"/>
                  </a:cubicBezTo>
                  <a:cubicBezTo>
                    <a:pt x="10106" y="5693"/>
                    <a:pt x="10352" y="6974"/>
                    <a:pt x="11087" y="7967"/>
                  </a:cubicBezTo>
                  <a:cubicBezTo>
                    <a:pt x="11373" y="8363"/>
                    <a:pt x="11754" y="8703"/>
                    <a:pt x="12190" y="8935"/>
                  </a:cubicBezTo>
                  <a:cubicBezTo>
                    <a:pt x="12816" y="9044"/>
                    <a:pt x="13430" y="9126"/>
                    <a:pt x="14056" y="9207"/>
                  </a:cubicBezTo>
                  <a:cubicBezTo>
                    <a:pt x="14151" y="9180"/>
                    <a:pt x="14247" y="9139"/>
                    <a:pt x="14342" y="9098"/>
                  </a:cubicBezTo>
                  <a:cubicBezTo>
                    <a:pt x="14083" y="7410"/>
                    <a:pt x="14015" y="5693"/>
                    <a:pt x="14111" y="3977"/>
                  </a:cubicBezTo>
                  <a:cubicBezTo>
                    <a:pt x="12612" y="3814"/>
                    <a:pt x="11127" y="3542"/>
                    <a:pt x="9656" y="3201"/>
                  </a:cubicBezTo>
                  <a:close/>
                  <a:moveTo>
                    <a:pt x="20089" y="3800"/>
                  </a:moveTo>
                  <a:cubicBezTo>
                    <a:pt x="19572" y="4099"/>
                    <a:pt x="18932" y="4154"/>
                    <a:pt x="18319" y="4168"/>
                  </a:cubicBezTo>
                  <a:cubicBezTo>
                    <a:pt x="18033" y="4181"/>
                    <a:pt x="17761" y="4181"/>
                    <a:pt x="17474" y="4181"/>
                  </a:cubicBezTo>
                  <a:cubicBezTo>
                    <a:pt x="16494" y="4181"/>
                    <a:pt x="15500" y="4127"/>
                    <a:pt x="14519" y="4032"/>
                  </a:cubicBezTo>
                  <a:lnTo>
                    <a:pt x="14519" y="4032"/>
                  </a:lnTo>
                  <a:cubicBezTo>
                    <a:pt x="15458" y="4671"/>
                    <a:pt x="15799" y="6006"/>
                    <a:pt x="16263" y="7110"/>
                  </a:cubicBezTo>
                  <a:cubicBezTo>
                    <a:pt x="16575" y="7831"/>
                    <a:pt x="17011" y="8539"/>
                    <a:pt x="17652" y="9002"/>
                  </a:cubicBezTo>
                  <a:cubicBezTo>
                    <a:pt x="18060" y="9289"/>
                    <a:pt x="18578" y="9480"/>
                    <a:pt x="19068" y="9480"/>
                  </a:cubicBezTo>
                  <a:cubicBezTo>
                    <a:pt x="19354" y="9480"/>
                    <a:pt x="19640" y="9411"/>
                    <a:pt x="19898" y="9289"/>
                  </a:cubicBezTo>
                  <a:cubicBezTo>
                    <a:pt x="19776" y="8703"/>
                    <a:pt x="19735" y="8091"/>
                    <a:pt x="19776" y="7491"/>
                  </a:cubicBezTo>
                  <a:lnTo>
                    <a:pt x="19776" y="7491"/>
                  </a:lnTo>
                  <a:cubicBezTo>
                    <a:pt x="20376" y="7600"/>
                    <a:pt x="20948" y="7900"/>
                    <a:pt x="21384" y="8322"/>
                  </a:cubicBezTo>
                  <a:cubicBezTo>
                    <a:pt x="21138" y="8076"/>
                    <a:pt x="20825" y="6551"/>
                    <a:pt x="20675" y="6102"/>
                  </a:cubicBezTo>
                  <a:cubicBezTo>
                    <a:pt x="20525" y="5693"/>
                    <a:pt x="20416" y="5258"/>
                    <a:pt x="20321" y="4822"/>
                  </a:cubicBezTo>
                  <a:cubicBezTo>
                    <a:pt x="20158" y="4304"/>
                    <a:pt x="20062" y="3923"/>
                    <a:pt x="20103" y="3814"/>
                  </a:cubicBezTo>
                  <a:cubicBezTo>
                    <a:pt x="20103" y="3814"/>
                    <a:pt x="20103" y="3800"/>
                    <a:pt x="20089" y="3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1"/>
            <p:cNvSpPr/>
            <p:nvPr/>
          </p:nvSpPr>
          <p:spPr>
            <a:xfrm>
              <a:off x="7123172" y="2646094"/>
              <a:ext cx="210586" cy="253223"/>
            </a:xfrm>
            <a:custGeom>
              <a:avLst/>
              <a:gdLst/>
              <a:ahLst/>
              <a:cxnLst/>
              <a:rect l="l" t="t" r="r" b="b"/>
              <a:pathLst>
                <a:path w="11577" h="13921" extrusionOk="0">
                  <a:moveTo>
                    <a:pt x="790" y="1"/>
                  </a:moveTo>
                  <a:cubicBezTo>
                    <a:pt x="776" y="42"/>
                    <a:pt x="776" y="70"/>
                    <a:pt x="763" y="110"/>
                  </a:cubicBezTo>
                  <a:cubicBezTo>
                    <a:pt x="0" y="3938"/>
                    <a:pt x="2901" y="7261"/>
                    <a:pt x="5543" y="9644"/>
                  </a:cubicBezTo>
                  <a:cubicBezTo>
                    <a:pt x="5748" y="9834"/>
                    <a:pt x="5938" y="10203"/>
                    <a:pt x="5693" y="10325"/>
                  </a:cubicBezTo>
                  <a:cubicBezTo>
                    <a:pt x="5652" y="10352"/>
                    <a:pt x="5611" y="10352"/>
                    <a:pt x="5557" y="10352"/>
                  </a:cubicBezTo>
                  <a:lnTo>
                    <a:pt x="5434" y="10352"/>
                  </a:lnTo>
                  <a:cubicBezTo>
                    <a:pt x="4549" y="10203"/>
                    <a:pt x="3732" y="9767"/>
                    <a:pt x="2928" y="9331"/>
                  </a:cubicBezTo>
                  <a:lnTo>
                    <a:pt x="2928" y="9331"/>
                  </a:lnTo>
                  <a:cubicBezTo>
                    <a:pt x="3459" y="10461"/>
                    <a:pt x="4399" y="11374"/>
                    <a:pt x="5434" y="12068"/>
                  </a:cubicBezTo>
                  <a:cubicBezTo>
                    <a:pt x="6483" y="12763"/>
                    <a:pt x="7640" y="13253"/>
                    <a:pt x="8784" y="13744"/>
                  </a:cubicBezTo>
                  <a:cubicBezTo>
                    <a:pt x="9002" y="13838"/>
                    <a:pt x="9220" y="13920"/>
                    <a:pt x="9452" y="13920"/>
                  </a:cubicBezTo>
                  <a:lnTo>
                    <a:pt x="9561" y="13920"/>
                  </a:lnTo>
                  <a:cubicBezTo>
                    <a:pt x="9997" y="13853"/>
                    <a:pt x="10133" y="13281"/>
                    <a:pt x="10282" y="12926"/>
                  </a:cubicBezTo>
                  <a:cubicBezTo>
                    <a:pt x="10569" y="12246"/>
                    <a:pt x="10841" y="11550"/>
                    <a:pt x="11114" y="10856"/>
                  </a:cubicBezTo>
                  <a:cubicBezTo>
                    <a:pt x="11223" y="10557"/>
                    <a:pt x="11318" y="10270"/>
                    <a:pt x="11386" y="10025"/>
                  </a:cubicBezTo>
                  <a:cubicBezTo>
                    <a:pt x="11495" y="9698"/>
                    <a:pt x="11563" y="9453"/>
                    <a:pt x="11577" y="9344"/>
                  </a:cubicBezTo>
                  <a:lnTo>
                    <a:pt x="11426" y="9344"/>
                  </a:lnTo>
                  <a:cubicBezTo>
                    <a:pt x="10841" y="9344"/>
                    <a:pt x="10269" y="9086"/>
                    <a:pt x="9738" y="8786"/>
                  </a:cubicBezTo>
                  <a:cubicBezTo>
                    <a:pt x="7613" y="7615"/>
                    <a:pt x="5802" y="5939"/>
                    <a:pt x="4004" y="4319"/>
                  </a:cubicBezTo>
                  <a:cubicBezTo>
                    <a:pt x="2670" y="3106"/>
                    <a:pt x="1566" y="1635"/>
                    <a:pt x="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1"/>
            <p:cNvSpPr/>
            <p:nvPr/>
          </p:nvSpPr>
          <p:spPr>
            <a:xfrm>
              <a:off x="7668690" y="1971517"/>
              <a:ext cx="523490" cy="1316501"/>
            </a:xfrm>
            <a:custGeom>
              <a:avLst/>
              <a:gdLst/>
              <a:ahLst/>
              <a:cxnLst/>
              <a:rect l="l" t="t" r="r" b="b"/>
              <a:pathLst>
                <a:path w="28779" h="72375" extrusionOk="0">
                  <a:moveTo>
                    <a:pt x="7927" y="0"/>
                  </a:moveTo>
                  <a:cubicBezTo>
                    <a:pt x="7492" y="1635"/>
                    <a:pt x="6565" y="2833"/>
                    <a:pt x="5394" y="3923"/>
                  </a:cubicBezTo>
                  <a:cubicBezTo>
                    <a:pt x="5056" y="4246"/>
                    <a:pt x="1717" y="6184"/>
                    <a:pt x="1649" y="6184"/>
                  </a:cubicBezTo>
                  <a:cubicBezTo>
                    <a:pt x="1648" y="6184"/>
                    <a:pt x="1648" y="6184"/>
                    <a:pt x="1648" y="6184"/>
                  </a:cubicBezTo>
                  <a:cubicBezTo>
                    <a:pt x="831" y="14137"/>
                    <a:pt x="1" y="22159"/>
                    <a:pt x="586" y="30140"/>
                  </a:cubicBezTo>
                  <a:cubicBezTo>
                    <a:pt x="1675" y="45067"/>
                    <a:pt x="7614" y="59068"/>
                    <a:pt x="14029" y="72375"/>
                  </a:cubicBezTo>
                  <a:cubicBezTo>
                    <a:pt x="18673" y="72170"/>
                    <a:pt x="23290" y="71353"/>
                    <a:pt x="27743" y="69964"/>
                  </a:cubicBezTo>
                  <a:cubicBezTo>
                    <a:pt x="27743" y="69951"/>
                    <a:pt x="27730" y="69936"/>
                    <a:pt x="27716" y="69923"/>
                  </a:cubicBezTo>
                  <a:cubicBezTo>
                    <a:pt x="22255" y="62282"/>
                    <a:pt x="20185" y="52694"/>
                    <a:pt x="17992" y="43719"/>
                  </a:cubicBezTo>
                  <a:cubicBezTo>
                    <a:pt x="15663" y="34199"/>
                    <a:pt x="13906" y="24543"/>
                    <a:pt x="12721" y="14804"/>
                  </a:cubicBezTo>
                  <a:lnTo>
                    <a:pt x="12721" y="14804"/>
                  </a:lnTo>
                  <a:cubicBezTo>
                    <a:pt x="14547" y="17174"/>
                    <a:pt x="15567" y="20388"/>
                    <a:pt x="16807" y="23139"/>
                  </a:cubicBezTo>
                  <a:cubicBezTo>
                    <a:pt x="17747" y="25224"/>
                    <a:pt x="18863" y="28751"/>
                    <a:pt x="20906" y="29895"/>
                  </a:cubicBezTo>
                  <a:cubicBezTo>
                    <a:pt x="21384" y="30167"/>
                    <a:pt x="21928" y="30290"/>
                    <a:pt x="22459" y="30412"/>
                  </a:cubicBezTo>
                  <a:cubicBezTo>
                    <a:pt x="24032" y="30757"/>
                    <a:pt x="25634" y="31043"/>
                    <a:pt x="27240" y="31043"/>
                  </a:cubicBezTo>
                  <a:cubicBezTo>
                    <a:pt x="27539" y="31043"/>
                    <a:pt x="27839" y="31033"/>
                    <a:pt x="28139" y="31012"/>
                  </a:cubicBezTo>
                  <a:cubicBezTo>
                    <a:pt x="28670" y="30971"/>
                    <a:pt x="28779" y="30467"/>
                    <a:pt x="28684" y="29991"/>
                  </a:cubicBezTo>
                  <a:cubicBezTo>
                    <a:pt x="28125" y="27116"/>
                    <a:pt x="26708" y="24529"/>
                    <a:pt x="25442" y="21968"/>
                  </a:cubicBezTo>
                  <a:cubicBezTo>
                    <a:pt x="24543" y="20130"/>
                    <a:pt x="23794" y="18251"/>
                    <a:pt x="22963" y="16384"/>
                  </a:cubicBezTo>
                  <a:cubicBezTo>
                    <a:pt x="20457" y="10800"/>
                    <a:pt x="17747" y="6006"/>
                    <a:pt x="13675" y="1553"/>
                  </a:cubicBezTo>
                  <a:cubicBezTo>
                    <a:pt x="13457" y="1321"/>
                    <a:pt x="13225" y="1090"/>
                    <a:pt x="12967" y="926"/>
                  </a:cubicBezTo>
                  <a:cubicBezTo>
                    <a:pt x="12640" y="722"/>
                    <a:pt x="12244" y="640"/>
                    <a:pt x="11877" y="572"/>
                  </a:cubicBezTo>
                  <a:cubicBezTo>
                    <a:pt x="10570" y="327"/>
                    <a:pt x="9248" y="136"/>
                    <a:pt x="7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1"/>
            <p:cNvSpPr/>
            <p:nvPr/>
          </p:nvSpPr>
          <p:spPr>
            <a:xfrm>
              <a:off x="7888425" y="3165855"/>
              <a:ext cx="284928" cy="122164"/>
            </a:xfrm>
            <a:custGeom>
              <a:avLst/>
              <a:gdLst/>
              <a:ahLst/>
              <a:cxnLst/>
              <a:rect l="l" t="t" r="r" b="b"/>
              <a:pathLst>
                <a:path w="15664" h="6716" extrusionOk="0">
                  <a:moveTo>
                    <a:pt x="13035" y="1"/>
                  </a:moveTo>
                  <a:cubicBezTo>
                    <a:pt x="13035" y="2"/>
                    <a:pt x="13034" y="4"/>
                    <a:pt x="13034" y="5"/>
                  </a:cubicBezTo>
                  <a:lnTo>
                    <a:pt x="13034" y="5"/>
                  </a:lnTo>
                  <a:cubicBezTo>
                    <a:pt x="13034" y="4"/>
                    <a:pt x="13035" y="2"/>
                    <a:pt x="13035" y="1"/>
                  </a:cubicBezTo>
                  <a:close/>
                  <a:moveTo>
                    <a:pt x="13034" y="5"/>
                  </a:moveTo>
                  <a:cubicBezTo>
                    <a:pt x="12992" y="112"/>
                    <a:pt x="12925" y="193"/>
                    <a:pt x="12831" y="260"/>
                  </a:cubicBezTo>
                  <a:cubicBezTo>
                    <a:pt x="12681" y="369"/>
                    <a:pt x="12476" y="437"/>
                    <a:pt x="12300" y="491"/>
                  </a:cubicBezTo>
                  <a:cubicBezTo>
                    <a:pt x="9753" y="1199"/>
                    <a:pt x="7110" y="1813"/>
                    <a:pt x="4468" y="2098"/>
                  </a:cubicBezTo>
                  <a:cubicBezTo>
                    <a:pt x="2984" y="2276"/>
                    <a:pt x="1499" y="2439"/>
                    <a:pt x="1" y="2603"/>
                  </a:cubicBezTo>
                  <a:cubicBezTo>
                    <a:pt x="232" y="3119"/>
                    <a:pt x="1373" y="6716"/>
                    <a:pt x="1946" y="6716"/>
                  </a:cubicBezTo>
                  <a:cubicBezTo>
                    <a:pt x="1947" y="6716"/>
                    <a:pt x="1948" y="6716"/>
                    <a:pt x="1949" y="6716"/>
                  </a:cubicBezTo>
                  <a:cubicBezTo>
                    <a:pt x="6593" y="6511"/>
                    <a:pt x="11210" y="5694"/>
                    <a:pt x="15663" y="4305"/>
                  </a:cubicBezTo>
                  <a:cubicBezTo>
                    <a:pt x="15663" y="4292"/>
                    <a:pt x="15650" y="4277"/>
                    <a:pt x="15636" y="4264"/>
                  </a:cubicBezTo>
                  <a:cubicBezTo>
                    <a:pt x="15106" y="3515"/>
                    <a:pt x="14683" y="2685"/>
                    <a:pt x="14220" y="1880"/>
                  </a:cubicBezTo>
                  <a:cubicBezTo>
                    <a:pt x="14071" y="1637"/>
                    <a:pt x="12939" y="275"/>
                    <a:pt x="13034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1"/>
            <p:cNvSpPr/>
            <p:nvPr/>
          </p:nvSpPr>
          <p:spPr>
            <a:xfrm>
              <a:off x="7832436" y="1971517"/>
              <a:ext cx="55516" cy="10659"/>
            </a:xfrm>
            <a:custGeom>
              <a:avLst/>
              <a:gdLst/>
              <a:ahLst/>
              <a:cxnLst/>
              <a:rect l="l" t="t" r="r" b="b"/>
              <a:pathLst>
                <a:path w="3052" h="586" extrusionOk="0">
                  <a:moveTo>
                    <a:pt x="1" y="0"/>
                  </a:moveTo>
                  <a:lnTo>
                    <a:pt x="1" y="0"/>
                  </a:lnTo>
                  <a:cubicBezTo>
                    <a:pt x="82" y="41"/>
                    <a:pt x="151" y="95"/>
                    <a:pt x="206" y="149"/>
                  </a:cubicBezTo>
                  <a:cubicBezTo>
                    <a:pt x="1104" y="273"/>
                    <a:pt x="1989" y="409"/>
                    <a:pt x="2875" y="572"/>
                  </a:cubicBezTo>
                  <a:cubicBezTo>
                    <a:pt x="2902" y="585"/>
                    <a:pt x="2930" y="585"/>
                    <a:pt x="2957" y="585"/>
                  </a:cubicBezTo>
                  <a:cubicBezTo>
                    <a:pt x="2984" y="545"/>
                    <a:pt x="3024" y="518"/>
                    <a:pt x="3052" y="476"/>
                  </a:cubicBezTo>
                  <a:cubicBezTo>
                    <a:pt x="2806" y="436"/>
                    <a:pt x="1145" y="122"/>
                    <a:pt x="1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1"/>
            <p:cNvSpPr/>
            <p:nvPr/>
          </p:nvSpPr>
          <p:spPr>
            <a:xfrm>
              <a:off x="7893882" y="1982413"/>
              <a:ext cx="23556" cy="17353"/>
            </a:xfrm>
            <a:custGeom>
              <a:avLst/>
              <a:gdLst/>
              <a:ahLst/>
              <a:cxnLst/>
              <a:rect l="l" t="t" r="r" b="b"/>
              <a:pathLst>
                <a:path w="1295" h="954" extrusionOk="0">
                  <a:moveTo>
                    <a:pt x="96" y="0"/>
                  </a:moveTo>
                  <a:cubicBezTo>
                    <a:pt x="55" y="28"/>
                    <a:pt x="28" y="55"/>
                    <a:pt x="0" y="82"/>
                  </a:cubicBezTo>
                  <a:cubicBezTo>
                    <a:pt x="205" y="137"/>
                    <a:pt x="396" y="218"/>
                    <a:pt x="587" y="327"/>
                  </a:cubicBezTo>
                  <a:cubicBezTo>
                    <a:pt x="845" y="491"/>
                    <a:pt x="1077" y="722"/>
                    <a:pt x="1295" y="954"/>
                  </a:cubicBezTo>
                  <a:cubicBezTo>
                    <a:pt x="995" y="627"/>
                    <a:pt x="723" y="231"/>
                    <a:pt x="327" y="41"/>
                  </a:cubicBezTo>
                  <a:cubicBezTo>
                    <a:pt x="273" y="14"/>
                    <a:pt x="218" y="0"/>
                    <a:pt x="164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1"/>
            <p:cNvSpPr/>
            <p:nvPr/>
          </p:nvSpPr>
          <p:spPr>
            <a:xfrm>
              <a:off x="7684060" y="2589141"/>
              <a:ext cx="3965" cy="28995"/>
            </a:xfrm>
            <a:custGeom>
              <a:avLst/>
              <a:gdLst/>
              <a:ahLst/>
              <a:cxnLst/>
              <a:rect l="l" t="t" r="r" b="b"/>
              <a:pathLst>
                <a:path w="218" h="1594" extrusionOk="0">
                  <a:moveTo>
                    <a:pt x="0" y="0"/>
                  </a:moveTo>
                  <a:cubicBezTo>
                    <a:pt x="68" y="532"/>
                    <a:pt x="136" y="1062"/>
                    <a:pt x="218" y="1593"/>
                  </a:cubicBezTo>
                  <a:cubicBezTo>
                    <a:pt x="149" y="1062"/>
                    <a:pt x="68" y="532"/>
                    <a:pt x="0" y="0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1"/>
            <p:cNvSpPr/>
            <p:nvPr/>
          </p:nvSpPr>
          <p:spPr>
            <a:xfrm>
              <a:off x="8004623" y="2801182"/>
              <a:ext cx="3492" cy="15880"/>
            </a:xfrm>
            <a:custGeom>
              <a:avLst/>
              <a:gdLst/>
              <a:ahLst/>
              <a:cxnLst/>
              <a:rect l="l" t="t" r="r" b="b"/>
              <a:pathLst>
                <a:path w="192" h="873" extrusionOk="0">
                  <a:moveTo>
                    <a:pt x="41" y="1"/>
                  </a:moveTo>
                  <a:lnTo>
                    <a:pt x="1" y="83"/>
                  </a:lnTo>
                  <a:cubicBezTo>
                    <a:pt x="69" y="342"/>
                    <a:pt x="123" y="614"/>
                    <a:pt x="192" y="872"/>
                  </a:cubicBezTo>
                  <a:cubicBezTo>
                    <a:pt x="164" y="655"/>
                    <a:pt x="110" y="355"/>
                    <a:pt x="41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1"/>
            <p:cNvSpPr/>
            <p:nvPr/>
          </p:nvSpPr>
          <p:spPr>
            <a:xfrm>
              <a:off x="7988524" y="2734297"/>
              <a:ext cx="16862" cy="68394"/>
            </a:xfrm>
            <a:custGeom>
              <a:avLst/>
              <a:gdLst/>
              <a:ahLst/>
              <a:cxnLst/>
              <a:rect l="l" t="t" r="r" b="b"/>
              <a:pathLst>
                <a:path w="927" h="3760" extrusionOk="0">
                  <a:moveTo>
                    <a:pt x="109" y="1"/>
                  </a:moveTo>
                  <a:cubicBezTo>
                    <a:pt x="69" y="42"/>
                    <a:pt x="42" y="82"/>
                    <a:pt x="0" y="124"/>
                  </a:cubicBezTo>
                  <a:cubicBezTo>
                    <a:pt x="136" y="681"/>
                    <a:pt x="273" y="1226"/>
                    <a:pt x="409" y="1785"/>
                  </a:cubicBezTo>
                  <a:cubicBezTo>
                    <a:pt x="572" y="2439"/>
                    <a:pt x="723" y="3106"/>
                    <a:pt x="886" y="3760"/>
                  </a:cubicBezTo>
                  <a:lnTo>
                    <a:pt x="926" y="3678"/>
                  </a:lnTo>
                  <a:cubicBezTo>
                    <a:pt x="736" y="2657"/>
                    <a:pt x="396" y="1213"/>
                    <a:pt x="109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01"/>
            <p:cNvSpPr/>
            <p:nvPr/>
          </p:nvSpPr>
          <p:spPr>
            <a:xfrm>
              <a:off x="7699158" y="1974228"/>
              <a:ext cx="474686" cy="1232773"/>
            </a:xfrm>
            <a:custGeom>
              <a:avLst/>
              <a:gdLst/>
              <a:ahLst/>
              <a:cxnLst/>
              <a:rect l="l" t="t" r="r" b="b"/>
              <a:pathLst>
                <a:path w="26096" h="67772" extrusionOk="0">
                  <a:moveTo>
                    <a:pt x="246" y="5898"/>
                  </a:moveTo>
                  <a:lnTo>
                    <a:pt x="246" y="5898"/>
                  </a:lnTo>
                  <a:cubicBezTo>
                    <a:pt x="151" y="5939"/>
                    <a:pt x="82" y="5980"/>
                    <a:pt x="42" y="6007"/>
                  </a:cubicBezTo>
                  <a:cubicBezTo>
                    <a:pt x="15" y="6020"/>
                    <a:pt x="0" y="6020"/>
                    <a:pt x="0" y="6035"/>
                  </a:cubicBezTo>
                  <a:cubicBezTo>
                    <a:pt x="24" y="6130"/>
                    <a:pt x="38" y="6235"/>
                    <a:pt x="23" y="6343"/>
                  </a:cubicBezTo>
                  <a:lnTo>
                    <a:pt x="23" y="6343"/>
                  </a:lnTo>
                  <a:cubicBezTo>
                    <a:pt x="56" y="6183"/>
                    <a:pt x="134" y="6035"/>
                    <a:pt x="246" y="5898"/>
                  </a:cubicBezTo>
                  <a:close/>
                  <a:moveTo>
                    <a:pt x="23" y="6343"/>
                  </a:moveTo>
                  <a:lnTo>
                    <a:pt x="23" y="6343"/>
                  </a:lnTo>
                  <a:cubicBezTo>
                    <a:pt x="20" y="6358"/>
                    <a:pt x="17" y="6373"/>
                    <a:pt x="15" y="6389"/>
                  </a:cubicBezTo>
                  <a:cubicBezTo>
                    <a:pt x="18" y="6373"/>
                    <a:pt x="21" y="6358"/>
                    <a:pt x="23" y="6343"/>
                  </a:cubicBezTo>
                  <a:close/>
                  <a:moveTo>
                    <a:pt x="7315" y="6688"/>
                  </a:moveTo>
                  <a:lnTo>
                    <a:pt x="7315" y="6688"/>
                  </a:lnTo>
                  <a:cubicBezTo>
                    <a:pt x="9343" y="13021"/>
                    <a:pt x="6810" y="20199"/>
                    <a:pt x="8336" y="26640"/>
                  </a:cubicBezTo>
                  <a:cubicBezTo>
                    <a:pt x="7805" y="26818"/>
                    <a:pt x="7246" y="26954"/>
                    <a:pt x="6674" y="27036"/>
                  </a:cubicBezTo>
                  <a:cubicBezTo>
                    <a:pt x="6770" y="25142"/>
                    <a:pt x="6879" y="22296"/>
                    <a:pt x="6892" y="21969"/>
                  </a:cubicBezTo>
                  <a:cubicBezTo>
                    <a:pt x="7015" y="19231"/>
                    <a:pt x="7124" y="16507"/>
                    <a:pt x="7246" y="13784"/>
                  </a:cubicBezTo>
                  <a:cubicBezTo>
                    <a:pt x="7315" y="12285"/>
                    <a:pt x="7369" y="10747"/>
                    <a:pt x="7070" y="9276"/>
                  </a:cubicBezTo>
                  <a:cubicBezTo>
                    <a:pt x="6879" y="8377"/>
                    <a:pt x="6620" y="7246"/>
                    <a:pt x="7315" y="6688"/>
                  </a:cubicBezTo>
                  <a:close/>
                  <a:moveTo>
                    <a:pt x="7533" y="0"/>
                  </a:moveTo>
                  <a:lnTo>
                    <a:pt x="7533" y="0"/>
                  </a:lnTo>
                  <a:cubicBezTo>
                    <a:pt x="8404" y="818"/>
                    <a:pt x="7573" y="2602"/>
                    <a:pt x="7070" y="3678"/>
                  </a:cubicBezTo>
                  <a:cubicBezTo>
                    <a:pt x="6102" y="5748"/>
                    <a:pt x="5190" y="7832"/>
                    <a:pt x="4522" y="10011"/>
                  </a:cubicBezTo>
                  <a:cubicBezTo>
                    <a:pt x="4645" y="9888"/>
                    <a:pt x="4781" y="9807"/>
                    <a:pt x="4945" y="9752"/>
                  </a:cubicBezTo>
                  <a:lnTo>
                    <a:pt x="4945" y="9752"/>
                  </a:lnTo>
                  <a:cubicBezTo>
                    <a:pt x="5136" y="11891"/>
                    <a:pt x="4890" y="14056"/>
                    <a:pt x="4794" y="16208"/>
                  </a:cubicBezTo>
                  <a:cubicBezTo>
                    <a:pt x="4631" y="19858"/>
                    <a:pt x="4945" y="23535"/>
                    <a:pt x="5708" y="27090"/>
                  </a:cubicBezTo>
                  <a:cubicBezTo>
                    <a:pt x="5285" y="27076"/>
                    <a:pt x="4876" y="26967"/>
                    <a:pt x="4618" y="26655"/>
                  </a:cubicBezTo>
                  <a:cubicBezTo>
                    <a:pt x="4386" y="26368"/>
                    <a:pt x="4318" y="25974"/>
                    <a:pt x="4250" y="25605"/>
                  </a:cubicBezTo>
                  <a:cubicBezTo>
                    <a:pt x="3610" y="21465"/>
                    <a:pt x="3419" y="17243"/>
                    <a:pt x="3759" y="13075"/>
                  </a:cubicBezTo>
                  <a:lnTo>
                    <a:pt x="3759" y="13075"/>
                  </a:lnTo>
                  <a:cubicBezTo>
                    <a:pt x="3242" y="15745"/>
                    <a:pt x="3011" y="18496"/>
                    <a:pt x="2833" y="21234"/>
                  </a:cubicBezTo>
                  <a:cubicBezTo>
                    <a:pt x="3678" y="23985"/>
                    <a:pt x="4495" y="26749"/>
                    <a:pt x="5299" y="29528"/>
                  </a:cubicBezTo>
                  <a:cubicBezTo>
                    <a:pt x="5544" y="29488"/>
                    <a:pt x="5789" y="29419"/>
                    <a:pt x="6034" y="29419"/>
                  </a:cubicBezTo>
                  <a:cubicBezTo>
                    <a:pt x="6171" y="29419"/>
                    <a:pt x="6320" y="29446"/>
                    <a:pt x="6456" y="29515"/>
                  </a:cubicBezTo>
                  <a:cubicBezTo>
                    <a:pt x="7206" y="29869"/>
                    <a:pt x="7546" y="31271"/>
                    <a:pt x="8363" y="31422"/>
                  </a:cubicBezTo>
                  <a:lnTo>
                    <a:pt x="8486" y="31422"/>
                  </a:lnTo>
                  <a:cubicBezTo>
                    <a:pt x="8635" y="31422"/>
                    <a:pt x="8799" y="31380"/>
                    <a:pt x="8949" y="31326"/>
                  </a:cubicBezTo>
                  <a:cubicBezTo>
                    <a:pt x="8962" y="31326"/>
                    <a:pt x="8989" y="31313"/>
                    <a:pt x="9017" y="31313"/>
                  </a:cubicBezTo>
                  <a:cubicBezTo>
                    <a:pt x="8949" y="30372"/>
                    <a:pt x="8935" y="29419"/>
                    <a:pt x="9017" y="28480"/>
                  </a:cubicBezTo>
                  <a:lnTo>
                    <a:pt x="9017" y="28384"/>
                  </a:lnTo>
                  <a:cubicBezTo>
                    <a:pt x="9031" y="28207"/>
                    <a:pt x="9058" y="28030"/>
                    <a:pt x="9180" y="27908"/>
                  </a:cubicBezTo>
                  <a:cubicBezTo>
                    <a:pt x="9276" y="27812"/>
                    <a:pt x="9412" y="27771"/>
                    <a:pt x="9534" y="27744"/>
                  </a:cubicBezTo>
                  <a:cubicBezTo>
                    <a:pt x="10460" y="27567"/>
                    <a:pt x="11700" y="26900"/>
                    <a:pt x="12790" y="26804"/>
                  </a:cubicBezTo>
                  <a:cubicBezTo>
                    <a:pt x="12612" y="26068"/>
                    <a:pt x="12463" y="25333"/>
                    <a:pt x="12394" y="24584"/>
                  </a:cubicBezTo>
                  <a:cubicBezTo>
                    <a:pt x="11359" y="25197"/>
                    <a:pt x="10338" y="25796"/>
                    <a:pt x="9276" y="26273"/>
                  </a:cubicBezTo>
                  <a:cubicBezTo>
                    <a:pt x="9221" y="24639"/>
                    <a:pt x="9153" y="21983"/>
                    <a:pt x="9140" y="21656"/>
                  </a:cubicBezTo>
                  <a:cubicBezTo>
                    <a:pt x="9085" y="19899"/>
                    <a:pt x="8717" y="18006"/>
                    <a:pt x="9766" y="16494"/>
                  </a:cubicBezTo>
                  <a:cubicBezTo>
                    <a:pt x="9861" y="16358"/>
                    <a:pt x="9943" y="16304"/>
                    <a:pt x="10011" y="16304"/>
                  </a:cubicBezTo>
                  <a:cubicBezTo>
                    <a:pt x="10324" y="16304"/>
                    <a:pt x="10406" y="17379"/>
                    <a:pt x="10406" y="17597"/>
                  </a:cubicBezTo>
                  <a:cubicBezTo>
                    <a:pt x="11114" y="14261"/>
                    <a:pt x="11836" y="10856"/>
                    <a:pt x="11591" y="7451"/>
                  </a:cubicBezTo>
                  <a:cubicBezTo>
                    <a:pt x="11495" y="6075"/>
                    <a:pt x="11237" y="4700"/>
                    <a:pt x="11292" y="3311"/>
                  </a:cubicBezTo>
                  <a:cubicBezTo>
                    <a:pt x="11319" y="2806"/>
                    <a:pt x="11441" y="2615"/>
                    <a:pt x="11632" y="2615"/>
                  </a:cubicBezTo>
                  <a:cubicBezTo>
                    <a:pt x="11973" y="2615"/>
                    <a:pt x="12490" y="3296"/>
                    <a:pt x="12721" y="3651"/>
                  </a:cubicBezTo>
                  <a:cubicBezTo>
                    <a:pt x="13825" y="5354"/>
                    <a:pt x="14533" y="7614"/>
                    <a:pt x="14573" y="9685"/>
                  </a:cubicBezTo>
                  <a:cubicBezTo>
                    <a:pt x="14588" y="10515"/>
                    <a:pt x="14601" y="11550"/>
                    <a:pt x="15296" y="11931"/>
                  </a:cubicBezTo>
                  <a:cubicBezTo>
                    <a:pt x="15568" y="12095"/>
                    <a:pt x="15963" y="12163"/>
                    <a:pt x="16017" y="12490"/>
                  </a:cubicBezTo>
                  <a:cubicBezTo>
                    <a:pt x="16059" y="12681"/>
                    <a:pt x="15963" y="12857"/>
                    <a:pt x="15908" y="13035"/>
                  </a:cubicBezTo>
                  <a:cubicBezTo>
                    <a:pt x="15799" y="13511"/>
                    <a:pt x="16072" y="14016"/>
                    <a:pt x="16426" y="14343"/>
                  </a:cubicBezTo>
                  <a:cubicBezTo>
                    <a:pt x="16780" y="14655"/>
                    <a:pt x="17216" y="14846"/>
                    <a:pt x="17597" y="15132"/>
                  </a:cubicBezTo>
                  <a:cubicBezTo>
                    <a:pt x="18619" y="15895"/>
                    <a:pt x="19122" y="17203"/>
                    <a:pt x="19572" y="18441"/>
                  </a:cubicBezTo>
                  <a:cubicBezTo>
                    <a:pt x="19749" y="18946"/>
                    <a:pt x="19927" y="19463"/>
                    <a:pt x="19872" y="19994"/>
                  </a:cubicBezTo>
                  <a:cubicBezTo>
                    <a:pt x="19803" y="20798"/>
                    <a:pt x="19218" y="21411"/>
                    <a:pt x="18714" y="22010"/>
                  </a:cubicBezTo>
                  <a:cubicBezTo>
                    <a:pt x="18020" y="22800"/>
                    <a:pt x="17420" y="23671"/>
                    <a:pt x="16903" y="24598"/>
                  </a:cubicBezTo>
                  <a:cubicBezTo>
                    <a:pt x="16794" y="24775"/>
                    <a:pt x="16698" y="24966"/>
                    <a:pt x="16685" y="25170"/>
                  </a:cubicBezTo>
                  <a:cubicBezTo>
                    <a:pt x="16671" y="25429"/>
                    <a:pt x="16767" y="25660"/>
                    <a:pt x="16876" y="25892"/>
                  </a:cubicBezTo>
                  <a:cubicBezTo>
                    <a:pt x="16889" y="25905"/>
                    <a:pt x="16889" y="25932"/>
                    <a:pt x="16903" y="25946"/>
                  </a:cubicBezTo>
                  <a:cubicBezTo>
                    <a:pt x="18659" y="25524"/>
                    <a:pt x="20526" y="25048"/>
                    <a:pt x="22351" y="25048"/>
                  </a:cubicBezTo>
                  <a:cubicBezTo>
                    <a:pt x="22623" y="25048"/>
                    <a:pt x="22896" y="25061"/>
                    <a:pt x="23154" y="25088"/>
                  </a:cubicBezTo>
                  <a:cubicBezTo>
                    <a:pt x="23795" y="25129"/>
                    <a:pt x="24421" y="25402"/>
                    <a:pt x="24993" y="25823"/>
                  </a:cubicBezTo>
                  <a:cubicBezTo>
                    <a:pt x="25129" y="25892"/>
                    <a:pt x="25265" y="25960"/>
                    <a:pt x="25387" y="26068"/>
                  </a:cubicBezTo>
                  <a:cubicBezTo>
                    <a:pt x="25647" y="26273"/>
                    <a:pt x="25878" y="26518"/>
                    <a:pt x="26096" y="26777"/>
                  </a:cubicBezTo>
                  <a:cubicBezTo>
                    <a:pt x="25429" y="25075"/>
                    <a:pt x="24570" y="23440"/>
                    <a:pt x="23767" y="21819"/>
                  </a:cubicBezTo>
                  <a:cubicBezTo>
                    <a:pt x="22868" y="19981"/>
                    <a:pt x="22119" y="18102"/>
                    <a:pt x="21288" y="16235"/>
                  </a:cubicBezTo>
                  <a:cubicBezTo>
                    <a:pt x="20417" y="14301"/>
                    <a:pt x="19518" y="12463"/>
                    <a:pt x="18565" y="10692"/>
                  </a:cubicBezTo>
                  <a:cubicBezTo>
                    <a:pt x="16740" y="7369"/>
                    <a:pt x="14655" y="4318"/>
                    <a:pt x="12000" y="1404"/>
                  </a:cubicBezTo>
                  <a:cubicBezTo>
                    <a:pt x="11782" y="1172"/>
                    <a:pt x="11550" y="941"/>
                    <a:pt x="11292" y="777"/>
                  </a:cubicBezTo>
                  <a:cubicBezTo>
                    <a:pt x="11101" y="668"/>
                    <a:pt x="10910" y="587"/>
                    <a:pt x="10705" y="532"/>
                  </a:cubicBezTo>
                  <a:cubicBezTo>
                    <a:pt x="10678" y="587"/>
                    <a:pt x="10651" y="641"/>
                    <a:pt x="10638" y="696"/>
                  </a:cubicBezTo>
                  <a:cubicBezTo>
                    <a:pt x="9140" y="5027"/>
                    <a:pt x="10896" y="9752"/>
                    <a:pt x="10039" y="14179"/>
                  </a:cubicBezTo>
                  <a:cubicBezTo>
                    <a:pt x="9943" y="14642"/>
                    <a:pt x="9821" y="15118"/>
                    <a:pt x="9576" y="15514"/>
                  </a:cubicBezTo>
                  <a:cubicBezTo>
                    <a:pt x="9984" y="12040"/>
                    <a:pt x="8922" y="8786"/>
                    <a:pt x="8390" y="5421"/>
                  </a:cubicBezTo>
                  <a:cubicBezTo>
                    <a:pt x="8350" y="5149"/>
                    <a:pt x="8308" y="4876"/>
                    <a:pt x="8377" y="4604"/>
                  </a:cubicBezTo>
                  <a:cubicBezTo>
                    <a:pt x="8445" y="4346"/>
                    <a:pt x="8595" y="4114"/>
                    <a:pt x="8731" y="3883"/>
                  </a:cubicBezTo>
                  <a:cubicBezTo>
                    <a:pt x="9358" y="2793"/>
                    <a:pt x="9494" y="1377"/>
                    <a:pt x="10284" y="436"/>
                  </a:cubicBezTo>
                  <a:cubicBezTo>
                    <a:pt x="10257" y="436"/>
                    <a:pt x="10229" y="436"/>
                    <a:pt x="10202" y="423"/>
                  </a:cubicBezTo>
                  <a:cubicBezTo>
                    <a:pt x="9316" y="260"/>
                    <a:pt x="8431" y="124"/>
                    <a:pt x="7533" y="0"/>
                  </a:cubicBezTo>
                  <a:close/>
                  <a:moveTo>
                    <a:pt x="9616" y="34812"/>
                  </a:moveTo>
                  <a:cubicBezTo>
                    <a:pt x="9358" y="34881"/>
                    <a:pt x="9098" y="34935"/>
                    <a:pt x="8853" y="34963"/>
                  </a:cubicBezTo>
                  <a:cubicBezTo>
                    <a:pt x="8840" y="35766"/>
                    <a:pt x="8771" y="36692"/>
                    <a:pt x="8186" y="37196"/>
                  </a:cubicBezTo>
                  <a:cubicBezTo>
                    <a:pt x="7996" y="37373"/>
                    <a:pt x="7764" y="37482"/>
                    <a:pt x="7518" y="37550"/>
                  </a:cubicBezTo>
                  <a:cubicBezTo>
                    <a:pt x="8227" y="40220"/>
                    <a:pt x="8935" y="42889"/>
                    <a:pt x="9834" y="45314"/>
                  </a:cubicBezTo>
                  <a:cubicBezTo>
                    <a:pt x="9589" y="45913"/>
                    <a:pt x="9289" y="46458"/>
                    <a:pt x="8935" y="46906"/>
                  </a:cubicBezTo>
                  <a:cubicBezTo>
                    <a:pt x="8568" y="47397"/>
                    <a:pt x="8132" y="47778"/>
                    <a:pt x="7682" y="48010"/>
                  </a:cubicBezTo>
                  <a:cubicBezTo>
                    <a:pt x="7164" y="48283"/>
                    <a:pt x="6634" y="48364"/>
                    <a:pt x="6116" y="48446"/>
                  </a:cubicBezTo>
                  <a:cubicBezTo>
                    <a:pt x="6075" y="48459"/>
                    <a:pt x="6034" y="48459"/>
                    <a:pt x="5993" y="48459"/>
                  </a:cubicBezTo>
                  <a:cubicBezTo>
                    <a:pt x="5925" y="48459"/>
                    <a:pt x="5871" y="48446"/>
                    <a:pt x="5830" y="48405"/>
                  </a:cubicBezTo>
                  <a:cubicBezTo>
                    <a:pt x="5735" y="48323"/>
                    <a:pt x="5680" y="48159"/>
                    <a:pt x="5639" y="47996"/>
                  </a:cubicBezTo>
                  <a:cubicBezTo>
                    <a:pt x="4836" y="44782"/>
                    <a:pt x="3896" y="41772"/>
                    <a:pt x="2997" y="38680"/>
                  </a:cubicBezTo>
                  <a:cubicBezTo>
                    <a:pt x="2793" y="38531"/>
                    <a:pt x="2643" y="38313"/>
                    <a:pt x="2643" y="38054"/>
                  </a:cubicBezTo>
                  <a:lnTo>
                    <a:pt x="2643" y="38026"/>
                  </a:lnTo>
                  <a:cubicBezTo>
                    <a:pt x="2615" y="38026"/>
                    <a:pt x="2548" y="37999"/>
                    <a:pt x="2466" y="37972"/>
                  </a:cubicBezTo>
                  <a:cubicBezTo>
                    <a:pt x="2370" y="37932"/>
                    <a:pt x="2275" y="37877"/>
                    <a:pt x="2194" y="37823"/>
                  </a:cubicBezTo>
                  <a:cubicBezTo>
                    <a:pt x="2139" y="37796"/>
                    <a:pt x="2112" y="37768"/>
                    <a:pt x="2098" y="37754"/>
                  </a:cubicBezTo>
                  <a:cubicBezTo>
                    <a:pt x="2071" y="37727"/>
                    <a:pt x="2030" y="37687"/>
                    <a:pt x="2003" y="37645"/>
                  </a:cubicBezTo>
                  <a:cubicBezTo>
                    <a:pt x="1880" y="37509"/>
                    <a:pt x="1785" y="37360"/>
                    <a:pt x="1716" y="37182"/>
                  </a:cubicBezTo>
                  <a:lnTo>
                    <a:pt x="1716" y="37182"/>
                  </a:lnTo>
                  <a:cubicBezTo>
                    <a:pt x="1703" y="37890"/>
                    <a:pt x="1716" y="38585"/>
                    <a:pt x="1731" y="39294"/>
                  </a:cubicBezTo>
                  <a:lnTo>
                    <a:pt x="1771" y="40193"/>
                  </a:lnTo>
                  <a:cubicBezTo>
                    <a:pt x="1894" y="40274"/>
                    <a:pt x="2030" y="40356"/>
                    <a:pt x="2180" y="40424"/>
                  </a:cubicBezTo>
                  <a:cubicBezTo>
                    <a:pt x="2412" y="40547"/>
                    <a:pt x="2657" y="40641"/>
                    <a:pt x="2833" y="40846"/>
                  </a:cubicBezTo>
                  <a:cubicBezTo>
                    <a:pt x="2956" y="40996"/>
                    <a:pt x="3038" y="41173"/>
                    <a:pt x="3106" y="41350"/>
                  </a:cubicBezTo>
                  <a:cubicBezTo>
                    <a:pt x="3855" y="43271"/>
                    <a:pt x="4604" y="45205"/>
                    <a:pt x="5353" y="47124"/>
                  </a:cubicBezTo>
                  <a:cubicBezTo>
                    <a:pt x="4686" y="46416"/>
                    <a:pt x="4032" y="45722"/>
                    <a:pt x="3378" y="45014"/>
                  </a:cubicBezTo>
                  <a:lnTo>
                    <a:pt x="3378" y="45014"/>
                  </a:lnTo>
                  <a:cubicBezTo>
                    <a:pt x="4455" y="53431"/>
                    <a:pt x="8472" y="61112"/>
                    <a:pt x="13429" y="67772"/>
                  </a:cubicBezTo>
                  <a:cubicBezTo>
                    <a:pt x="13907" y="67717"/>
                    <a:pt x="14397" y="67663"/>
                    <a:pt x="14873" y="67608"/>
                  </a:cubicBezTo>
                  <a:cubicBezTo>
                    <a:pt x="16059" y="67486"/>
                    <a:pt x="17243" y="67296"/>
                    <a:pt x="18414" y="67050"/>
                  </a:cubicBezTo>
                  <a:cubicBezTo>
                    <a:pt x="17230" y="65580"/>
                    <a:pt x="15908" y="64231"/>
                    <a:pt x="14724" y="62760"/>
                  </a:cubicBezTo>
                  <a:cubicBezTo>
                    <a:pt x="12000" y="59355"/>
                    <a:pt x="10039" y="55310"/>
                    <a:pt x="8417" y="51156"/>
                  </a:cubicBezTo>
                  <a:lnTo>
                    <a:pt x="8417" y="51156"/>
                  </a:lnTo>
                  <a:cubicBezTo>
                    <a:pt x="10596" y="54956"/>
                    <a:pt x="13239" y="58429"/>
                    <a:pt x="16262" y="61479"/>
                  </a:cubicBezTo>
                  <a:cubicBezTo>
                    <a:pt x="17869" y="63101"/>
                    <a:pt x="19600" y="64653"/>
                    <a:pt x="21002" y="66451"/>
                  </a:cubicBezTo>
                  <a:lnTo>
                    <a:pt x="21779" y="66246"/>
                  </a:lnTo>
                  <a:cubicBezTo>
                    <a:pt x="20798" y="64054"/>
                    <a:pt x="19368" y="62052"/>
                    <a:pt x="18047" y="60050"/>
                  </a:cubicBezTo>
                  <a:cubicBezTo>
                    <a:pt x="15078" y="55569"/>
                    <a:pt x="12558" y="50789"/>
                    <a:pt x="10039" y="46008"/>
                  </a:cubicBezTo>
                  <a:lnTo>
                    <a:pt x="10039" y="46008"/>
                  </a:lnTo>
                  <a:cubicBezTo>
                    <a:pt x="14383" y="49345"/>
                    <a:pt x="17039" y="54602"/>
                    <a:pt x="19395" y="59750"/>
                  </a:cubicBezTo>
                  <a:cubicBezTo>
                    <a:pt x="18523" y="57489"/>
                    <a:pt x="17651" y="55242"/>
                    <a:pt x="16780" y="52981"/>
                  </a:cubicBezTo>
                  <a:cubicBezTo>
                    <a:pt x="16262" y="51660"/>
                    <a:pt x="14464" y="49182"/>
                    <a:pt x="15009" y="47711"/>
                  </a:cubicBezTo>
                  <a:cubicBezTo>
                    <a:pt x="15145" y="47356"/>
                    <a:pt x="15527" y="47166"/>
                    <a:pt x="15895" y="47070"/>
                  </a:cubicBezTo>
                  <a:cubicBezTo>
                    <a:pt x="16249" y="46961"/>
                    <a:pt x="16644" y="46934"/>
                    <a:pt x="16970" y="46743"/>
                  </a:cubicBezTo>
                  <a:cubicBezTo>
                    <a:pt x="17012" y="46730"/>
                    <a:pt x="17012" y="46580"/>
                    <a:pt x="16985" y="46334"/>
                  </a:cubicBezTo>
                  <a:cubicBezTo>
                    <a:pt x="16916" y="46076"/>
                    <a:pt x="16862" y="45804"/>
                    <a:pt x="16794" y="45545"/>
                  </a:cubicBezTo>
                  <a:cubicBezTo>
                    <a:pt x="16631" y="44891"/>
                    <a:pt x="16480" y="44224"/>
                    <a:pt x="16317" y="43570"/>
                  </a:cubicBezTo>
                  <a:cubicBezTo>
                    <a:pt x="16181" y="43011"/>
                    <a:pt x="16044" y="42466"/>
                    <a:pt x="15908" y="41909"/>
                  </a:cubicBezTo>
                  <a:cubicBezTo>
                    <a:pt x="15813" y="42018"/>
                    <a:pt x="15704" y="42140"/>
                    <a:pt x="15595" y="42249"/>
                  </a:cubicBezTo>
                  <a:cubicBezTo>
                    <a:pt x="15309" y="42575"/>
                    <a:pt x="14601" y="43570"/>
                    <a:pt x="14083" y="43570"/>
                  </a:cubicBezTo>
                  <a:lnTo>
                    <a:pt x="13974" y="43570"/>
                  </a:lnTo>
                  <a:cubicBezTo>
                    <a:pt x="13892" y="43583"/>
                    <a:pt x="13811" y="43597"/>
                    <a:pt x="13716" y="43597"/>
                  </a:cubicBezTo>
                  <a:cubicBezTo>
                    <a:pt x="13661" y="43597"/>
                    <a:pt x="13607" y="43597"/>
                    <a:pt x="13566" y="43583"/>
                  </a:cubicBezTo>
                  <a:cubicBezTo>
                    <a:pt x="13552" y="43583"/>
                    <a:pt x="13538" y="43583"/>
                    <a:pt x="13525" y="43570"/>
                  </a:cubicBezTo>
                  <a:cubicBezTo>
                    <a:pt x="13062" y="43461"/>
                    <a:pt x="12626" y="42494"/>
                    <a:pt x="12313" y="41758"/>
                  </a:cubicBezTo>
                  <a:cubicBezTo>
                    <a:pt x="11537" y="40287"/>
                    <a:pt x="10883" y="38680"/>
                    <a:pt x="10324" y="37100"/>
                  </a:cubicBezTo>
                  <a:cubicBezTo>
                    <a:pt x="10188" y="36706"/>
                    <a:pt x="10066" y="36310"/>
                    <a:pt x="9943" y="35916"/>
                  </a:cubicBezTo>
                  <a:cubicBezTo>
                    <a:pt x="9861" y="35629"/>
                    <a:pt x="9766" y="35357"/>
                    <a:pt x="9685" y="35072"/>
                  </a:cubicBezTo>
                  <a:cubicBezTo>
                    <a:pt x="9670" y="34990"/>
                    <a:pt x="9643" y="34894"/>
                    <a:pt x="9616" y="34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01"/>
            <p:cNvSpPr/>
            <p:nvPr/>
          </p:nvSpPr>
          <p:spPr>
            <a:xfrm>
              <a:off x="7943431" y="3179243"/>
              <a:ext cx="169240" cy="94915"/>
            </a:xfrm>
            <a:custGeom>
              <a:avLst/>
              <a:gdLst/>
              <a:ahLst/>
              <a:cxnLst/>
              <a:rect l="l" t="t" r="r" b="b"/>
              <a:pathLst>
                <a:path w="9304" h="5218" extrusionOk="0">
                  <a:moveTo>
                    <a:pt x="8350" y="0"/>
                  </a:moveTo>
                  <a:lnTo>
                    <a:pt x="7573" y="205"/>
                  </a:lnTo>
                  <a:cubicBezTo>
                    <a:pt x="8254" y="1077"/>
                    <a:pt x="8853" y="2003"/>
                    <a:pt x="9303" y="3024"/>
                  </a:cubicBezTo>
                  <a:cubicBezTo>
                    <a:pt x="9112" y="1976"/>
                    <a:pt x="8771" y="968"/>
                    <a:pt x="8350" y="0"/>
                  </a:cubicBezTo>
                  <a:close/>
                  <a:moveTo>
                    <a:pt x="4985" y="804"/>
                  </a:moveTo>
                  <a:cubicBezTo>
                    <a:pt x="3814" y="1050"/>
                    <a:pt x="2630" y="1240"/>
                    <a:pt x="1444" y="1362"/>
                  </a:cubicBezTo>
                  <a:cubicBezTo>
                    <a:pt x="968" y="1417"/>
                    <a:pt x="478" y="1471"/>
                    <a:pt x="0" y="1526"/>
                  </a:cubicBezTo>
                  <a:cubicBezTo>
                    <a:pt x="287" y="1934"/>
                    <a:pt x="587" y="2330"/>
                    <a:pt x="899" y="2711"/>
                  </a:cubicBezTo>
                  <a:cubicBezTo>
                    <a:pt x="1444" y="3419"/>
                    <a:pt x="2016" y="4141"/>
                    <a:pt x="2738" y="4631"/>
                  </a:cubicBezTo>
                  <a:cubicBezTo>
                    <a:pt x="3296" y="5012"/>
                    <a:pt x="4059" y="5217"/>
                    <a:pt x="4781" y="5217"/>
                  </a:cubicBezTo>
                  <a:cubicBezTo>
                    <a:pt x="6238" y="5217"/>
                    <a:pt x="7478" y="4359"/>
                    <a:pt x="6198" y="2452"/>
                  </a:cubicBezTo>
                  <a:cubicBezTo>
                    <a:pt x="5817" y="1880"/>
                    <a:pt x="5408" y="1335"/>
                    <a:pt x="4985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01"/>
            <p:cNvSpPr/>
            <p:nvPr/>
          </p:nvSpPr>
          <p:spPr>
            <a:xfrm>
              <a:off x="7583961" y="1965842"/>
              <a:ext cx="276506" cy="895075"/>
            </a:xfrm>
            <a:custGeom>
              <a:avLst/>
              <a:gdLst/>
              <a:ahLst/>
              <a:cxnLst/>
              <a:rect l="l" t="t" r="r" b="b"/>
              <a:pathLst>
                <a:path w="15201" h="49207" extrusionOk="0">
                  <a:moveTo>
                    <a:pt x="11771" y="0"/>
                  </a:moveTo>
                  <a:cubicBezTo>
                    <a:pt x="11213" y="0"/>
                    <a:pt x="10664" y="31"/>
                    <a:pt x="10065" y="40"/>
                  </a:cubicBezTo>
                  <a:cubicBezTo>
                    <a:pt x="10488" y="367"/>
                    <a:pt x="10910" y="694"/>
                    <a:pt x="11318" y="1020"/>
                  </a:cubicBezTo>
                  <a:cubicBezTo>
                    <a:pt x="11427" y="1102"/>
                    <a:pt x="7982" y="4901"/>
                    <a:pt x="7586" y="5337"/>
                  </a:cubicBezTo>
                  <a:cubicBezTo>
                    <a:pt x="7573" y="5351"/>
                    <a:pt x="7573" y="5365"/>
                    <a:pt x="7573" y="5365"/>
                  </a:cubicBezTo>
                  <a:cubicBezTo>
                    <a:pt x="7205" y="5773"/>
                    <a:pt x="6431" y="6276"/>
                    <a:pt x="6348" y="6847"/>
                  </a:cubicBezTo>
                  <a:lnTo>
                    <a:pt x="6348" y="6847"/>
                  </a:lnTo>
                  <a:cubicBezTo>
                    <a:pt x="6414" y="6385"/>
                    <a:pt x="6088" y="5977"/>
                    <a:pt x="5775" y="5637"/>
                  </a:cubicBezTo>
                  <a:cubicBezTo>
                    <a:pt x="4890" y="4629"/>
                    <a:pt x="2806" y="2287"/>
                    <a:pt x="3242" y="816"/>
                  </a:cubicBezTo>
                  <a:cubicBezTo>
                    <a:pt x="3255" y="748"/>
                    <a:pt x="3337" y="694"/>
                    <a:pt x="3406" y="652"/>
                  </a:cubicBezTo>
                  <a:cubicBezTo>
                    <a:pt x="3760" y="461"/>
                    <a:pt x="4154" y="298"/>
                    <a:pt x="4536" y="135"/>
                  </a:cubicBezTo>
                  <a:lnTo>
                    <a:pt x="4536" y="135"/>
                  </a:lnTo>
                  <a:cubicBezTo>
                    <a:pt x="4413" y="185"/>
                    <a:pt x="4245" y="202"/>
                    <a:pt x="4057" y="202"/>
                  </a:cubicBezTo>
                  <a:cubicBezTo>
                    <a:pt x="3890" y="202"/>
                    <a:pt x="3707" y="189"/>
                    <a:pt x="3528" y="176"/>
                  </a:cubicBezTo>
                  <a:cubicBezTo>
                    <a:pt x="3334" y="166"/>
                    <a:pt x="3141" y="156"/>
                    <a:pt x="2977" y="156"/>
                  </a:cubicBezTo>
                  <a:cubicBezTo>
                    <a:pt x="2910" y="156"/>
                    <a:pt x="2848" y="158"/>
                    <a:pt x="2792" y="162"/>
                  </a:cubicBezTo>
                  <a:cubicBezTo>
                    <a:pt x="1771" y="312"/>
                    <a:pt x="246" y="189"/>
                    <a:pt x="123" y="1429"/>
                  </a:cubicBezTo>
                  <a:cubicBezTo>
                    <a:pt x="1" y="2655"/>
                    <a:pt x="885" y="4520"/>
                    <a:pt x="1118" y="5746"/>
                  </a:cubicBezTo>
                  <a:cubicBezTo>
                    <a:pt x="1703" y="8742"/>
                    <a:pt x="2044" y="11780"/>
                    <a:pt x="2166" y="14831"/>
                  </a:cubicBezTo>
                  <a:cubicBezTo>
                    <a:pt x="2438" y="21995"/>
                    <a:pt x="1417" y="29172"/>
                    <a:pt x="1730" y="36336"/>
                  </a:cubicBezTo>
                  <a:cubicBezTo>
                    <a:pt x="1921" y="40367"/>
                    <a:pt x="2302" y="44834"/>
                    <a:pt x="3746" y="48620"/>
                  </a:cubicBezTo>
                  <a:cubicBezTo>
                    <a:pt x="3841" y="44480"/>
                    <a:pt x="3936" y="40340"/>
                    <a:pt x="4100" y="36214"/>
                  </a:cubicBezTo>
                  <a:cubicBezTo>
                    <a:pt x="4262" y="32355"/>
                    <a:pt x="4842" y="28445"/>
                    <a:pt x="4876" y="24600"/>
                  </a:cubicBezTo>
                  <a:lnTo>
                    <a:pt x="4876" y="24600"/>
                  </a:lnTo>
                  <a:cubicBezTo>
                    <a:pt x="4841" y="29423"/>
                    <a:pt x="5398" y="34153"/>
                    <a:pt x="6211" y="38896"/>
                  </a:cubicBezTo>
                  <a:cubicBezTo>
                    <a:pt x="6796" y="42288"/>
                    <a:pt x="7546" y="46129"/>
                    <a:pt x="9099" y="49207"/>
                  </a:cubicBezTo>
                  <a:cubicBezTo>
                    <a:pt x="8458" y="46183"/>
                    <a:pt x="8173" y="42846"/>
                    <a:pt x="8064" y="39755"/>
                  </a:cubicBezTo>
                  <a:cubicBezTo>
                    <a:pt x="7913" y="35355"/>
                    <a:pt x="8527" y="30969"/>
                    <a:pt x="8854" y="26584"/>
                  </a:cubicBezTo>
                  <a:cubicBezTo>
                    <a:pt x="9262" y="21286"/>
                    <a:pt x="9275" y="15893"/>
                    <a:pt x="10760" y="10785"/>
                  </a:cubicBezTo>
                  <a:cubicBezTo>
                    <a:pt x="11427" y="8497"/>
                    <a:pt x="12380" y="6305"/>
                    <a:pt x="13403" y="4139"/>
                  </a:cubicBezTo>
                  <a:cubicBezTo>
                    <a:pt x="14056" y="2764"/>
                    <a:pt x="15200" y="271"/>
                    <a:pt x="12749" y="40"/>
                  </a:cubicBezTo>
                  <a:cubicBezTo>
                    <a:pt x="12412" y="10"/>
                    <a:pt x="12090" y="0"/>
                    <a:pt x="1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1"/>
            <p:cNvSpPr/>
            <p:nvPr/>
          </p:nvSpPr>
          <p:spPr>
            <a:xfrm>
              <a:off x="7856483" y="2429942"/>
              <a:ext cx="350558" cy="337315"/>
            </a:xfrm>
            <a:custGeom>
              <a:avLst/>
              <a:gdLst/>
              <a:ahLst/>
              <a:cxnLst/>
              <a:rect l="l" t="t" r="r" b="b"/>
              <a:pathLst>
                <a:path w="19272" h="18544" extrusionOk="0">
                  <a:moveTo>
                    <a:pt x="13679" y="1"/>
                  </a:moveTo>
                  <a:cubicBezTo>
                    <a:pt x="11857" y="1"/>
                    <a:pt x="10004" y="468"/>
                    <a:pt x="8254" y="893"/>
                  </a:cubicBezTo>
                  <a:cubicBezTo>
                    <a:pt x="5775" y="1493"/>
                    <a:pt x="3378" y="2187"/>
                    <a:pt x="885" y="2691"/>
                  </a:cubicBezTo>
                  <a:cubicBezTo>
                    <a:pt x="763" y="2718"/>
                    <a:pt x="627" y="2759"/>
                    <a:pt x="531" y="2855"/>
                  </a:cubicBezTo>
                  <a:cubicBezTo>
                    <a:pt x="409" y="2977"/>
                    <a:pt x="382" y="3154"/>
                    <a:pt x="368" y="3331"/>
                  </a:cubicBezTo>
                  <a:cubicBezTo>
                    <a:pt x="0" y="7785"/>
                    <a:pt x="1457" y="12156"/>
                    <a:pt x="3391" y="16093"/>
                  </a:cubicBezTo>
                  <a:cubicBezTo>
                    <a:pt x="3705" y="16705"/>
                    <a:pt x="4263" y="18367"/>
                    <a:pt x="4876" y="18517"/>
                  </a:cubicBezTo>
                  <a:cubicBezTo>
                    <a:pt x="4943" y="18535"/>
                    <a:pt x="5009" y="18543"/>
                    <a:pt x="5076" y="18543"/>
                  </a:cubicBezTo>
                  <a:cubicBezTo>
                    <a:pt x="5778" y="18543"/>
                    <a:pt x="6493" y="17631"/>
                    <a:pt x="6878" y="17196"/>
                  </a:cubicBezTo>
                  <a:cubicBezTo>
                    <a:pt x="8321" y="15616"/>
                    <a:pt x="9507" y="14077"/>
                    <a:pt x="11141" y="12688"/>
                  </a:cubicBezTo>
                  <a:cubicBezTo>
                    <a:pt x="12925" y="11163"/>
                    <a:pt x="14710" y="9637"/>
                    <a:pt x="16507" y="8098"/>
                  </a:cubicBezTo>
                  <a:cubicBezTo>
                    <a:pt x="18155" y="6681"/>
                    <a:pt x="19272" y="5470"/>
                    <a:pt x="18305" y="3222"/>
                  </a:cubicBezTo>
                  <a:cubicBezTo>
                    <a:pt x="17597" y="1574"/>
                    <a:pt x="16044" y="158"/>
                    <a:pt x="14505" y="35"/>
                  </a:cubicBezTo>
                  <a:cubicBezTo>
                    <a:pt x="14231" y="12"/>
                    <a:pt x="13955" y="1"/>
                    <a:pt x="13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1"/>
            <p:cNvSpPr/>
            <p:nvPr/>
          </p:nvSpPr>
          <p:spPr>
            <a:xfrm>
              <a:off x="8041785" y="2461283"/>
              <a:ext cx="166511" cy="216552"/>
            </a:xfrm>
            <a:custGeom>
              <a:avLst/>
              <a:gdLst/>
              <a:ahLst/>
              <a:cxnLst/>
              <a:rect l="l" t="t" r="r" b="b"/>
              <a:pathLst>
                <a:path w="9154" h="11905" extrusionOk="0">
                  <a:moveTo>
                    <a:pt x="7260" y="1"/>
                  </a:moveTo>
                  <a:lnTo>
                    <a:pt x="7260" y="1"/>
                  </a:lnTo>
                  <a:cubicBezTo>
                    <a:pt x="7287" y="55"/>
                    <a:pt x="7314" y="124"/>
                    <a:pt x="7328" y="178"/>
                  </a:cubicBezTo>
                  <a:cubicBezTo>
                    <a:pt x="7641" y="587"/>
                    <a:pt x="7913" y="1036"/>
                    <a:pt x="8118" y="1499"/>
                  </a:cubicBezTo>
                  <a:cubicBezTo>
                    <a:pt x="9085" y="3747"/>
                    <a:pt x="7968" y="4958"/>
                    <a:pt x="6320" y="6375"/>
                  </a:cubicBezTo>
                  <a:cubicBezTo>
                    <a:pt x="4523" y="7914"/>
                    <a:pt x="2738" y="9440"/>
                    <a:pt x="954" y="10965"/>
                  </a:cubicBezTo>
                  <a:cubicBezTo>
                    <a:pt x="627" y="11250"/>
                    <a:pt x="314" y="11537"/>
                    <a:pt x="14" y="11837"/>
                  </a:cubicBezTo>
                  <a:cubicBezTo>
                    <a:pt x="14" y="11850"/>
                    <a:pt x="1" y="11877"/>
                    <a:pt x="1" y="11904"/>
                  </a:cubicBezTo>
                  <a:cubicBezTo>
                    <a:pt x="328" y="11577"/>
                    <a:pt x="668" y="11265"/>
                    <a:pt x="1022" y="10965"/>
                  </a:cubicBezTo>
                  <a:cubicBezTo>
                    <a:pt x="2807" y="9440"/>
                    <a:pt x="4604" y="7914"/>
                    <a:pt x="6388" y="6375"/>
                  </a:cubicBezTo>
                  <a:cubicBezTo>
                    <a:pt x="8037" y="4958"/>
                    <a:pt x="9153" y="3747"/>
                    <a:pt x="8186" y="1499"/>
                  </a:cubicBezTo>
                  <a:cubicBezTo>
                    <a:pt x="7955" y="968"/>
                    <a:pt x="7641" y="451"/>
                    <a:pt x="726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1"/>
            <p:cNvSpPr/>
            <p:nvPr/>
          </p:nvSpPr>
          <p:spPr>
            <a:xfrm>
              <a:off x="7990271" y="2676580"/>
              <a:ext cx="51769" cy="57735"/>
            </a:xfrm>
            <a:custGeom>
              <a:avLst/>
              <a:gdLst/>
              <a:ahLst/>
              <a:cxnLst/>
              <a:rect l="l" t="t" r="r" b="b"/>
              <a:pathLst>
                <a:path w="2846" h="3174" extrusionOk="0">
                  <a:moveTo>
                    <a:pt x="2846" y="1"/>
                  </a:moveTo>
                  <a:lnTo>
                    <a:pt x="2846" y="1"/>
                  </a:lnTo>
                  <a:cubicBezTo>
                    <a:pt x="1825" y="994"/>
                    <a:pt x="953" y="2044"/>
                    <a:pt x="0" y="3119"/>
                  </a:cubicBezTo>
                  <a:cubicBezTo>
                    <a:pt x="0" y="3133"/>
                    <a:pt x="0" y="3160"/>
                    <a:pt x="13" y="3174"/>
                  </a:cubicBezTo>
                  <a:cubicBezTo>
                    <a:pt x="966" y="2111"/>
                    <a:pt x="1838" y="1063"/>
                    <a:pt x="2833" y="68"/>
                  </a:cubicBezTo>
                  <a:cubicBezTo>
                    <a:pt x="2833" y="41"/>
                    <a:pt x="2846" y="14"/>
                    <a:pt x="2846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1"/>
            <p:cNvSpPr/>
            <p:nvPr/>
          </p:nvSpPr>
          <p:spPr>
            <a:xfrm>
              <a:off x="7988288" y="2733315"/>
              <a:ext cx="2237" cy="3238"/>
            </a:xfrm>
            <a:custGeom>
              <a:avLst/>
              <a:gdLst/>
              <a:ahLst/>
              <a:cxnLst/>
              <a:rect l="l" t="t" r="r" b="b"/>
              <a:pathLst>
                <a:path w="123" h="178" extrusionOk="0">
                  <a:moveTo>
                    <a:pt x="109" y="0"/>
                  </a:moveTo>
                  <a:lnTo>
                    <a:pt x="0" y="109"/>
                  </a:lnTo>
                  <a:cubicBezTo>
                    <a:pt x="13" y="136"/>
                    <a:pt x="13" y="150"/>
                    <a:pt x="13" y="178"/>
                  </a:cubicBezTo>
                  <a:cubicBezTo>
                    <a:pt x="55" y="136"/>
                    <a:pt x="82" y="96"/>
                    <a:pt x="122" y="55"/>
                  </a:cubicBezTo>
                  <a:cubicBezTo>
                    <a:pt x="109" y="41"/>
                    <a:pt x="109" y="14"/>
                    <a:pt x="109" y="0"/>
                  </a:cubicBezTo>
                  <a:close/>
                </a:path>
              </a:pathLst>
            </a:custGeom>
            <a:solidFill>
              <a:srgbClr val="A3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01"/>
            <p:cNvSpPr/>
            <p:nvPr/>
          </p:nvSpPr>
          <p:spPr>
            <a:xfrm>
              <a:off x="7953345" y="2443948"/>
              <a:ext cx="221754" cy="322836"/>
            </a:xfrm>
            <a:custGeom>
              <a:avLst/>
              <a:gdLst/>
              <a:ahLst/>
              <a:cxnLst/>
              <a:rect l="l" t="t" r="r" b="b"/>
              <a:pathLst>
                <a:path w="12191" h="17748" extrusionOk="0">
                  <a:moveTo>
                    <a:pt x="11019" y="0"/>
                  </a:moveTo>
                  <a:lnTo>
                    <a:pt x="11019" y="0"/>
                  </a:lnTo>
                  <a:cubicBezTo>
                    <a:pt x="11455" y="300"/>
                    <a:pt x="11849" y="695"/>
                    <a:pt x="12190" y="1131"/>
                  </a:cubicBezTo>
                  <a:cubicBezTo>
                    <a:pt x="12176" y="1077"/>
                    <a:pt x="12149" y="1008"/>
                    <a:pt x="12122" y="954"/>
                  </a:cubicBezTo>
                  <a:cubicBezTo>
                    <a:pt x="11904" y="695"/>
                    <a:pt x="11673" y="450"/>
                    <a:pt x="11413" y="245"/>
                  </a:cubicBezTo>
                  <a:cubicBezTo>
                    <a:pt x="11291" y="137"/>
                    <a:pt x="11155" y="69"/>
                    <a:pt x="11019" y="0"/>
                  </a:cubicBezTo>
                  <a:close/>
                  <a:moveTo>
                    <a:pt x="1921" y="16017"/>
                  </a:moveTo>
                  <a:cubicBezTo>
                    <a:pt x="1852" y="16099"/>
                    <a:pt x="1771" y="16195"/>
                    <a:pt x="1689" y="16276"/>
                  </a:cubicBezTo>
                  <a:cubicBezTo>
                    <a:pt x="1676" y="16304"/>
                    <a:pt x="1649" y="16317"/>
                    <a:pt x="1635" y="16344"/>
                  </a:cubicBezTo>
                  <a:lnTo>
                    <a:pt x="1553" y="16426"/>
                  </a:lnTo>
                  <a:cubicBezTo>
                    <a:pt x="1213" y="16807"/>
                    <a:pt x="614" y="17570"/>
                    <a:pt x="0" y="17747"/>
                  </a:cubicBezTo>
                  <a:lnTo>
                    <a:pt x="109" y="17747"/>
                  </a:lnTo>
                  <a:cubicBezTo>
                    <a:pt x="627" y="17747"/>
                    <a:pt x="1335" y="16752"/>
                    <a:pt x="1621" y="16426"/>
                  </a:cubicBezTo>
                  <a:cubicBezTo>
                    <a:pt x="1730" y="16317"/>
                    <a:pt x="1839" y="16195"/>
                    <a:pt x="1934" y="16086"/>
                  </a:cubicBezTo>
                  <a:cubicBezTo>
                    <a:pt x="1934" y="16058"/>
                    <a:pt x="1934" y="16044"/>
                    <a:pt x="1921" y="16017"/>
                  </a:cubicBezTo>
                  <a:close/>
                </a:path>
              </a:pathLst>
            </a:custGeom>
            <a:solidFill>
              <a:srgbClr val="263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01"/>
            <p:cNvSpPr/>
            <p:nvPr/>
          </p:nvSpPr>
          <p:spPr>
            <a:xfrm>
              <a:off x="7984068" y="2432052"/>
              <a:ext cx="222973" cy="307975"/>
            </a:xfrm>
            <a:custGeom>
              <a:avLst/>
              <a:gdLst/>
              <a:ahLst/>
              <a:cxnLst/>
              <a:rect l="l" t="t" r="r" b="b"/>
              <a:pathLst>
                <a:path w="12258" h="16931" extrusionOk="0">
                  <a:moveTo>
                    <a:pt x="7899" y="1"/>
                  </a:moveTo>
                  <a:lnTo>
                    <a:pt x="7899" y="1"/>
                  </a:lnTo>
                  <a:cubicBezTo>
                    <a:pt x="7901" y="2"/>
                    <a:pt x="7903" y="4"/>
                    <a:pt x="7905" y="5"/>
                  </a:cubicBezTo>
                  <a:lnTo>
                    <a:pt x="7905" y="5"/>
                  </a:lnTo>
                  <a:cubicBezTo>
                    <a:pt x="7903" y="4"/>
                    <a:pt x="7901" y="2"/>
                    <a:pt x="7899" y="1"/>
                  </a:cubicBezTo>
                  <a:close/>
                  <a:moveTo>
                    <a:pt x="7905" y="5"/>
                  </a:moveTo>
                  <a:lnTo>
                    <a:pt x="7905" y="5"/>
                  </a:lnTo>
                  <a:cubicBezTo>
                    <a:pt x="8880" y="797"/>
                    <a:pt x="8906" y="2400"/>
                    <a:pt x="8132" y="3392"/>
                  </a:cubicBezTo>
                  <a:cubicBezTo>
                    <a:pt x="7478" y="4223"/>
                    <a:pt x="6388" y="4631"/>
                    <a:pt x="5326" y="4631"/>
                  </a:cubicBezTo>
                  <a:cubicBezTo>
                    <a:pt x="5121" y="4631"/>
                    <a:pt x="4930" y="4618"/>
                    <a:pt x="4727" y="4591"/>
                  </a:cubicBezTo>
                  <a:cubicBezTo>
                    <a:pt x="4264" y="4522"/>
                    <a:pt x="3759" y="4386"/>
                    <a:pt x="3283" y="4386"/>
                  </a:cubicBezTo>
                  <a:cubicBezTo>
                    <a:pt x="2942" y="4386"/>
                    <a:pt x="2629" y="4455"/>
                    <a:pt x="2357" y="4658"/>
                  </a:cubicBezTo>
                  <a:cubicBezTo>
                    <a:pt x="1580" y="5230"/>
                    <a:pt x="1771" y="6443"/>
                    <a:pt x="2057" y="7369"/>
                  </a:cubicBezTo>
                  <a:cubicBezTo>
                    <a:pt x="1580" y="6661"/>
                    <a:pt x="1008" y="6007"/>
                    <a:pt x="381" y="5408"/>
                  </a:cubicBezTo>
                  <a:lnTo>
                    <a:pt x="381" y="5408"/>
                  </a:lnTo>
                  <a:cubicBezTo>
                    <a:pt x="477" y="5789"/>
                    <a:pt x="559" y="6144"/>
                    <a:pt x="641" y="6484"/>
                  </a:cubicBezTo>
                  <a:cubicBezTo>
                    <a:pt x="641" y="6511"/>
                    <a:pt x="654" y="6552"/>
                    <a:pt x="654" y="6579"/>
                  </a:cubicBezTo>
                  <a:cubicBezTo>
                    <a:pt x="1171" y="8799"/>
                    <a:pt x="1498" y="11060"/>
                    <a:pt x="1634" y="13335"/>
                  </a:cubicBezTo>
                  <a:cubicBezTo>
                    <a:pt x="1722" y="14745"/>
                    <a:pt x="1111" y="15676"/>
                    <a:pt x="243" y="16660"/>
                  </a:cubicBezTo>
                  <a:lnTo>
                    <a:pt x="243" y="16660"/>
                  </a:lnTo>
                  <a:lnTo>
                    <a:pt x="341" y="16562"/>
                  </a:lnTo>
                  <a:cubicBezTo>
                    <a:pt x="1294" y="15487"/>
                    <a:pt x="2166" y="14437"/>
                    <a:pt x="3187" y="13444"/>
                  </a:cubicBezTo>
                  <a:cubicBezTo>
                    <a:pt x="3487" y="13144"/>
                    <a:pt x="3800" y="12857"/>
                    <a:pt x="4127" y="12572"/>
                  </a:cubicBezTo>
                  <a:cubicBezTo>
                    <a:pt x="5911" y="11047"/>
                    <a:pt x="7696" y="9521"/>
                    <a:pt x="9493" y="7982"/>
                  </a:cubicBezTo>
                  <a:cubicBezTo>
                    <a:pt x="11141" y="6565"/>
                    <a:pt x="12258" y="5354"/>
                    <a:pt x="11291" y="3106"/>
                  </a:cubicBezTo>
                  <a:cubicBezTo>
                    <a:pt x="11086" y="2643"/>
                    <a:pt x="10814" y="2194"/>
                    <a:pt x="10501" y="1785"/>
                  </a:cubicBezTo>
                  <a:cubicBezTo>
                    <a:pt x="10160" y="1349"/>
                    <a:pt x="9766" y="954"/>
                    <a:pt x="9330" y="654"/>
                  </a:cubicBezTo>
                  <a:cubicBezTo>
                    <a:pt x="8855" y="410"/>
                    <a:pt x="8274" y="301"/>
                    <a:pt x="7905" y="5"/>
                  </a:cubicBezTo>
                  <a:close/>
                  <a:moveTo>
                    <a:pt x="243" y="16660"/>
                  </a:moveTo>
                  <a:lnTo>
                    <a:pt x="232" y="16671"/>
                  </a:lnTo>
                  <a:cubicBezTo>
                    <a:pt x="224" y="16680"/>
                    <a:pt x="216" y="16690"/>
                    <a:pt x="208" y="16699"/>
                  </a:cubicBezTo>
                  <a:lnTo>
                    <a:pt x="208" y="16699"/>
                  </a:lnTo>
                  <a:cubicBezTo>
                    <a:pt x="220" y="16686"/>
                    <a:pt x="231" y="16673"/>
                    <a:pt x="243" y="16660"/>
                  </a:cubicBezTo>
                  <a:close/>
                  <a:moveTo>
                    <a:pt x="208" y="16699"/>
                  </a:moveTo>
                  <a:cubicBezTo>
                    <a:pt x="140" y="16776"/>
                    <a:pt x="71" y="16853"/>
                    <a:pt x="0" y="16930"/>
                  </a:cubicBezTo>
                  <a:cubicBezTo>
                    <a:pt x="73" y="16858"/>
                    <a:pt x="145" y="16774"/>
                    <a:pt x="208" y="1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01"/>
            <p:cNvSpPr/>
            <p:nvPr/>
          </p:nvSpPr>
          <p:spPr>
            <a:xfrm>
              <a:off x="7856483" y="2461465"/>
              <a:ext cx="159072" cy="305792"/>
            </a:xfrm>
            <a:custGeom>
              <a:avLst/>
              <a:gdLst/>
              <a:ahLst/>
              <a:cxnLst/>
              <a:rect l="l" t="t" r="r" b="b"/>
              <a:pathLst>
                <a:path w="8745" h="16811" extrusionOk="0">
                  <a:moveTo>
                    <a:pt x="4417" y="1"/>
                  </a:moveTo>
                  <a:cubicBezTo>
                    <a:pt x="3258" y="1"/>
                    <a:pt x="1884" y="754"/>
                    <a:pt x="885" y="958"/>
                  </a:cubicBezTo>
                  <a:cubicBezTo>
                    <a:pt x="763" y="985"/>
                    <a:pt x="627" y="1026"/>
                    <a:pt x="531" y="1122"/>
                  </a:cubicBezTo>
                  <a:cubicBezTo>
                    <a:pt x="409" y="1244"/>
                    <a:pt x="382" y="1421"/>
                    <a:pt x="368" y="1598"/>
                  </a:cubicBezTo>
                  <a:cubicBezTo>
                    <a:pt x="0" y="6052"/>
                    <a:pt x="1457" y="10423"/>
                    <a:pt x="3391" y="14360"/>
                  </a:cubicBezTo>
                  <a:cubicBezTo>
                    <a:pt x="3705" y="14972"/>
                    <a:pt x="4263" y="16634"/>
                    <a:pt x="4876" y="16784"/>
                  </a:cubicBezTo>
                  <a:cubicBezTo>
                    <a:pt x="4943" y="16802"/>
                    <a:pt x="5009" y="16810"/>
                    <a:pt x="5076" y="16810"/>
                  </a:cubicBezTo>
                  <a:cubicBezTo>
                    <a:pt x="5778" y="16810"/>
                    <a:pt x="6493" y="15898"/>
                    <a:pt x="6878" y="15463"/>
                  </a:cubicBezTo>
                  <a:cubicBezTo>
                    <a:pt x="7927" y="14319"/>
                    <a:pt x="8744" y="13338"/>
                    <a:pt x="8648" y="11718"/>
                  </a:cubicBezTo>
                  <a:cubicBezTo>
                    <a:pt x="8512" y="9443"/>
                    <a:pt x="8185" y="7182"/>
                    <a:pt x="7668" y="4962"/>
                  </a:cubicBezTo>
                  <a:cubicBezTo>
                    <a:pt x="7668" y="4935"/>
                    <a:pt x="7655" y="4894"/>
                    <a:pt x="7655" y="4867"/>
                  </a:cubicBezTo>
                  <a:cubicBezTo>
                    <a:pt x="7301" y="3341"/>
                    <a:pt x="6865" y="1258"/>
                    <a:pt x="5489" y="304"/>
                  </a:cubicBezTo>
                  <a:cubicBezTo>
                    <a:pt x="5170" y="85"/>
                    <a:pt x="4806" y="1"/>
                    <a:pt x="4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01"/>
            <p:cNvSpPr/>
            <p:nvPr/>
          </p:nvSpPr>
          <p:spPr>
            <a:xfrm>
              <a:off x="7859958" y="2481856"/>
              <a:ext cx="87949" cy="282818"/>
            </a:xfrm>
            <a:custGeom>
              <a:avLst/>
              <a:gdLst/>
              <a:ahLst/>
              <a:cxnLst/>
              <a:rect l="l" t="t" r="r" b="b"/>
              <a:pathLst>
                <a:path w="4835" h="15548" extrusionOk="0">
                  <a:moveTo>
                    <a:pt x="381" y="1"/>
                  </a:moveTo>
                  <a:cubicBezTo>
                    <a:pt x="231" y="123"/>
                    <a:pt x="204" y="273"/>
                    <a:pt x="177" y="477"/>
                  </a:cubicBezTo>
                  <a:cubicBezTo>
                    <a:pt x="0" y="2725"/>
                    <a:pt x="231" y="5013"/>
                    <a:pt x="845" y="7165"/>
                  </a:cubicBezTo>
                  <a:cubicBezTo>
                    <a:pt x="1634" y="9916"/>
                    <a:pt x="2806" y="12858"/>
                    <a:pt x="4290" y="15295"/>
                  </a:cubicBezTo>
                  <a:cubicBezTo>
                    <a:pt x="4362" y="15415"/>
                    <a:pt x="4477" y="15547"/>
                    <a:pt x="4607" y="15547"/>
                  </a:cubicBezTo>
                  <a:cubicBezTo>
                    <a:pt x="4624" y="15547"/>
                    <a:pt x="4641" y="15545"/>
                    <a:pt x="4658" y="15540"/>
                  </a:cubicBezTo>
                  <a:cubicBezTo>
                    <a:pt x="4807" y="15500"/>
                    <a:pt x="4835" y="15295"/>
                    <a:pt x="4835" y="15132"/>
                  </a:cubicBezTo>
                  <a:cubicBezTo>
                    <a:pt x="4807" y="11768"/>
                    <a:pt x="4032" y="8336"/>
                    <a:pt x="3146" y="5094"/>
                  </a:cubicBezTo>
                  <a:cubicBezTo>
                    <a:pt x="2915" y="4236"/>
                    <a:pt x="2628" y="3378"/>
                    <a:pt x="2288" y="2561"/>
                  </a:cubicBezTo>
                  <a:cubicBezTo>
                    <a:pt x="1907" y="1635"/>
                    <a:pt x="1335" y="328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01"/>
            <p:cNvSpPr/>
            <p:nvPr/>
          </p:nvSpPr>
          <p:spPr>
            <a:xfrm>
              <a:off x="7655557" y="2312907"/>
              <a:ext cx="222482" cy="542753"/>
            </a:xfrm>
            <a:custGeom>
              <a:avLst/>
              <a:gdLst/>
              <a:ahLst/>
              <a:cxnLst/>
              <a:rect l="l" t="t" r="r" b="b"/>
              <a:pathLst>
                <a:path w="12231" h="29838" extrusionOk="0">
                  <a:moveTo>
                    <a:pt x="2875" y="0"/>
                  </a:moveTo>
                  <a:cubicBezTo>
                    <a:pt x="1798" y="912"/>
                    <a:pt x="845" y="2261"/>
                    <a:pt x="151" y="3881"/>
                  </a:cubicBezTo>
                  <a:cubicBezTo>
                    <a:pt x="82" y="4017"/>
                    <a:pt x="14" y="4181"/>
                    <a:pt x="14" y="4344"/>
                  </a:cubicBezTo>
                  <a:cubicBezTo>
                    <a:pt x="0" y="4522"/>
                    <a:pt x="69" y="4671"/>
                    <a:pt x="123" y="4807"/>
                  </a:cubicBezTo>
                  <a:cubicBezTo>
                    <a:pt x="1894" y="9479"/>
                    <a:pt x="3705" y="14137"/>
                    <a:pt x="5135" y="19149"/>
                  </a:cubicBezTo>
                  <a:cubicBezTo>
                    <a:pt x="6116" y="22581"/>
                    <a:pt x="7151" y="25850"/>
                    <a:pt x="8036" y="29377"/>
                  </a:cubicBezTo>
                  <a:cubicBezTo>
                    <a:pt x="8077" y="29540"/>
                    <a:pt x="8132" y="29704"/>
                    <a:pt x="8227" y="29786"/>
                  </a:cubicBezTo>
                  <a:cubicBezTo>
                    <a:pt x="8275" y="29826"/>
                    <a:pt x="8328" y="29838"/>
                    <a:pt x="8386" y="29838"/>
                  </a:cubicBezTo>
                  <a:cubicBezTo>
                    <a:pt x="8426" y="29838"/>
                    <a:pt x="8469" y="29832"/>
                    <a:pt x="8513" y="29827"/>
                  </a:cubicBezTo>
                  <a:cubicBezTo>
                    <a:pt x="9031" y="29745"/>
                    <a:pt x="9561" y="29664"/>
                    <a:pt x="10079" y="29391"/>
                  </a:cubicBezTo>
                  <a:cubicBezTo>
                    <a:pt x="10529" y="29159"/>
                    <a:pt x="10965" y="28778"/>
                    <a:pt x="11332" y="28287"/>
                  </a:cubicBezTo>
                  <a:cubicBezTo>
                    <a:pt x="11686" y="27839"/>
                    <a:pt x="11986" y="27294"/>
                    <a:pt x="12231" y="26695"/>
                  </a:cubicBezTo>
                  <a:cubicBezTo>
                    <a:pt x="10814" y="22827"/>
                    <a:pt x="9821" y="18345"/>
                    <a:pt x="8649" y="14219"/>
                  </a:cubicBezTo>
                  <a:cubicBezTo>
                    <a:pt x="7409" y="9888"/>
                    <a:pt x="6156" y="5584"/>
                    <a:pt x="4836" y="1335"/>
                  </a:cubicBezTo>
                  <a:cubicBezTo>
                    <a:pt x="4781" y="1130"/>
                    <a:pt x="4713" y="912"/>
                    <a:pt x="4591" y="803"/>
                  </a:cubicBezTo>
                  <a:cubicBezTo>
                    <a:pt x="4524" y="744"/>
                    <a:pt x="4447" y="720"/>
                    <a:pt x="4362" y="720"/>
                  </a:cubicBezTo>
                  <a:cubicBezTo>
                    <a:pt x="3997" y="720"/>
                    <a:pt x="3502" y="1182"/>
                    <a:pt x="3215" y="1348"/>
                  </a:cubicBezTo>
                  <a:cubicBezTo>
                    <a:pt x="3174" y="844"/>
                    <a:pt x="3051" y="381"/>
                    <a:pt x="2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01"/>
            <p:cNvSpPr/>
            <p:nvPr/>
          </p:nvSpPr>
          <p:spPr>
            <a:xfrm>
              <a:off x="7709817" y="2314617"/>
              <a:ext cx="5202" cy="22810"/>
            </a:xfrm>
            <a:custGeom>
              <a:avLst/>
              <a:gdLst/>
              <a:ahLst/>
              <a:cxnLst/>
              <a:rect l="l" t="t" r="r" b="b"/>
              <a:pathLst>
                <a:path w="286" h="1254" extrusionOk="0">
                  <a:moveTo>
                    <a:pt x="1" y="1"/>
                  </a:moveTo>
                  <a:lnTo>
                    <a:pt x="1" y="1"/>
                  </a:lnTo>
                  <a:cubicBezTo>
                    <a:pt x="14" y="110"/>
                    <a:pt x="41" y="206"/>
                    <a:pt x="55" y="315"/>
                  </a:cubicBezTo>
                  <a:cubicBezTo>
                    <a:pt x="150" y="600"/>
                    <a:pt x="204" y="914"/>
                    <a:pt x="232" y="1254"/>
                  </a:cubicBezTo>
                  <a:cubicBezTo>
                    <a:pt x="246" y="1241"/>
                    <a:pt x="273" y="1227"/>
                    <a:pt x="286" y="1214"/>
                  </a:cubicBezTo>
                  <a:cubicBezTo>
                    <a:pt x="191" y="805"/>
                    <a:pt x="95" y="409"/>
                    <a:pt x="1" y="1"/>
                  </a:cubicBezTo>
                  <a:close/>
                </a:path>
              </a:pathLst>
            </a:custGeom>
            <a:solidFill>
              <a:srgbClr val="A38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01"/>
            <p:cNvSpPr/>
            <p:nvPr/>
          </p:nvSpPr>
          <p:spPr>
            <a:xfrm>
              <a:off x="7710818" y="2320329"/>
              <a:ext cx="147175" cy="521998"/>
            </a:xfrm>
            <a:custGeom>
              <a:avLst/>
              <a:gdLst/>
              <a:ahLst/>
              <a:cxnLst/>
              <a:rect l="l" t="t" r="r" b="b"/>
              <a:pathLst>
                <a:path w="8091" h="28697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329"/>
                    <a:pt x="817" y="4659"/>
                    <a:pt x="1308" y="6974"/>
                  </a:cubicBezTo>
                  <a:lnTo>
                    <a:pt x="1402" y="7423"/>
                  </a:lnTo>
                  <a:lnTo>
                    <a:pt x="1498" y="7873"/>
                  </a:lnTo>
                  <a:lnTo>
                    <a:pt x="1593" y="8322"/>
                  </a:lnTo>
                  <a:lnTo>
                    <a:pt x="1702" y="8772"/>
                  </a:lnTo>
                  <a:cubicBezTo>
                    <a:pt x="1838" y="9384"/>
                    <a:pt x="1974" y="9983"/>
                    <a:pt x="2111" y="10583"/>
                  </a:cubicBezTo>
                  <a:lnTo>
                    <a:pt x="2179" y="10882"/>
                  </a:lnTo>
                  <a:cubicBezTo>
                    <a:pt x="2315" y="10760"/>
                    <a:pt x="2437" y="10610"/>
                    <a:pt x="2533" y="10461"/>
                  </a:cubicBezTo>
                  <a:lnTo>
                    <a:pt x="2437" y="10025"/>
                  </a:lnTo>
                  <a:lnTo>
                    <a:pt x="2315" y="9575"/>
                  </a:lnTo>
                  <a:lnTo>
                    <a:pt x="2097" y="8690"/>
                  </a:lnTo>
                  <a:cubicBezTo>
                    <a:pt x="1961" y="8091"/>
                    <a:pt x="1798" y="7491"/>
                    <a:pt x="1662" y="6892"/>
                  </a:cubicBezTo>
                  <a:cubicBezTo>
                    <a:pt x="1375" y="5694"/>
                    <a:pt x="1090" y="4495"/>
                    <a:pt x="803" y="3282"/>
                  </a:cubicBezTo>
                  <a:cubicBezTo>
                    <a:pt x="612" y="2493"/>
                    <a:pt x="422" y="1703"/>
                    <a:pt x="231" y="900"/>
                  </a:cubicBezTo>
                  <a:cubicBezTo>
                    <a:pt x="218" y="913"/>
                    <a:pt x="191" y="927"/>
                    <a:pt x="177" y="940"/>
                  </a:cubicBezTo>
                  <a:cubicBezTo>
                    <a:pt x="149" y="600"/>
                    <a:pt x="95" y="286"/>
                    <a:pt x="0" y="1"/>
                  </a:cubicBezTo>
                  <a:close/>
                  <a:moveTo>
                    <a:pt x="4780" y="19068"/>
                  </a:moveTo>
                  <a:cubicBezTo>
                    <a:pt x="4644" y="19123"/>
                    <a:pt x="4508" y="19190"/>
                    <a:pt x="4371" y="19259"/>
                  </a:cubicBezTo>
                  <a:cubicBezTo>
                    <a:pt x="4399" y="19354"/>
                    <a:pt x="4440" y="19449"/>
                    <a:pt x="4467" y="19544"/>
                  </a:cubicBezTo>
                  <a:lnTo>
                    <a:pt x="4589" y="19980"/>
                  </a:lnTo>
                  <a:lnTo>
                    <a:pt x="4658" y="20212"/>
                  </a:lnTo>
                  <a:lnTo>
                    <a:pt x="4726" y="20430"/>
                  </a:lnTo>
                  <a:cubicBezTo>
                    <a:pt x="4807" y="20730"/>
                    <a:pt x="4889" y="21015"/>
                    <a:pt x="4971" y="21315"/>
                  </a:cubicBezTo>
                  <a:cubicBezTo>
                    <a:pt x="5134" y="21914"/>
                    <a:pt x="5298" y="22513"/>
                    <a:pt x="5475" y="23100"/>
                  </a:cubicBezTo>
                  <a:cubicBezTo>
                    <a:pt x="5652" y="23699"/>
                    <a:pt x="5856" y="24284"/>
                    <a:pt x="6074" y="24870"/>
                  </a:cubicBezTo>
                  <a:cubicBezTo>
                    <a:pt x="6292" y="25442"/>
                    <a:pt x="6523" y="26027"/>
                    <a:pt x="6823" y="26572"/>
                  </a:cubicBezTo>
                  <a:cubicBezTo>
                    <a:pt x="6986" y="26844"/>
                    <a:pt x="7150" y="27104"/>
                    <a:pt x="7340" y="27349"/>
                  </a:cubicBezTo>
                  <a:cubicBezTo>
                    <a:pt x="7531" y="27594"/>
                    <a:pt x="7736" y="27812"/>
                    <a:pt x="7981" y="27988"/>
                  </a:cubicBezTo>
                  <a:cubicBezTo>
                    <a:pt x="7913" y="28139"/>
                    <a:pt x="7818" y="28288"/>
                    <a:pt x="7695" y="28411"/>
                  </a:cubicBezTo>
                  <a:cubicBezTo>
                    <a:pt x="7627" y="28479"/>
                    <a:pt x="7558" y="28533"/>
                    <a:pt x="7491" y="28588"/>
                  </a:cubicBezTo>
                  <a:cubicBezTo>
                    <a:pt x="7409" y="28629"/>
                    <a:pt x="7327" y="28669"/>
                    <a:pt x="7232" y="28697"/>
                  </a:cubicBezTo>
                  <a:cubicBezTo>
                    <a:pt x="7327" y="28684"/>
                    <a:pt x="7409" y="28642"/>
                    <a:pt x="7491" y="28602"/>
                  </a:cubicBezTo>
                  <a:cubicBezTo>
                    <a:pt x="7573" y="28560"/>
                    <a:pt x="7654" y="28506"/>
                    <a:pt x="7722" y="28438"/>
                  </a:cubicBezTo>
                  <a:cubicBezTo>
                    <a:pt x="7872" y="28315"/>
                    <a:pt x="7981" y="28152"/>
                    <a:pt x="8076" y="27988"/>
                  </a:cubicBezTo>
                  <a:lnTo>
                    <a:pt x="8090" y="27961"/>
                  </a:lnTo>
                  <a:lnTo>
                    <a:pt x="8063" y="27934"/>
                  </a:lnTo>
                  <a:cubicBezTo>
                    <a:pt x="7940" y="27852"/>
                    <a:pt x="7831" y="27743"/>
                    <a:pt x="7736" y="27634"/>
                  </a:cubicBezTo>
                  <a:cubicBezTo>
                    <a:pt x="7627" y="27512"/>
                    <a:pt x="7531" y="27403"/>
                    <a:pt x="7449" y="27267"/>
                  </a:cubicBezTo>
                  <a:cubicBezTo>
                    <a:pt x="7286" y="27022"/>
                    <a:pt x="7137" y="26750"/>
                    <a:pt x="7001" y="26477"/>
                  </a:cubicBezTo>
                  <a:cubicBezTo>
                    <a:pt x="6864" y="26205"/>
                    <a:pt x="6741" y="25918"/>
                    <a:pt x="6632" y="25633"/>
                  </a:cubicBezTo>
                  <a:cubicBezTo>
                    <a:pt x="6523" y="25360"/>
                    <a:pt x="6429" y="25061"/>
                    <a:pt x="6333" y="24774"/>
                  </a:cubicBezTo>
                  <a:cubicBezTo>
                    <a:pt x="5951" y="23603"/>
                    <a:pt x="5652" y="22419"/>
                    <a:pt x="5352" y="21220"/>
                  </a:cubicBezTo>
                  <a:cubicBezTo>
                    <a:pt x="5270" y="20920"/>
                    <a:pt x="5203" y="20621"/>
                    <a:pt x="5121" y="20321"/>
                  </a:cubicBezTo>
                  <a:lnTo>
                    <a:pt x="5067" y="20089"/>
                  </a:lnTo>
                  <a:lnTo>
                    <a:pt x="4998" y="19871"/>
                  </a:lnTo>
                  <a:lnTo>
                    <a:pt x="4876" y="19422"/>
                  </a:lnTo>
                  <a:lnTo>
                    <a:pt x="4780" y="19068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01"/>
            <p:cNvSpPr/>
            <p:nvPr/>
          </p:nvSpPr>
          <p:spPr>
            <a:xfrm>
              <a:off x="7713292" y="2486549"/>
              <a:ext cx="28995" cy="41146"/>
            </a:xfrm>
            <a:custGeom>
              <a:avLst/>
              <a:gdLst/>
              <a:ahLst/>
              <a:cxnLst/>
              <a:rect l="l" t="t" r="r" b="b"/>
              <a:pathLst>
                <a:path w="1594" h="2262" extrusionOk="0">
                  <a:moveTo>
                    <a:pt x="0" y="1"/>
                  </a:moveTo>
                  <a:lnTo>
                    <a:pt x="0" y="1"/>
                  </a:lnTo>
                  <a:cubicBezTo>
                    <a:pt x="13" y="137"/>
                    <a:pt x="41" y="273"/>
                    <a:pt x="82" y="396"/>
                  </a:cubicBezTo>
                  <a:cubicBezTo>
                    <a:pt x="122" y="518"/>
                    <a:pt x="164" y="642"/>
                    <a:pt x="218" y="764"/>
                  </a:cubicBezTo>
                  <a:cubicBezTo>
                    <a:pt x="313" y="1009"/>
                    <a:pt x="449" y="1227"/>
                    <a:pt x="599" y="1445"/>
                  </a:cubicBezTo>
                  <a:cubicBezTo>
                    <a:pt x="749" y="1649"/>
                    <a:pt x="912" y="1853"/>
                    <a:pt x="1117" y="2031"/>
                  </a:cubicBezTo>
                  <a:cubicBezTo>
                    <a:pt x="1199" y="2112"/>
                    <a:pt x="1294" y="2180"/>
                    <a:pt x="1389" y="2262"/>
                  </a:cubicBezTo>
                  <a:cubicBezTo>
                    <a:pt x="1457" y="2221"/>
                    <a:pt x="1526" y="2167"/>
                    <a:pt x="1593" y="2126"/>
                  </a:cubicBezTo>
                  <a:cubicBezTo>
                    <a:pt x="1553" y="2058"/>
                    <a:pt x="1526" y="2004"/>
                    <a:pt x="1498" y="1949"/>
                  </a:cubicBezTo>
                  <a:cubicBezTo>
                    <a:pt x="1457" y="1895"/>
                    <a:pt x="1430" y="1840"/>
                    <a:pt x="1403" y="1786"/>
                  </a:cubicBezTo>
                  <a:cubicBezTo>
                    <a:pt x="1266" y="1581"/>
                    <a:pt x="1130" y="1377"/>
                    <a:pt x="981" y="1172"/>
                  </a:cubicBezTo>
                  <a:cubicBezTo>
                    <a:pt x="845" y="968"/>
                    <a:pt x="694" y="764"/>
                    <a:pt x="531" y="573"/>
                  </a:cubicBezTo>
                  <a:cubicBezTo>
                    <a:pt x="491" y="518"/>
                    <a:pt x="449" y="478"/>
                    <a:pt x="409" y="424"/>
                  </a:cubicBezTo>
                  <a:cubicBezTo>
                    <a:pt x="367" y="382"/>
                    <a:pt x="327" y="328"/>
                    <a:pt x="286" y="287"/>
                  </a:cubicBezTo>
                  <a:cubicBezTo>
                    <a:pt x="231" y="233"/>
                    <a:pt x="191" y="192"/>
                    <a:pt x="149" y="137"/>
                  </a:cubicBezTo>
                  <a:cubicBezTo>
                    <a:pt x="95" y="97"/>
                    <a:pt x="55" y="55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01"/>
            <p:cNvSpPr/>
            <p:nvPr/>
          </p:nvSpPr>
          <p:spPr>
            <a:xfrm>
              <a:off x="7757621" y="2437272"/>
              <a:ext cx="14879" cy="74579"/>
            </a:xfrm>
            <a:custGeom>
              <a:avLst/>
              <a:gdLst/>
              <a:ahLst/>
              <a:cxnLst/>
              <a:rect l="l" t="t" r="r" b="b"/>
              <a:pathLst>
                <a:path w="818" h="4100" extrusionOk="0">
                  <a:moveTo>
                    <a:pt x="55" y="0"/>
                  </a:moveTo>
                  <a:cubicBezTo>
                    <a:pt x="15" y="204"/>
                    <a:pt x="15" y="395"/>
                    <a:pt x="1" y="599"/>
                  </a:cubicBezTo>
                  <a:lnTo>
                    <a:pt x="1" y="749"/>
                  </a:lnTo>
                  <a:lnTo>
                    <a:pt x="1" y="899"/>
                  </a:lnTo>
                  <a:cubicBezTo>
                    <a:pt x="1" y="939"/>
                    <a:pt x="1" y="994"/>
                    <a:pt x="15" y="1048"/>
                  </a:cubicBezTo>
                  <a:lnTo>
                    <a:pt x="15" y="1184"/>
                  </a:lnTo>
                  <a:cubicBezTo>
                    <a:pt x="28" y="1580"/>
                    <a:pt x="82" y="1974"/>
                    <a:pt x="151" y="2370"/>
                  </a:cubicBezTo>
                  <a:cubicBezTo>
                    <a:pt x="205" y="2751"/>
                    <a:pt x="300" y="3146"/>
                    <a:pt x="409" y="3514"/>
                  </a:cubicBezTo>
                  <a:cubicBezTo>
                    <a:pt x="423" y="3568"/>
                    <a:pt x="436" y="3609"/>
                    <a:pt x="451" y="3663"/>
                  </a:cubicBezTo>
                  <a:cubicBezTo>
                    <a:pt x="464" y="3705"/>
                    <a:pt x="478" y="3759"/>
                    <a:pt x="491" y="3799"/>
                  </a:cubicBezTo>
                  <a:lnTo>
                    <a:pt x="573" y="4045"/>
                  </a:lnTo>
                  <a:cubicBezTo>
                    <a:pt x="654" y="4059"/>
                    <a:pt x="736" y="4086"/>
                    <a:pt x="818" y="4099"/>
                  </a:cubicBezTo>
                  <a:lnTo>
                    <a:pt x="818" y="4032"/>
                  </a:lnTo>
                  <a:cubicBezTo>
                    <a:pt x="818" y="3936"/>
                    <a:pt x="805" y="3841"/>
                    <a:pt x="805" y="3745"/>
                  </a:cubicBezTo>
                  <a:cubicBezTo>
                    <a:pt x="791" y="3690"/>
                    <a:pt x="791" y="3650"/>
                    <a:pt x="791" y="3596"/>
                  </a:cubicBezTo>
                  <a:cubicBezTo>
                    <a:pt x="777" y="3541"/>
                    <a:pt x="777" y="3500"/>
                    <a:pt x="777" y="3445"/>
                  </a:cubicBezTo>
                  <a:cubicBezTo>
                    <a:pt x="736" y="3064"/>
                    <a:pt x="682" y="2670"/>
                    <a:pt x="614" y="2288"/>
                  </a:cubicBezTo>
                  <a:cubicBezTo>
                    <a:pt x="545" y="1907"/>
                    <a:pt x="478" y="1526"/>
                    <a:pt x="382" y="1144"/>
                  </a:cubicBezTo>
                  <a:cubicBezTo>
                    <a:pt x="369" y="1090"/>
                    <a:pt x="355" y="1048"/>
                    <a:pt x="355" y="994"/>
                  </a:cubicBezTo>
                  <a:cubicBezTo>
                    <a:pt x="342" y="953"/>
                    <a:pt x="327" y="899"/>
                    <a:pt x="314" y="858"/>
                  </a:cubicBezTo>
                  <a:cubicBezTo>
                    <a:pt x="300" y="803"/>
                    <a:pt x="287" y="763"/>
                    <a:pt x="273" y="708"/>
                  </a:cubicBezTo>
                  <a:lnTo>
                    <a:pt x="233" y="572"/>
                  </a:lnTo>
                  <a:lnTo>
                    <a:pt x="151" y="286"/>
                  </a:lnTo>
                  <a:cubicBezTo>
                    <a:pt x="124" y="191"/>
                    <a:pt x="82" y="95"/>
                    <a:pt x="5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01"/>
            <p:cNvSpPr/>
            <p:nvPr/>
          </p:nvSpPr>
          <p:spPr>
            <a:xfrm>
              <a:off x="7782887" y="2686494"/>
              <a:ext cx="21828" cy="88949"/>
            </a:xfrm>
            <a:custGeom>
              <a:avLst/>
              <a:gdLst/>
              <a:ahLst/>
              <a:cxnLst/>
              <a:rect l="l" t="t" r="r" b="b"/>
              <a:pathLst>
                <a:path w="1200" h="4890" extrusionOk="0">
                  <a:moveTo>
                    <a:pt x="1" y="0"/>
                  </a:moveTo>
                  <a:cubicBezTo>
                    <a:pt x="1" y="109"/>
                    <a:pt x="1" y="218"/>
                    <a:pt x="15" y="327"/>
                  </a:cubicBezTo>
                  <a:cubicBezTo>
                    <a:pt x="15" y="422"/>
                    <a:pt x="28" y="531"/>
                    <a:pt x="42" y="640"/>
                  </a:cubicBezTo>
                  <a:cubicBezTo>
                    <a:pt x="55" y="845"/>
                    <a:pt x="83" y="1063"/>
                    <a:pt x="124" y="1267"/>
                  </a:cubicBezTo>
                  <a:cubicBezTo>
                    <a:pt x="178" y="1689"/>
                    <a:pt x="273" y="2098"/>
                    <a:pt x="369" y="2506"/>
                  </a:cubicBezTo>
                  <a:cubicBezTo>
                    <a:pt x="464" y="2915"/>
                    <a:pt x="587" y="3309"/>
                    <a:pt x="709" y="3718"/>
                  </a:cubicBezTo>
                  <a:cubicBezTo>
                    <a:pt x="778" y="3909"/>
                    <a:pt x="859" y="4114"/>
                    <a:pt x="927" y="4304"/>
                  </a:cubicBezTo>
                  <a:cubicBezTo>
                    <a:pt x="968" y="4399"/>
                    <a:pt x="1009" y="4508"/>
                    <a:pt x="1063" y="4604"/>
                  </a:cubicBezTo>
                  <a:cubicBezTo>
                    <a:pt x="1105" y="4699"/>
                    <a:pt x="1145" y="4795"/>
                    <a:pt x="1199" y="4889"/>
                  </a:cubicBezTo>
                  <a:cubicBezTo>
                    <a:pt x="1199" y="4780"/>
                    <a:pt x="1186" y="4671"/>
                    <a:pt x="1186" y="4562"/>
                  </a:cubicBezTo>
                  <a:cubicBezTo>
                    <a:pt x="1172" y="4468"/>
                    <a:pt x="1172" y="4359"/>
                    <a:pt x="1159" y="4250"/>
                  </a:cubicBezTo>
                  <a:cubicBezTo>
                    <a:pt x="1145" y="4045"/>
                    <a:pt x="1105" y="3827"/>
                    <a:pt x="1077" y="3623"/>
                  </a:cubicBezTo>
                  <a:cubicBezTo>
                    <a:pt x="1009" y="3215"/>
                    <a:pt x="927" y="2792"/>
                    <a:pt x="832" y="2383"/>
                  </a:cubicBezTo>
                  <a:cubicBezTo>
                    <a:pt x="723" y="1989"/>
                    <a:pt x="614" y="1580"/>
                    <a:pt x="478" y="1185"/>
                  </a:cubicBezTo>
                  <a:cubicBezTo>
                    <a:pt x="409" y="981"/>
                    <a:pt x="342" y="776"/>
                    <a:pt x="260" y="586"/>
                  </a:cubicBezTo>
                  <a:cubicBezTo>
                    <a:pt x="219" y="491"/>
                    <a:pt x="178" y="382"/>
                    <a:pt x="137" y="286"/>
                  </a:cubicBezTo>
                  <a:cubicBezTo>
                    <a:pt x="97" y="191"/>
                    <a:pt x="55" y="95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01"/>
            <p:cNvSpPr/>
            <p:nvPr/>
          </p:nvSpPr>
          <p:spPr>
            <a:xfrm>
              <a:off x="7813609" y="2669159"/>
              <a:ext cx="28031" cy="71105"/>
            </a:xfrm>
            <a:custGeom>
              <a:avLst/>
              <a:gdLst/>
              <a:ahLst/>
              <a:cxnLst/>
              <a:rect l="l" t="t" r="r" b="b"/>
              <a:pathLst>
                <a:path w="1541" h="3909" extrusionOk="0">
                  <a:moveTo>
                    <a:pt x="1" y="0"/>
                  </a:moveTo>
                  <a:cubicBezTo>
                    <a:pt x="1" y="95"/>
                    <a:pt x="15" y="177"/>
                    <a:pt x="28" y="272"/>
                  </a:cubicBezTo>
                  <a:cubicBezTo>
                    <a:pt x="55" y="354"/>
                    <a:pt x="69" y="436"/>
                    <a:pt x="82" y="531"/>
                  </a:cubicBezTo>
                  <a:cubicBezTo>
                    <a:pt x="124" y="708"/>
                    <a:pt x="164" y="872"/>
                    <a:pt x="205" y="1048"/>
                  </a:cubicBezTo>
                  <a:cubicBezTo>
                    <a:pt x="300" y="1375"/>
                    <a:pt x="423" y="1716"/>
                    <a:pt x="545" y="2043"/>
                  </a:cubicBezTo>
                  <a:cubicBezTo>
                    <a:pt x="682" y="2370"/>
                    <a:pt x="818" y="2683"/>
                    <a:pt x="981" y="2996"/>
                  </a:cubicBezTo>
                  <a:cubicBezTo>
                    <a:pt x="1063" y="3160"/>
                    <a:pt x="1145" y="3309"/>
                    <a:pt x="1241" y="3459"/>
                  </a:cubicBezTo>
                  <a:cubicBezTo>
                    <a:pt x="1281" y="3541"/>
                    <a:pt x="1335" y="3609"/>
                    <a:pt x="1377" y="3690"/>
                  </a:cubicBezTo>
                  <a:cubicBezTo>
                    <a:pt x="1431" y="3759"/>
                    <a:pt x="1486" y="3841"/>
                    <a:pt x="1540" y="3908"/>
                  </a:cubicBezTo>
                  <a:cubicBezTo>
                    <a:pt x="1526" y="3814"/>
                    <a:pt x="1526" y="3732"/>
                    <a:pt x="1499" y="3636"/>
                  </a:cubicBezTo>
                  <a:cubicBezTo>
                    <a:pt x="1486" y="3554"/>
                    <a:pt x="1472" y="3459"/>
                    <a:pt x="1459" y="3378"/>
                  </a:cubicBezTo>
                  <a:cubicBezTo>
                    <a:pt x="1417" y="3200"/>
                    <a:pt x="1377" y="3024"/>
                    <a:pt x="1322" y="2860"/>
                  </a:cubicBezTo>
                  <a:cubicBezTo>
                    <a:pt x="1226" y="2519"/>
                    <a:pt x="1117" y="2192"/>
                    <a:pt x="995" y="1865"/>
                  </a:cubicBezTo>
                  <a:cubicBezTo>
                    <a:pt x="859" y="1539"/>
                    <a:pt x="723" y="1226"/>
                    <a:pt x="560" y="912"/>
                  </a:cubicBezTo>
                  <a:cubicBezTo>
                    <a:pt x="478" y="749"/>
                    <a:pt x="396" y="599"/>
                    <a:pt x="300" y="449"/>
                  </a:cubicBezTo>
                  <a:cubicBezTo>
                    <a:pt x="260" y="367"/>
                    <a:pt x="205" y="286"/>
                    <a:pt x="151" y="218"/>
                  </a:cubicBezTo>
                  <a:cubicBezTo>
                    <a:pt x="110" y="149"/>
                    <a:pt x="55" y="68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01"/>
            <p:cNvSpPr/>
            <p:nvPr/>
          </p:nvSpPr>
          <p:spPr>
            <a:xfrm>
              <a:off x="7706343" y="2507631"/>
              <a:ext cx="214533" cy="173205"/>
            </a:xfrm>
            <a:custGeom>
              <a:avLst/>
              <a:gdLst/>
              <a:ahLst/>
              <a:cxnLst/>
              <a:rect l="l" t="t" r="r" b="b"/>
              <a:pathLst>
                <a:path w="11794" h="9522" extrusionOk="0">
                  <a:moveTo>
                    <a:pt x="2901" y="0"/>
                  </a:moveTo>
                  <a:cubicBezTo>
                    <a:pt x="2371" y="830"/>
                    <a:pt x="1512" y="1389"/>
                    <a:pt x="600" y="1511"/>
                  </a:cubicBezTo>
                  <a:cubicBezTo>
                    <a:pt x="873" y="1729"/>
                    <a:pt x="1172" y="1934"/>
                    <a:pt x="1417" y="2206"/>
                  </a:cubicBezTo>
                  <a:cubicBezTo>
                    <a:pt x="1240" y="2397"/>
                    <a:pt x="1022" y="2533"/>
                    <a:pt x="818" y="2697"/>
                  </a:cubicBezTo>
                  <a:cubicBezTo>
                    <a:pt x="640" y="2833"/>
                    <a:pt x="477" y="2982"/>
                    <a:pt x="341" y="3187"/>
                  </a:cubicBezTo>
                  <a:cubicBezTo>
                    <a:pt x="83" y="3623"/>
                    <a:pt x="55" y="4262"/>
                    <a:pt x="409" y="4589"/>
                  </a:cubicBezTo>
                  <a:cubicBezTo>
                    <a:pt x="1009" y="5148"/>
                    <a:pt x="1" y="6551"/>
                    <a:pt x="1294" y="6919"/>
                  </a:cubicBezTo>
                  <a:cubicBezTo>
                    <a:pt x="1022" y="7640"/>
                    <a:pt x="1526" y="8580"/>
                    <a:pt x="2248" y="8689"/>
                  </a:cubicBezTo>
                  <a:cubicBezTo>
                    <a:pt x="2235" y="9163"/>
                    <a:pt x="2717" y="9521"/>
                    <a:pt x="3166" y="9521"/>
                  </a:cubicBezTo>
                  <a:cubicBezTo>
                    <a:pt x="3183" y="9521"/>
                    <a:pt x="3199" y="9521"/>
                    <a:pt x="3215" y="9520"/>
                  </a:cubicBezTo>
                  <a:cubicBezTo>
                    <a:pt x="3678" y="9492"/>
                    <a:pt x="4100" y="9220"/>
                    <a:pt x="4508" y="9002"/>
                  </a:cubicBezTo>
                  <a:cubicBezTo>
                    <a:pt x="5053" y="8717"/>
                    <a:pt x="5639" y="8512"/>
                    <a:pt x="6239" y="8390"/>
                  </a:cubicBezTo>
                  <a:cubicBezTo>
                    <a:pt x="6783" y="8281"/>
                    <a:pt x="7369" y="8239"/>
                    <a:pt x="7791" y="7858"/>
                  </a:cubicBezTo>
                  <a:cubicBezTo>
                    <a:pt x="8376" y="7355"/>
                    <a:pt x="8445" y="6429"/>
                    <a:pt x="8458" y="5624"/>
                  </a:cubicBezTo>
                  <a:cubicBezTo>
                    <a:pt x="9480" y="5502"/>
                    <a:pt x="10583" y="4998"/>
                    <a:pt x="11605" y="4740"/>
                  </a:cubicBezTo>
                  <a:cubicBezTo>
                    <a:pt x="11794" y="4699"/>
                    <a:pt x="10994" y="1320"/>
                    <a:pt x="10767" y="1320"/>
                  </a:cubicBezTo>
                  <a:cubicBezTo>
                    <a:pt x="10765" y="1320"/>
                    <a:pt x="10763" y="1320"/>
                    <a:pt x="10760" y="1321"/>
                  </a:cubicBezTo>
                  <a:cubicBezTo>
                    <a:pt x="10025" y="1553"/>
                    <a:pt x="9290" y="1784"/>
                    <a:pt x="8554" y="2002"/>
                  </a:cubicBezTo>
                  <a:cubicBezTo>
                    <a:pt x="8398" y="2058"/>
                    <a:pt x="8232" y="2105"/>
                    <a:pt x="8072" y="2105"/>
                  </a:cubicBezTo>
                  <a:cubicBezTo>
                    <a:pt x="8037" y="2105"/>
                    <a:pt x="8002" y="2102"/>
                    <a:pt x="7968" y="2098"/>
                  </a:cubicBezTo>
                  <a:cubicBezTo>
                    <a:pt x="7151" y="1947"/>
                    <a:pt x="6811" y="545"/>
                    <a:pt x="6061" y="191"/>
                  </a:cubicBezTo>
                  <a:cubicBezTo>
                    <a:pt x="5925" y="123"/>
                    <a:pt x="5780" y="98"/>
                    <a:pt x="5632" y="98"/>
                  </a:cubicBezTo>
                  <a:cubicBezTo>
                    <a:pt x="5365" y="98"/>
                    <a:pt x="5085" y="179"/>
                    <a:pt x="4822" y="231"/>
                  </a:cubicBezTo>
                  <a:cubicBezTo>
                    <a:pt x="4637" y="263"/>
                    <a:pt x="4449" y="278"/>
                    <a:pt x="4260" y="278"/>
                  </a:cubicBezTo>
                  <a:cubicBezTo>
                    <a:pt x="3795" y="278"/>
                    <a:pt x="3328" y="184"/>
                    <a:pt x="2901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01"/>
            <p:cNvSpPr/>
            <p:nvPr/>
          </p:nvSpPr>
          <p:spPr>
            <a:xfrm>
              <a:off x="7886442" y="2529914"/>
              <a:ext cx="15880" cy="6457"/>
            </a:xfrm>
            <a:custGeom>
              <a:avLst/>
              <a:gdLst/>
              <a:ahLst/>
              <a:cxnLst/>
              <a:rect l="l" t="t" r="r" b="b"/>
              <a:pathLst>
                <a:path w="873" h="355" extrusionOk="0">
                  <a:moveTo>
                    <a:pt x="845" y="1"/>
                  </a:moveTo>
                  <a:cubicBezTo>
                    <a:pt x="560" y="68"/>
                    <a:pt x="273" y="177"/>
                    <a:pt x="1" y="300"/>
                  </a:cubicBezTo>
                  <a:cubicBezTo>
                    <a:pt x="15" y="300"/>
                    <a:pt x="15" y="328"/>
                    <a:pt x="28" y="355"/>
                  </a:cubicBezTo>
                  <a:cubicBezTo>
                    <a:pt x="315" y="273"/>
                    <a:pt x="587" y="177"/>
                    <a:pt x="859" y="96"/>
                  </a:cubicBezTo>
                  <a:lnTo>
                    <a:pt x="873" y="96"/>
                  </a:lnTo>
                  <a:cubicBezTo>
                    <a:pt x="859" y="41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01"/>
            <p:cNvSpPr/>
            <p:nvPr/>
          </p:nvSpPr>
          <p:spPr>
            <a:xfrm>
              <a:off x="7747216" y="2607222"/>
              <a:ext cx="126857" cy="70614"/>
            </a:xfrm>
            <a:custGeom>
              <a:avLst/>
              <a:gdLst/>
              <a:ahLst/>
              <a:cxnLst/>
              <a:rect l="l" t="t" r="r" b="b"/>
              <a:pathLst>
                <a:path w="6974" h="3882" extrusionOk="0">
                  <a:moveTo>
                    <a:pt x="6974" y="0"/>
                  </a:moveTo>
                  <a:cubicBezTo>
                    <a:pt x="6716" y="68"/>
                    <a:pt x="6456" y="122"/>
                    <a:pt x="6211" y="149"/>
                  </a:cubicBezTo>
                  <a:cubicBezTo>
                    <a:pt x="6198" y="954"/>
                    <a:pt x="6129" y="1880"/>
                    <a:pt x="5544" y="2383"/>
                  </a:cubicBezTo>
                  <a:cubicBezTo>
                    <a:pt x="5354" y="2561"/>
                    <a:pt x="5122" y="2670"/>
                    <a:pt x="4876" y="2737"/>
                  </a:cubicBezTo>
                  <a:lnTo>
                    <a:pt x="4876" y="2751"/>
                  </a:lnTo>
                  <a:cubicBezTo>
                    <a:pt x="5122" y="2683"/>
                    <a:pt x="5354" y="2574"/>
                    <a:pt x="5544" y="2397"/>
                  </a:cubicBezTo>
                  <a:cubicBezTo>
                    <a:pt x="6129" y="1893"/>
                    <a:pt x="6198" y="967"/>
                    <a:pt x="6211" y="164"/>
                  </a:cubicBezTo>
                  <a:cubicBezTo>
                    <a:pt x="6456" y="136"/>
                    <a:pt x="6716" y="82"/>
                    <a:pt x="6974" y="13"/>
                  </a:cubicBezTo>
                  <a:lnTo>
                    <a:pt x="6974" y="0"/>
                  </a:lnTo>
                  <a:close/>
                  <a:moveTo>
                    <a:pt x="1" y="3255"/>
                  </a:moveTo>
                  <a:lnTo>
                    <a:pt x="1" y="3255"/>
                  </a:lnTo>
                  <a:cubicBezTo>
                    <a:pt x="1" y="3514"/>
                    <a:pt x="151" y="3732"/>
                    <a:pt x="355" y="3881"/>
                  </a:cubicBezTo>
                  <a:lnTo>
                    <a:pt x="355" y="3868"/>
                  </a:lnTo>
                  <a:cubicBezTo>
                    <a:pt x="151" y="3718"/>
                    <a:pt x="15" y="3500"/>
                    <a:pt x="1" y="3255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01"/>
            <p:cNvSpPr/>
            <p:nvPr/>
          </p:nvSpPr>
          <p:spPr>
            <a:xfrm>
              <a:off x="7914200" y="2563857"/>
              <a:ext cx="3747" cy="13151"/>
            </a:xfrm>
            <a:custGeom>
              <a:avLst/>
              <a:gdLst/>
              <a:ahLst/>
              <a:cxnLst/>
              <a:rect l="l" t="t" r="r" b="b"/>
              <a:pathLst>
                <a:path w="206" h="723" extrusionOk="0">
                  <a:moveTo>
                    <a:pt x="0" y="0"/>
                  </a:moveTo>
                  <a:lnTo>
                    <a:pt x="0" y="0"/>
                  </a:lnTo>
                  <a:cubicBezTo>
                    <a:pt x="55" y="191"/>
                    <a:pt x="109" y="396"/>
                    <a:pt x="164" y="586"/>
                  </a:cubicBezTo>
                  <a:cubicBezTo>
                    <a:pt x="178" y="627"/>
                    <a:pt x="191" y="681"/>
                    <a:pt x="205" y="723"/>
                  </a:cubicBezTo>
                  <a:cubicBezTo>
                    <a:pt x="151" y="505"/>
                    <a:pt x="82" y="245"/>
                    <a:pt x="0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01"/>
            <p:cNvSpPr/>
            <p:nvPr/>
          </p:nvSpPr>
          <p:spPr>
            <a:xfrm>
              <a:off x="7874055" y="2551960"/>
              <a:ext cx="46366" cy="55516"/>
            </a:xfrm>
            <a:custGeom>
              <a:avLst/>
              <a:gdLst/>
              <a:ahLst/>
              <a:cxnLst/>
              <a:rect l="l" t="t" r="r" b="b"/>
              <a:pathLst>
                <a:path w="2549" h="3052" extrusionOk="0">
                  <a:moveTo>
                    <a:pt x="1976" y="0"/>
                  </a:moveTo>
                  <a:lnTo>
                    <a:pt x="1976" y="0"/>
                  </a:lnTo>
                  <a:cubicBezTo>
                    <a:pt x="2249" y="995"/>
                    <a:pt x="2507" y="2275"/>
                    <a:pt x="2385" y="2303"/>
                  </a:cubicBezTo>
                  <a:cubicBezTo>
                    <a:pt x="1608" y="2506"/>
                    <a:pt x="791" y="2833"/>
                    <a:pt x="1" y="3038"/>
                  </a:cubicBezTo>
                  <a:lnTo>
                    <a:pt x="1" y="3051"/>
                  </a:lnTo>
                  <a:cubicBezTo>
                    <a:pt x="791" y="2848"/>
                    <a:pt x="1622" y="2521"/>
                    <a:pt x="2385" y="2330"/>
                  </a:cubicBezTo>
                  <a:cubicBezTo>
                    <a:pt x="2548" y="2234"/>
                    <a:pt x="2521" y="1853"/>
                    <a:pt x="2412" y="1377"/>
                  </a:cubicBezTo>
                  <a:cubicBezTo>
                    <a:pt x="2398" y="1335"/>
                    <a:pt x="2385" y="1281"/>
                    <a:pt x="2371" y="1240"/>
                  </a:cubicBezTo>
                  <a:cubicBezTo>
                    <a:pt x="2316" y="1050"/>
                    <a:pt x="2262" y="845"/>
                    <a:pt x="2207" y="654"/>
                  </a:cubicBezTo>
                  <a:cubicBezTo>
                    <a:pt x="2140" y="436"/>
                    <a:pt x="2058" y="218"/>
                    <a:pt x="1976" y="0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01"/>
            <p:cNvSpPr/>
            <p:nvPr/>
          </p:nvSpPr>
          <p:spPr>
            <a:xfrm>
              <a:off x="7753655" y="2657008"/>
              <a:ext cx="82273" cy="24047"/>
            </a:xfrm>
            <a:custGeom>
              <a:avLst/>
              <a:gdLst/>
              <a:ahLst/>
              <a:cxnLst/>
              <a:rect l="l" t="t" r="r" b="b"/>
              <a:pathLst>
                <a:path w="4523" h="1322" extrusionOk="0">
                  <a:moveTo>
                    <a:pt x="4522" y="0"/>
                  </a:moveTo>
                  <a:cubicBezTo>
                    <a:pt x="4237" y="82"/>
                    <a:pt x="3923" y="123"/>
                    <a:pt x="3638" y="178"/>
                  </a:cubicBezTo>
                  <a:cubicBezTo>
                    <a:pt x="3229" y="260"/>
                    <a:pt x="2821" y="382"/>
                    <a:pt x="2425" y="545"/>
                  </a:cubicBezTo>
                  <a:lnTo>
                    <a:pt x="2425" y="559"/>
                  </a:lnTo>
                  <a:cubicBezTo>
                    <a:pt x="2821" y="396"/>
                    <a:pt x="3229" y="273"/>
                    <a:pt x="3638" y="191"/>
                  </a:cubicBezTo>
                  <a:cubicBezTo>
                    <a:pt x="3923" y="136"/>
                    <a:pt x="4237" y="96"/>
                    <a:pt x="4522" y="14"/>
                  </a:cubicBezTo>
                  <a:lnTo>
                    <a:pt x="4522" y="0"/>
                  </a:lnTo>
                  <a:close/>
                  <a:moveTo>
                    <a:pt x="2016" y="736"/>
                  </a:moveTo>
                  <a:cubicBezTo>
                    <a:pt x="1989" y="750"/>
                    <a:pt x="1949" y="777"/>
                    <a:pt x="1907" y="790"/>
                  </a:cubicBezTo>
                  <a:cubicBezTo>
                    <a:pt x="1499" y="1008"/>
                    <a:pt x="1077" y="1280"/>
                    <a:pt x="614" y="1308"/>
                  </a:cubicBezTo>
                  <a:lnTo>
                    <a:pt x="573" y="1308"/>
                  </a:lnTo>
                  <a:cubicBezTo>
                    <a:pt x="369" y="1308"/>
                    <a:pt x="164" y="1240"/>
                    <a:pt x="1" y="1131"/>
                  </a:cubicBezTo>
                  <a:lnTo>
                    <a:pt x="1" y="1144"/>
                  </a:lnTo>
                  <a:cubicBezTo>
                    <a:pt x="178" y="1253"/>
                    <a:pt x="382" y="1322"/>
                    <a:pt x="573" y="1322"/>
                  </a:cubicBezTo>
                  <a:lnTo>
                    <a:pt x="614" y="1322"/>
                  </a:lnTo>
                  <a:cubicBezTo>
                    <a:pt x="1077" y="1295"/>
                    <a:pt x="1499" y="1022"/>
                    <a:pt x="1907" y="804"/>
                  </a:cubicBezTo>
                  <a:cubicBezTo>
                    <a:pt x="1949" y="790"/>
                    <a:pt x="1989" y="763"/>
                    <a:pt x="2016" y="750"/>
                  </a:cubicBezTo>
                  <a:lnTo>
                    <a:pt x="2016" y="736"/>
                  </a:lnTo>
                  <a:close/>
                </a:path>
              </a:pathLst>
            </a:custGeom>
            <a:solidFill>
              <a:srgbClr val="E4D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01"/>
            <p:cNvSpPr/>
            <p:nvPr/>
          </p:nvSpPr>
          <p:spPr>
            <a:xfrm>
              <a:off x="7790326" y="2666903"/>
              <a:ext cx="7440" cy="3747"/>
            </a:xfrm>
            <a:custGeom>
              <a:avLst/>
              <a:gdLst/>
              <a:ahLst/>
              <a:cxnLst/>
              <a:rect l="l" t="t" r="r" b="b"/>
              <a:pathLst>
                <a:path w="409" h="206" extrusionOk="0">
                  <a:moveTo>
                    <a:pt x="409" y="1"/>
                  </a:moveTo>
                  <a:cubicBezTo>
                    <a:pt x="273" y="55"/>
                    <a:pt x="137" y="124"/>
                    <a:pt x="0" y="192"/>
                  </a:cubicBezTo>
                  <a:lnTo>
                    <a:pt x="0" y="206"/>
                  </a:lnTo>
                  <a:cubicBezTo>
                    <a:pt x="137" y="137"/>
                    <a:pt x="273" y="70"/>
                    <a:pt x="409" y="15"/>
                  </a:cubicBezTo>
                  <a:lnTo>
                    <a:pt x="409" y="1"/>
                  </a:lnTo>
                  <a:close/>
                </a:path>
              </a:pathLst>
            </a:custGeom>
            <a:solidFill>
              <a:srgbClr val="B39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01"/>
            <p:cNvSpPr/>
            <p:nvPr/>
          </p:nvSpPr>
          <p:spPr>
            <a:xfrm>
              <a:off x="7735574" y="2658990"/>
              <a:ext cx="11660" cy="6949"/>
            </a:xfrm>
            <a:custGeom>
              <a:avLst/>
              <a:gdLst/>
              <a:ahLst/>
              <a:cxnLst/>
              <a:rect l="l" t="t" r="r" b="b"/>
              <a:pathLst>
                <a:path w="641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42"/>
                    <a:pt x="69" y="82"/>
                    <a:pt x="96" y="109"/>
                  </a:cubicBezTo>
                  <a:cubicBezTo>
                    <a:pt x="110" y="123"/>
                    <a:pt x="137" y="151"/>
                    <a:pt x="192" y="178"/>
                  </a:cubicBezTo>
                  <a:cubicBezTo>
                    <a:pt x="123" y="123"/>
                    <a:pt x="55" y="69"/>
                    <a:pt x="1" y="0"/>
                  </a:cubicBezTo>
                  <a:close/>
                  <a:moveTo>
                    <a:pt x="464" y="327"/>
                  </a:moveTo>
                  <a:lnTo>
                    <a:pt x="464" y="327"/>
                  </a:lnTo>
                  <a:cubicBezTo>
                    <a:pt x="546" y="354"/>
                    <a:pt x="613" y="381"/>
                    <a:pt x="641" y="381"/>
                  </a:cubicBezTo>
                  <a:lnTo>
                    <a:pt x="641" y="368"/>
                  </a:lnTo>
                  <a:cubicBezTo>
                    <a:pt x="586" y="354"/>
                    <a:pt x="532" y="341"/>
                    <a:pt x="464" y="327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01"/>
            <p:cNvSpPr/>
            <p:nvPr/>
          </p:nvSpPr>
          <p:spPr>
            <a:xfrm>
              <a:off x="7731354" y="2531642"/>
              <a:ext cx="188303" cy="149158"/>
            </a:xfrm>
            <a:custGeom>
              <a:avLst/>
              <a:gdLst/>
              <a:ahLst/>
              <a:cxnLst/>
              <a:rect l="l" t="t" r="r" b="b"/>
              <a:pathLst>
                <a:path w="10352" h="8200" extrusionOk="0">
                  <a:moveTo>
                    <a:pt x="9385" y="1"/>
                  </a:moveTo>
                  <a:cubicBezTo>
                    <a:pt x="9113" y="82"/>
                    <a:pt x="8841" y="178"/>
                    <a:pt x="8554" y="260"/>
                  </a:cubicBezTo>
                  <a:cubicBezTo>
                    <a:pt x="8677" y="505"/>
                    <a:pt x="8977" y="1622"/>
                    <a:pt x="9004" y="1717"/>
                  </a:cubicBezTo>
                  <a:cubicBezTo>
                    <a:pt x="9017" y="1758"/>
                    <a:pt x="9017" y="1798"/>
                    <a:pt x="9004" y="1840"/>
                  </a:cubicBezTo>
                  <a:cubicBezTo>
                    <a:pt x="8990" y="1880"/>
                    <a:pt x="8950" y="1894"/>
                    <a:pt x="8922" y="1922"/>
                  </a:cubicBezTo>
                  <a:cubicBezTo>
                    <a:pt x="8636" y="2058"/>
                    <a:pt x="8350" y="2194"/>
                    <a:pt x="8064" y="2343"/>
                  </a:cubicBezTo>
                  <a:cubicBezTo>
                    <a:pt x="7915" y="2412"/>
                    <a:pt x="7764" y="2479"/>
                    <a:pt x="7601" y="2479"/>
                  </a:cubicBezTo>
                  <a:lnTo>
                    <a:pt x="7588" y="2479"/>
                  </a:lnTo>
                  <a:cubicBezTo>
                    <a:pt x="7315" y="2479"/>
                    <a:pt x="7083" y="2276"/>
                    <a:pt x="6879" y="2071"/>
                  </a:cubicBezTo>
                  <a:cubicBezTo>
                    <a:pt x="6593" y="1798"/>
                    <a:pt x="6335" y="1513"/>
                    <a:pt x="6075" y="1226"/>
                  </a:cubicBezTo>
                  <a:lnTo>
                    <a:pt x="6075" y="1226"/>
                  </a:lnTo>
                  <a:cubicBezTo>
                    <a:pt x="6538" y="2016"/>
                    <a:pt x="6620" y="3051"/>
                    <a:pt x="6307" y="3923"/>
                  </a:cubicBezTo>
                  <a:cubicBezTo>
                    <a:pt x="5912" y="5040"/>
                    <a:pt x="4659" y="6075"/>
                    <a:pt x="3529" y="6075"/>
                  </a:cubicBezTo>
                  <a:cubicBezTo>
                    <a:pt x="3366" y="6075"/>
                    <a:pt x="3215" y="6062"/>
                    <a:pt x="3052" y="6062"/>
                  </a:cubicBezTo>
                  <a:cubicBezTo>
                    <a:pt x="2888" y="6062"/>
                    <a:pt x="2725" y="6089"/>
                    <a:pt x="2589" y="6171"/>
                  </a:cubicBezTo>
                  <a:cubicBezTo>
                    <a:pt x="2576" y="6171"/>
                    <a:pt x="2576" y="6184"/>
                    <a:pt x="2561" y="6184"/>
                  </a:cubicBezTo>
                  <a:cubicBezTo>
                    <a:pt x="2439" y="6253"/>
                    <a:pt x="2343" y="6375"/>
                    <a:pt x="2249" y="6471"/>
                  </a:cubicBezTo>
                  <a:cubicBezTo>
                    <a:pt x="1989" y="6702"/>
                    <a:pt x="1390" y="6919"/>
                    <a:pt x="873" y="6919"/>
                  </a:cubicBezTo>
                  <a:cubicBezTo>
                    <a:pt x="464" y="6919"/>
                    <a:pt x="110" y="6797"/>
                    <a:pt x="1" y="6429"/>
                  </a:cubicBezTo>
                  <a:lnTo>
                    <a:pt x="1" y="6429"/>
                  </a:lnTo>
                  <a:cubicBezTo>
                    <a:pt x="70" y="6661"/>
                    <a:pt x="110" y="6838"/>
                    <a:pt x="233" y="7001"/>
                  </a:cubicBezTo>
                  <a:cubicBezTo>
                    <a:pt x="287" y="7070"/>
                    <a:pt x="355" y="7124"/>
                    <a:pt x="424" y="7179"/>
                  </a:cubicBezTo>
                  <a:cubicBezTo>
                    <a:pt x="491" y="7219"/>
                    <a:pt x="600" y="7274"/>
                    <a:pt x="696" y="7328"/>
                  </a:cubicBezTo>
                  <a:cubicBezTo>
                    <a:pt x="764" y="7342"/>
                    <a:pt x="818" y="7355"/>
                    <a:pt x="873" y="7369"/>
                  </a:cubicBezTo>
                  <a:lnTo>
                    <a:pt x="873" y="7382"/>
                  </a:lnTo>
                  <a:lnTo>
                    <a:pt x="873" y="7410"/>
                  </a:lnTo>
                  <a:cubicBezTo>
                    <a:pt x="887" y="7655"/>
                    <a:pt x="1023" y="7873"/>
                    <a:pt x="1227" y="8023"/>
                  </a:cubicBezTo>
                  <a:cubicBezTo>
                    <a:pt x="1390" y="8132"/>
                    <a:pt x="1595" y="8200"/>
                    <a:pt x="1799" y="8200"/>
                  </a:cubicBezTo>
                  <a:lnTo>
                    <a:pt x="1840" y="8200"/>
                  </a:lnTo>
                  <a:cubicBezTo>
                    <a:pt x="2303" y="8172"/>
                    <a:pt x="2725" y="7900"/>
                    <a:pt x="3133" y="7682"/>
                  </a:cubicBezTo>
                  <a:cubicBezTo>
                    <a:pt x="3175" y="7669"/>
                    <a:pt x="3215" y="7642"/>
                    <a:pt x="3242" y="7628"/>
                  </a:cubicBezTo>
                  <a:cubicBezTo>
                    <a:pt x="3379" y="7560"/>
                    <a:pt x="3515" y="7491"/>
                    <a:pt x="3651" y="7437"/>
                  </a:cubicBezTo>
                  <a:cubicBezTo>
                    <a:pt x="4047" y="7274"/>
                    <a:pt x="4455" y="7152"/>
                    <a:pt x="4864" y="7070"/>
                  </a:cubicBezTo>
                  <a:cubicBezTo>
                    <a:pt x="5149" y="7015"/>
                    <a:pt x="5463" y="6974"/>
                    <a:pt x="5748" y="6892"/>
                  </a:cubicBezTo>
                  <a:cubicBezTo>
                    <a:pt x="5994" y="6825"/>
                    <a:pt x="6226" y="6716"/>
                    <a:pt x="6416" y="6538"/>
                  </a:cubicBezTo>
                  <a:cubicBezTo>
                    <a:pt x="7001" y="6035"/>
                    <a:pt x="7070" y="5109"/>
                    <a:pt x="7083" y="4304"/>
                  </a:cubicBezTo>
                  <a:cubicBezTo>
                    <a:pt x="7328" y="4277"/>
                    <a:pt x="7588" y="4223"/>
                    <a:pt x="7846" y="4155"/>
                  </a:cubicBezTo>
                  <a:cubicBezTo>
                    <a:pt x="8636" y="3950"/>
                    <a:pt x="9453" y="3623"/>
                    <a:pt x="10230" y="3420"/>
                  </a:cubicBezTo>
                  <a:cubicBezTo>
                    <a:pt x="10352" y="3392"/>
                    <a:pt x="10094" y="2112"/>
                    <a:pt x="9821" y="1117"/>
                  </a:cubicBezTo>
                  <a:cubicBezTo>
                    <a:pt x="9644" y="614"/>
                    <a:pt x="9467" y="178"/>
                    <a:pt x="9399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01"/>
            <p:cNvSpPr/>
            <p:nvPr/>
          </p:nvSpPr>
          <p:spPr>
            <a:xfrm>
              <a:off x="7712782" y="2558891"/>
              <a:ext cx="4220" cy="4984"/>
            </a:xfrm>
            <a:custGeom>
              <a:avLst/>
              <a:gdLst/>
              <a:ahLst/>
              <a:cxnLst/>
              <a:rect l="l" t="t" r="r" b="b"/>
              <a:pathLst>
                <a:path w="232" h="274" extrusionOk="0">
                  <a:moveTo>
                    <a:pt x="192" y="1"/>
                  </a:moveTo>
                  <a:cubicBezTo>
                    <a:pt x="123" y="97"/>
                    <a:pt x="55" y="178"/>
                    <a:pt x="1" y="273"/>
                  </a:cubicBezTo>
                  <a:cubicBezTo>
                    <a:pt x="41" y="246"/>
                    <a:pt x="83" y="219"/>
                    <a:pt x="137" y="178"/>
                  </a:cubicBezTo>
                  <a:cubicBezTo>
                    <a:pt x="164" y="151"/>
                    <a:pt x="192" y="110"/>
                    <a:pt x="232" y="83"/>
                  </a:cubicBezTo>
                  <a:cubicBezTo>
                    <a:pt x="219" y="55"/>
                    <a:pt x="205" y="28"/>
                    <a:pt x="205" y="1"/>
                  </a:cubicBezTo>
                  <a:close/>
                </a:path>
              </a:pathLst>
            </a:custGeom>
            <a:solidFill>
              <a:srgbClr val="966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01"/>
            <p:cNvSpPr/>
            <p:nvPr/>
          </p:nvSpPr>
          <p:spPr>
            <a:xfrm>
              <a:off x="7716493" y="2545776"/>
              <a:ext cx="15643" cy="14625"/>
            </a:xfrm>
            <a:custGeom>
              <a:avLst/>
              <a:gdLst/>
              <a:ahLst/>
              <a:cxnLst/>
              <a:rect l="l" t="t" r="r" b="b"/>
              <a:pathLst>
                <a:path w="860" h="804" extrusionOk="0">
                  <a:moveTo>
                    <a:pt x="750" y="1"/>
                  </a:moveTo>
                  <a:cubicBezTo>
                    <a:pt x="736" y="14"/>
                    <a:pt x="736" y="28"/>
                    <a:pt x="723" y="28"/>
                  </a:cubicBezTo>
                  <a:cubicBezTo>
                    <a:pt x="669" y="68"/>
                    <a:pt x="627" y="109"/>
                    <a:pt x="587" y="137"/>
                  </a:cubicBezTo>
                  <a:cubicBezTo>
                    <a:pt x="546" y="177"/>
                    <a:pt x="505" y="204"/>
                    <a:pt x="464" y="246"/>
                  </a:cubicBezTo>
                  <a:cubicBezTo>
                    <a:pt x="382" y="327"/>
                    <a:pt x="300" y="395"/>
                    <a:pt x="219" y="477"/>
                  </a:cubicBezTo>
                  <a:cubicBezTo>
                    <a:pt x="137" y="558"/>
                    <a:pt x="69" y="640"/>
                    <a:pt x="1" y="722"/>
                  </a:cubicBezTo>
                  <a:cubicBezTo>
                    <a:pt x="1" y="749"/>
                    <a:pt x="15" y="776"/>
                    <a:pt x="28" y="804"/>
                  </a:cubicBezTo>
                  <a:cubicBezTo>
                    <a:pt x="97" y="722"/>
                    <a:pt x="178" y="654"/>
                    <a:pt x="260" y="600"/>
                  </a:cubicBezTo>
                  <a:cubicBezTo>
                    <a:pt x="464" y="436"/>
                    <a:pt x="682" y="300"/>
                    <a:pt x="859" y="109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DE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01"/>
            <p:cNvSpPr/>
            <p:nvPr/>
          </p:nvSpPr>
          <p:spPr>
            <a:xfrm>
              <a:off x="7715274" y="2526458"/>
              <a:ext cx="83256" cy="35689"/>
            </a:xfrm>
            <a:custGeom>
              <a:avLst/>
              <a:gdLst/>
              <a:ahLst/>
              <a:cxnLst/>
              <a:rect l="l" t="t" r="r" b="b"/>
              <a:pathLst>
                <a:path w="4577" h="1962" extrusionOk="0">
                  <a:moveTo>
                    <a:pt x="3908" y="0"/>
                  </a:moveTo>
                  <a:cubicBezTo>
                    <a:pt x="3800" y="0"/>
                    <a:pt x="3677" y="13"/>
                    <a:pt x="3569" y="13"/>
                  </a:cubicBezTo>
                  <a:cubicBezTo>
                    <a:pt x="3514" y="13"/>
                    <a:pt x="3460" y="27"/>
                    <a:pt x="3405" y="27"/>
                  </a:cubicBezTo>
                  <a:cubicBezTo>
                    <a:pt x="3351" y="40"/>
                    <a:pt x="3296" y="40"/>
                    <a:pt x="3242" y="55"/>
                  </a:cubicBezTo>
                  <a:cubicBezTo>
                    <a:pt x="2792" y="109"/>
                    <a:pt x="2356" y="231"/>
                    <a:pt x="1947" y="409"/>
                  </a:cubicBezTo>
                  <a:cubicBezTo>
                    <a:pt x="1539" y="585"/>
                    <a:pt x="1171" y="803"/>
                    <a:pt x="817" y="1063"/>
                  </a:cubicBezTo>
                  <a:lnTo>
                    <a:pt x="926" y="1171"/>
                  </a:lnTo>
                  <a:cubicBezTo>
                    <a:pt x="749" y="1362"/>
                    <a:pt x="531" y="1498"/>
                    <a:pt x="327" y="1662"/>
                  </a:cubicBezTo>
                  <a:cubicBezTo>
                    <a:pt x="245" y="1716"/>
                    <a:pt x="164" y="1784"/>
                    <a:pt x="95" y="1866"/>
                  </a:cubicBezTo>
                  <a:cubicBezTo>
                    <a:pt x="55" y="1893"/>
                    <a:pt x="27" y="1934"/>
                    <a:pt x="0" y="1961"/>
                  </a:cubicBezTo>
                  <a:cubicBezTo>
                    <a:pt x="40" y="1934"/>
                    <a:pt x="82" y="1907"/>
                    <a:pt x="136" y="1866"/>
                  </a:cubicBezTo>
                  <a:cubicBezTo>
                    <a:pt x="231" y="1811"/>
                    <a:pt x="313" y="1743"/>
                    <a:pt x="409" y="1689"/>
                  </a:cubicBezTo>
                  <a:cubicBezTo>
                    <a:pt x="449" y="1662"/>
                    <a:pt x="490" y="1635"/>
                    <a:pt x="545" y="1593"/>
                  </a:cubicBezTo>
                  <a:cubicBezTo>
                    <a:pt x="585" y="1566"/>
                    <a:pt x="627" y="1539"/>
                    <a:pt x="681" y="1511"/>
                  </a:cubicBezTo>
                  <a:cubicBezTo>
                    <a:pt x="776" y="1457"/>
                    <a:pt x="858" y="1402"/>
                    <a:pt x="954" y="1348"/>
                  </a:cubicBezTo>
                  <a:cubicBezTo>
                    <a:pt x="1321" y="1130"/>
                    <a:pt x="1702" y="939"/>
                    <a:pt x="2098" y="776"/>
                  </a:cubicBezTo>
                  <a:cubicBezTo>
                    <a:pt x="2492" y="599"/>
                    <a:pt x="2888" y="463"/>
                    <a:pt x="3296" y="340"/>
                  </a:cubicBezTo>
                  <a:cubicBezTo>
                    <a:pt x="3405" y="313"/>
                    <a:pt x="3500" y="300"/>
                    <a:pt x="3609" y="258"/>
                  </a:cubicBezTo>
                  <a:cubicBezTo>
                    <a:pt x="3663" y="245"/>
                    <a:pt x="3718" y="245"/>
                    <a:pt x="3772" y="231"/>
                  </a:cubicBezTo>
                  <a:lnTo>
                    <a:pt x="3923" y="191"/>
                  </a:lnTo>
                  <a:cubicBezTo>
                    <a:pt x="4032" y="164"/>
                    <a:pt x="4141" y="149"/>
                    <a:pt x="4250" y="122"/>
                  </a:cubicBezTo>
                  <a:cubicBezTo>
                    <a:pt x="4358" y="109"/>
                    <a:pt x="4467" y="82"/>
                    <a:pt x="4576" y="68"/>
                  </a:cubicBezTo>
                  <a:cubicBezTo>
                    <a:pt x="4467" y="40"/>
                    <a:pt x="4344" y="27"/>
                    <a:pt x="4235" y="13"/>
                  </a:cubicBezTo>
                  <a:cubicBezTo>
                    <a:pt x="4126" y="13"/>
                    <a:pt x="4017" y="0"/>
                    <a:pt x="390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01"/>
            <p:cNvSpPr/>
            <p:nvPr/>
          </p:nvSpPr>
          <p:spPr>
            <a:xfrm>
              <a:off x="7651100" y="1845897"/>
              <a:ext cx="127603" cy="176934"/>
            </a:xfrm>
            <a:custGeom>
              <a:avLst/>
              <a:gdLst/>
              <a:ahLst/>
              <a:cxnLst/>
              <a:rect l="l" t="t" r="r" b="b"/>
              <a:pathLst>
                <a:path w="7015" h="9727" extrusionOk="0">
                  <a:moveTo>
                    <a:pt x="1431" y="1771"/>
                  </a:moveTo>
                  <a:cubicBezTo>
                    <a:pt x="1431" y="1771"/>
                    <a:pt x="1431" y="1771"/>
                    <a:pt x="1431" y="1771"/>
                  </a:cubicBezTo>
                  <a:cubicBezTo>
                    <a:pt x="1431" y="1771"/>
                    <a:pt x="1431" y="1771"/>
                    <a:pt x="1431" y="1771"/>
                  </a:cubicBezTo>
                  <a:close/>
                  <a:moveTo>
                    <a:pt x="5802" y="1"/>
                  </a:moveTo>
                  <a:lnTo>
                    <a:pt x="5802" y="1"/>
                  </a:lnTo>
                  <a:cubicBezTo>
                    <a:pt x="5707" y="137"/>
                    <a:pt x="5517" y="273"/>
                    <a:pt x="5285" y="396"/>
                  </a:cubicBezTo>
                  <a:cubicBezTo>
                    <a:pt x="4822" y="627"/>
                    <a:pt x="4195" y="818"/>
                    <a:pt x="3868" y="941"/>
                  </a:cubicBezTo>
                  <a:cubicBezTo>
                    <a:pt x="3065" y="1268"/>
                    <a:pt x="2248" y="1540"/>
                    <a:pt x="1431" y="1771"/>
                  </a:cubicBezTo>
                  <a:lnTo>
                    <a:pt x="1431" y="1771"/>
                  </a:lnTo>
                  <a:cubicBezTo>
                    <a:pt x="1434" y="1770"/>
                    <a:pt x="1436" y="1770"/>
                    <a:pt x="1439" y="1770"/>
                  </a:cubicBezTo>
                  <a:cubicBezTo>
                    <a:pt x="1668" y="1770"/>
                    <a:pt x="1934" y="4634"/>
                    <a:pt x="1894" y="4918"/>
                  </a:cubicBezTo>
                  <a:cubicBezTo>
                    <a:pt x="1743" y="6089"/>
                    <a:pt x="1035" y="7219"/>
                    <a:pt x="0" y="7682"/>
                  </a:cubicBezTo>
                  <a:cubicBezTo>
                    <a:pt x="896" y="8697"/>
                    <a:pt x="1987" y="9726"/>
                    <a:pt x="3288" y="9726"/>
                  </a:cubicBezTo>
                  <a:cubicBezTo>
                    <a:pt x="3314" y="9726"/>
                    <a:pt x="3339" y="9726"/>
                    <a:pt x="3365" y="9725"/>
                  </a:cubicBezTo>
                  <a:cubicBezTo>
                    <a:pt x="4767" y="9685"/>
                    <a:pt x="5829" y="8432"/>
                    <a:pt x="7015" y="7600"/>
                  </a:cubicBezTo>
                  <a:cubicBezTo>
                    <a:pt x="6429" y="7397"/>
                    <a:pt x="5980" y="6865"/>
                    <a:pt x="5720" y="6266"/>
                  </a:cubicBezTo>
                  <a:cubicBezTo>
                    <a:pt x="5448" y="5666"/>
                    <a:pt x="5339" y="5013"/>
                    <a:pt x="5257" y="4359"/>
                  </a:cubicBezTo>
                  <a:cubicBezTo>
                    <a:pt x="5067" y="2875"/>
                    <a:pt x="4999" y="1226"/>
                    <a:pt x="5802" y="1"/>
                  </a:cubicBezTo>
                  <a:close/>
                </a:path>
              </a:pathLst>
            </a:custGeom>
            <a:solidFill>
              <a:srgbClr val="AA7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01"/>
            <p:cNvSpPr/>
            <p:nvPr/>
          </p:nvSpPr>
          <p:spPr>
            <a:xfrm>
              <a:off x="7670181" y="1905360"/>
              <a:ext cx="75070" cy="65175"/>
            </a:xfrm>
            <a:custGeom>
              <a:avLst/>
              <a:gdLst/>
              <a:ahLst/>
              <a:cxnLst/>
              <a:rect l="l" t="t" r="r" b="b"/>
              <a:pathLst>
                <a:path w="4127" h="3583" extrusionOk="0">
                  <a:moveTo>
                    <a:pt x="4099" y="0"/>
                  </a:moveTo>
                  <a:cubicBezTo>
                    <a:pt x="4114" y="82"/>
                    <a:pt x="4114" y="178"/>
                    <a:pt x="4127" y="260"/>
                  </a:cubicBezTo>
                  <a:cubicBezTo>
                    <a:pt x="4114" y="178"/>
                    <a:pt x="4114" y="82"/>
                    <a:pt x="4114" y="0"/>
                  </a:cubicBezTo>
                  <a:close/>
                  <a:moveTo>
                    <a:pt x="722" y="178"/>
                  </a:moveTo>
                  <a:cubicBezTo>
                    <a:pt x="803" y="859"/>
                    <a:pt x="845" y="1526"/>
                    <a:pt x="831" y="1649"/>
                  </a:cubicBezTo>
                  <a:cubicBezTo>
                    <a:pt x="736" y="2357"/>
                    <a:pt x="436" y="3051"/>
                    <a:pt x="0" y="3583"/>
                  </a:cubicBezTo>
                  <a:lnTo>
                    <a:pt x="13" y="3583"/>
                  </a:lnTo>
                  <a:cubicBezTo>
                    <a:pt x="463" y="3051"/>
                    <a:pt x="749" y="2357"/>
                    <a:pt x="845" y="1649"/>
                  </a:cubicBezTo>
                  <a:cubicBezTo>
                    <a:pt x="872" y="1526"/>
                    <a:pt x="818" y="859"/>
                    <a:pt x="749" y="178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01"/>
            <p:cNvSpPr/>
            <p:nvPr/>
          </p:nvSpPr>
          <p:spPr>
            <a:xfrm>
              <a:off x="7650863" y="1970517"/>
              <a:ext cx="66903" cy="52278"/>
            </a:xfrm>
            <a:custGeom>
              <a:avLst/>
              <a:gdLst/>
              <a:ahLst/>
              <a:cxnLst/>
              <a:rect l="l" t="t" r="r" b="b"/>
              <a:pathLst>
                <a:path w="3678" h="2874" extrusionOk="0">
                  <a:moveTo>
                    <a:pt x="1062" y="1"/>
                  </a:moveTo>
                  <a:cubicBezTo>
                    <a:pt x="763" y="355"/>
                    <a:pt x="409" y="654"/>
                    <a:pt x="0" y="831"/>
                  </a:cubicBezTo>
                  <a:cubicBezTo>
                    <a:pt x="899" y="1839"/>
                    <a:pt x="1989" y="2874"/>
                    <a:pt x="3282" y="2874"/>
                  </a:cubicBezTo>
                  <a:lnTo>
                    <a:pt x="3296" y="2874"/>
                  </a:lnTo>
                  <a:cubicBezTo>
                    <a:pt x="2002" y="2874"/>
                    <a:pt x="912" y="1839"/>
                    <a:pt x="13" y="831"/>
                  </a:cubicBezTo>
                  <a:cubicBezTo>
                    <a:pt x="422" y="640"/>
                    <a:pt x="790" y="355"/>
                    <a:pt x="1075" y="1"/>
                  </a:cubicBezTo>
                  <a:close/>
                  <a:moveTo>
                    <a:pt x="3677" y="2847"/>
                  </a:moveTo>
                  <a:cubicBezTo>
                    <a:pt x="3568" y="2861"/>
                    <a:pt x="3459" y="2874"/>
                    <a:pt x="3350" y="2874"/>
                  </a:cubicBezTo>
                  <a:lnTo>
                    <a:pt x="3378" y="2874"/>
                  </a:lnTo>
                  <a:cubicBezTo>
                    <a:pt x="3473" y="2874"/>
                    <a:pt x="3581" y="2861"/>
                    <a:pt x="3677" y="2847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01"/>
            <p:cNvSpPr/>
            <p:nvPr/>
          </p:nvSpPr>
          <p:spPr>
            <a:xfrm>
              <a:off x="7746234" y="1921713"/>
              <a:ext cx="5221" cy="26776"/>
            </a:xfrm>
            <a:custGeom>
              <a:avLst/>
              <a:gdLst/>
              <a:ahLst/>
              <a:cxnLst/>
              <a:rect l="l" t="t" r="r" b="b"/>
              <a:pathLst>
                <a:path w="287" h="1472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47"/>
                    <a:pt x="16" y="94"/>
                    <a:pt x="25" y="141"/>
                  </a:cubicBezTo>
                  <a:lnTo>
                    <a:pt x="25" y="141"/>
                  </a:lnTo>
                  <a:cubicBezTo>
                    <a:pt x="21" y="90"/>
                    <a:pt x="11" y="41"/>
                    <a:pt x="0" y="0"/>
                  </a:cubicBezTo>
                  <a:close/>
                  <a:moveTo>
                    <a:pt x="25" y="141"/>
                  </a:moveTo>
                  <a:cubicBezTo>
                    <a:pt x="27" y="158"/>
                    <a:pt x="27" y="174"/>
                    <a:pt x="27" y="191"/>
                  </a:cubicBezTo>
                  <a:cubicBezTo>
                    <a:pt x="82" y="614"/>
                    <a:pt x="150" y="1049"/>
                    <a:pt x="259" y="1471"/>
                  </a:cubicBezTo>
                  <a:lnTo>
                    <a:pt x="287" y="1471"/>
                  </a:lnTo>
                  <a:cubicBezTo>
                    <a:pt x="205" y="1226"/>
                    <a:pt x="178" y="981"/>
                    <a:pt x="136" y="736"/>
                  </a:cubicBezTo>
                  <a:cubicBezTo>
                    <a:pt x="104" y="537"/>
                    <a:pt x="62" y="339"/>
                    <a:pt x="25" y="141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01"/>
            <p:cNvSpPr/>
            <p:nvPr/>
          </p:nvSpPr>
          <p:spPr>
            <a:xfrm>
              <a:off x="7722696" y="2000258"/>
              <a:ext cx="35434" cy="21064"/>
            </a:xfrm>
            <a:custGeom>
              <a:avLst/>
              <a:gdLst/>
              <a:ahLst/>
              <a:cxnLst/>
              <a:rect l="l" t="t" r="r" b="b"/>
              <a:pathLst>
                <a:path w="1948" h="1158" extrusionOk="0">
                  <a:moveTo>
                    <a:pt x="1948" y="0"/>
                  </a:moveTo>
                  <a:cubicBezTo>
                    <a:pt x="1709" y="192"/>
                    <a:pt x="1470" y="378"/>
                    <a:pt x="1228" y="545"/>
                  </a:cubicBezTo>
                  <a:lnTo>
                    <a:pt x="1228" y="545"/>
                  </a:lnTo>
                  <a:cubicBezTo>
                    <a:pt x="1404" y="433"/>
                    <a:pt x="1579" y="332"/>
                    <a:pt x="1744" y="191"/>
                  </a:cubicBezTo>
                  <a:cubicBezTo>
                    <a:pt x="1812" y="136"/>
                    <a:pt x="1880" y="68"/>
                    <a:pt x="1948" y="0"/>
                  </a:cubicBezTo>
                  <a:close/>
                  <a:moveTo>
                    <a:pt x="1228" y="545"/>
                  </a:moveTo>
                  <a:cubicBezTo>
                    <a:pt x="1200" y="563"/>
                    <a:pt x="1172" y="581"/>
                    <a:pt x="1145" y="599"/>
                  </a:cubicBezTo>
                  <a:cubicBezTo>
                    <a:pt x="1128" y="611"/>
                    <a:pt x="1112" y="623"/>
                    <a:pt x="1095" y="635"/>
                  </a:cubicBezTo>
                  <a:lnTo>
                    <a:pt x="1095" y="635"/>
                  </a:lnTo>
                  <a:cubicBezTo>
                    <a:pt x="1139" y="605"/>
                    <a:pt x="1184" y="576"/>
                    <a:pt x="1228" y="545"/>
                  </a:cubicBezTo>
                  <a:close/>
                  <a:moveTo>
                    <a:pt x="1095" y="635"/>
                  </a:moveTo>
                  <a:cubicBezTo>
                    <a:pt x="743" y="865"/>
                    <a:pt x="382" y="1052"/>
                    <a:pt x="1" y="1157"/>
                  </a:cubicBezTo>
                  <a:cubicBezTo>
                    <a:pt x="390" y="1054"/>
                    <a:pt x="766" y="864"/>
                    <a:pt x="1095" y="635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01"/>
            <p:cNvSpPr/>
            <p:nvPr/>
          </p:nvSpPr>
          <p:spPr>
            <a:xfrm>
              <a:off x="7651100" y="1905360"/>
              <a:ext cx="115961" cy="117435"/>
            </a:xfrm>
            <a:custGeom>
              <a:avLst/>
              <a:gdLst/>
              <a:ahLst/>
              <a:cxnLst/>
              <a:rect l="l" t="t" r="r" b="b"/>
              <a:pathLst>
                <a:path w="6375" h="6456" extrusionOk="0">
                  <a:moveTo>
                    <a:pt x="5148" y="0"/>
                  </a:moveTo>
                  <a:cubicBezTo>
                    <a:pt x="4591" y="205"/>
                    <a:pt x="3977" y="314"/>
                    <a:pt x="3337" y="314"/>
                  </a:cubicBezTo>
                  <a:lnTo>
                    <a:pt x="3133" y="314"/>
                  </a:lnTo>
                  <a:cubicBezTo>
                    <a:pt x="2684" y="300"/>
                    <a:pt x="2234" y="260"/>
                    <a:pt x="1798" y="178"/>
                  </a:cubicBezTo>
                  <a:lnTo>
                    <a:pt x="1798" y="178"/>
                  </a:lnTo>
                  <a:cubicBezTo>
                    <a:pt x="1867" y="859"/>
                    <a:pt x="1921" y="1526"/>
                    <a:pt x="1894" y="1649"/>
                  </a:cubicBezTo>
                  <a:cubicBezTo>
                    <a:pt x="1798" y="2357"/>
                    <a:pt x="1512" y="3051"/>
                    <a:pt x="1062" y="3583"/>
                  </a:cubicBezTo>
                  <a:cubicBezTo>
                    <a:pt x="777" y="3937"/>
                    <a:pt x="409" y="4222"/>
                    <a:pt x="0" y="4413"/>
                  </a:cubicBezTo>
                  <a:cubicBezTo>
                    <a:pt x="899" y="5421"/>
                    <a:pt x="1989" y="6456"/>
                    <a:pt x="3283" y="6456"/>
                  </a:cubicBezTo>
                  <a:lnTo>
                    <a:pt x="3365" y="6456"/>
                  </a:lnTo>
                  <a:cubicBezTo>
                    <a:pt x="3460" y="6456"/>
                    <a:pt x="3568" y="6443"/>
                    <a:pt x="3664" y="6429"/>
                  </a:cubicBezTo>
                  <a:cubicBezTo>
                    <a:pt x="3759" y="6416"/>
                    <a:pt x="3841" y="6388"/>
                    <a:pt x="3937" y="6374"/>
                  </a:cubicBezTo>
                  <a:cubicBezTo>
                    <a:pt x="4631" y="6184"/>
                    <a:pt x="5257" y="5720"/>
                    <a:pt x="5884" y="5217"/>
                  </a:cubicBezTo>
                  <a:cubicBezTo>
                    <a:pt x="6034" y="5067"/>
                    <a:pt x="6198" y="4917"/>
                    <a:pt x="6374" y="4822"/>
                  </a:cubicBezTo>
                  <a:lnTo>
                    <a:pt x="6374" y="4822"/>
                  </a:lnTo>
                  <a:cubicBezTo>
                    <a:pt x="5557" y="5217"/>
                    <a:pt x="4699" y="5557"/>
                    <a:pt x="3773" y="5557"/>
                  </a:cubicBezTo>
                  <a:lnTo>
                    <a:pt x="3746" y="5557"/>
                  </a:lnTo>
                  <a:cubicBezTo>
                    <a:pt x="2996" y="5557"/>
                    <a:pt x="2057" y="5054"/>
                    <a:pt x="1553" y="4467"/>
                  </a:cubicBezTo>
                  <a:cubicBezTo>
                    <a:pt x="1295" y="4155"/>
                    <a:pt x="1798" y="3664"/>
                    <a:pt x="1948" y="3365"/>
                  </a:cubicBezTo>
                  <a:cubicBezTo>
                    <a:pt x="2207" y="2860"/>
                    <a:pt x="2424" y="2343"/>
                    <a:pt x="2602" y="1798"/>
                  </a:cubicBezTo>
                  <a:cubicBezTo>
                    <a:pt x="3365" y="2112"/>
                    <a:pt x="4155" y="2288"/>
                    <a:pt x="4972" y="2316"/>
                  </a:cubicBezTo>
                  <a:cubicBezTo>
                    <a:pt x="5148" y="2330"/>
                    <a:pt x="5312" y="2343"/>
                    <a:pt x="5489" y="2370"/>
                  </a:cubicBezTo>
                  <a:cubicBezTo>
                    <a:pt x="5380" y="1948"/>
                    <a:pt x="5312" y="1513"/>
                    <a:pt x="5257" y="1090"/>
                  </a:cubicBezTo>
                  <a:cubicBezTo>
                    <a:pt x="5257" y="1022"/>
                    <a:pt x="5244" y="954"/>
                    <a:pt x="5230" y="899"/>
                  </a:cubicBezTo>
                  <a:lnTo>
                    <a:pt x="5230" y="832"/>
                  </a:lnTo>
                  <a:cubicBezTo>
                    <a:pt x="5190" y="654"/>
                    <a:pt x="5176" y="450"/>
                    <a:pt x="5176" y="260"/>
                  </a:cubicBezTo>
                  <a:cubicBezTo>
                    <a:pt x="5163" y="178"/>
                    <a:pt x="5163" y="82"/>
                    <a:pt x="514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01"/>
            <p:cNvSpPr/>
            <p:nvPr/>
          </p:nvSpPr>
          <p:spPr>
            <a:xfrm>
              <a:off x="7521041" y="1580833"/>
              <a:ext cx="358252" cy="330312"/>
            </a:xfrm>
            <a:custGeom>
              <a:avLst/>
              <a:gdLst/>
              <a:ahLst/>
              <a:cxnLst/>
              <a:rect l="l" t="t" r="r" b="b"/>
              <a:pathLst>
                <a:path w="19695" h="18159" extrusionOk="0">
                  <a:moveTo>
                    <a:pt x="10862" y="1"/>
                  </a:moveTo>
                  <a:cubicBezTo>
                    <a:pt x="10298" y="1"/>
                    <a:pt x="9731" y="61"/>
                    <a:pt x="9180" y="177"/>
                  </a:cubicBezTo>
                  <a:cubicBezTo>
                    <a:pt x="7123" y="613"/>
                    <a:pt x="4671" y="1920"/>
                    <a:pt x="3772" y="4072"/>
                  </a:cubicBezTo>
                  <a:cubicBezTo>
                    <a:pt x="3160" y="5556"/>
                    <a:pt x="2969" y="7123"/>
                    <a:pt x="2997" y="8730"/>
                  </a:cubicBezTo>
                  <a:cubicBezTo>
                    <a:pt x="2874" y="8226"/>
                    <a:pt x="2806" y="7886"/>
                    <a:pt x="2425" y="7559"/>
                  </a:cubicBezTo>
                  <a:cubicBezTo>
                    <a:pt x="2164" y="7334"/>
                    <a:pt x="1833" y="7198"/>
                    <a:pt x="1501" y="7198"/>
                  </a:cubicBezTo>
                  <a:cubicBezTo>
                    <a:pt x="1329" y="7198"/>
                    <a:pt x="1157" y="7235"/>
                    <a:pt x="994" y="7314"/>
                  </a:cubicBezTo>
                  <a:cubicBezTo>
                    <a:pt x="600" y="7518"/>
                    <a:pt x="327" y="7953"/>
                    <a:pt x="231" y="8416"/>
                  </a:cubicBezTo>
                  <a:cubicBezTo>
                    <a:pt x="0" y="9588"/>
                    <a:pt x="395" y="11209"/>
                    <a:pt x="1321" y="11903"/>
                  </a:cubicBezTo>
                  <a:cubicBezTo>
                    <a:pt x="1572" y="12096"/>
                    <a:pt x="1895" y="12201"/>
                    <a:pt x="2214" y="12201"/>
                  </a:cubicBezTo>
                  <a:cubicBezTo>
                    <a:pt x="2571" y="12201"/>
                    <a:pt x="2922" y="12069"/>
                    <a:pt x="3160" y="11781"/>
                  </a:cubicBezTo>
                  <a:lnTo>
                    <a:pt x="3160" y="11781"/>
                  </a:lnTo>
                  <a:cubicBezTo>
                    <a:pt x="3010" y="11972"/>
                    <a:pt x="3800" y="13674"/>
                    <a:pt x="3909" y="13973"/>
                  </a:cubicBezTo>
                  <a:cubicBezTo>
                    <a:pt x="4208" y="14750"/>
                    <a:pt x="4590" y="15486"/>
                    <a:pt x="5149" y="16085"/>
                  </a:cubicBezTo>
                  <a:cubicBezTo>
                    <a:pt x="6429" y="17514"/>
                    <a:pt x="8390" y="18086"/>
                    <a:pt x="10283" y="18155"/>
                  </a:cubicBezTo>
                  <a:cubicBezTo>
                    <a:pt x="10351" y="18158"/>
                    <a:pt x="10419" y="18159"/>
                    <a:pt x="10487" y="18159"/>
                  </a:cubicBezTo>
                  <a:cubicBezTo>
                    <a:pt x="14093" y="18159"/>
                    <a:pt x="16507" y="14630"/>
                    <a:pt x="17216" y="11140"/>
                  </a:cubicBezTo>
                  <a:cubicBezTo>
                    <a:pt x="17350" y="11253"/>
                    <a:pt x="17517" y="11304"/>
                    <a:pt x="17690" y="11304"/>
                  </a:cubicBezTo>
                  <a:cubicBezTo>
                    <a:pt x="17851" y="11304"/>
                    <a:pt x="18018" y="11260"/>
                    <a:pt x="18169" y="11182"/>
                  </a:cubicBezTo>
                  <a:cubicBezTo>
                    <a:pt x="18469" y="11018"/>
                    <a:pt x="18700" y="10732"/>
                    <a:pt x="18890" y="10419"/>
                  </a:cubicBezTo>
                  <a:cubicBezTo>
                    <a:pt x="19462" y="9506"/>
                    <a:pt x="19694" y="8362"/>
                    <a:pt x="19531" y="7300"/>
                  </a:cubicBezTo>
                  <a:cubicBezTo>
                    <a:pt x="19490" y="7000"/>
                    <a:pt x="19395" y="6673"/>
                    <a:pt x="19150" y="6482"/>
                  </a:cubicBezTo>
                  <a:cubicBezTo>
                    <a:pt x="19032" y="6398"/>
                    <a:pt x="18895" y="6360"/>
                    <a:pt x="18753" y="6360"/>
                  </a:cubicBezTo>
                  <a:cubicBezTo>
                    <a:pt x="18484" y="6360"/>
                    <a:pt x="18197" y="6496"/>
                    <a:pt x="17991" y="6700"/>
                  </a:cubicBezTo>
                  <a:cubicBezTo>
                    <a:pt x="17692" y="7027"/>
                    <a:pt x="17543" y="7477"/>
                    <a:pt x="17406" y="7899"/>
                  </a:cubicBezTo>
                  <a:cubicBezTo>
                    <a:pt x="17461" y="5897"/>
                    <a:pt x="17093" y="3840"/>
                    <a:pt x="15908" y="2275"/>
                  </a:cubicBezTo>
                  <a:cubicBezTo>
                    <a:pt x="14726" y="712"/>
                    <a:pt x="12807" y="1"/>
                    <a:pt x="10862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01"/>
            <p:cNvSpPr/>
            <p:nvPr/>
          </p:nvSpPr>
          <p:spPr>
            <a:xfrm>
              <a:off x="7624834" y="1711928"/>
              <a:ext cx="43620" cy="29704"/>
            </a:xfrm>
            <a:custGeom>
              <a:avLst/>
              <a:gdLst/>
              <a:ahLst/>
              <a:cxnLst/>
              <a:rect l="l" t="t" r="r" b="b"/>
              <a:pathLst>
                <a:path w="2398" h="1633" extrusionOk="0">
                  <a:moveTo>
                    <a:pt x="1323" y="0"/>
                  </a:moveTo>
                  <a:cubicBezTo>
                    <a:pt x="1210" y="0"/>
                    <a:pt x="1098" y="15"/>
                    <a:pt x="995" y="38"/>
                  </a:cubicBezTo>
                  <a:cubicBezTo>
                    <a:pt x="899" y="65"/>
                    <a:pt x="818" y="93"/>
                    <a:pt x="736" y="134"/>
                  </a:cubicBezTo>
                  <a:cubicBezTo>
                    <a:pt x="723" y="147"/>
                    <a:pt x="696" y="161"/>
                    <a:pt x="681" y="161"/>
                  </a:cubicBezTo>
                  <a:cubicBezTo>
                    <a:pt x="654" y="174"/>
                    <a:pt x="641" y="189"/>
                    <a:pt x="627" y="202"/>
                  </a:cubicBezTo>
                  <a:lnTo>
                    <a:pt x="559" y="243"/>
                  </a:lnTo>
                  <a:cubicBezTo>
                    <a:pt x="545" y="243"/>
                    <a:pt x="532" y="256"/>
                    <a:pt x="505" y="270"/>
                  </a:cubicBezTo>
                  <a:cubicBezTo>
                    <a:pt x="369" y="379"/>
                    <a:pt x="246" y="515"/>
                    <a:pt x="164" y="665"/>
                  </a:cubicBezTo>
                  <a:cubicBezTo>
                    <a:pt x="151" y="679"/>
                    <a:pt x="137" y="706"/>
                    <a:pt x="124" y="719"/>
                  </a:cubicBezTo>
                  <a:cubicBezTo>
                    <a:pt x="124" y="733"/>
                    <a:pt x="109" y="761"/>
                    <a:pt x="96" y="774"/>
                  </a:cubicBezTo>
                  <a:lnTo>
                    <a:pt x="69" y="842"/>
                  </a:lnTo>
                  <a:cubicBezTo>
                    <a:pt x="69" y="855"/>
                    <a:pt x="55" y="883"/>
                    <a:pt x="55" y="897"/>
                  </a:cubicBezTo>
                  <a:cubicBezTo>
                    <a:pt x="42" y="924"/>
                    <a:pt x="42" y="937"/>
                    <a:pt x="28" y="964"/>
                  </a:cubicBezTo>
                  <a:cubicBezTo>
                    <a:pt x="28" y="978"/>
                    <a:pt x="28" y="1006"/>
                    <a:pt x="15" y="1019"/>
                  </a:cubicBezTo>
                  <a:cubicBezTo>
                    <a:pt x="15" y="1060"/>
                    <a:pt x="0" y="1115"/>
                    <a:pt x="0" y="1155"/>
                  </a:cubicBezTo>
                  <a:lnTo>
                    <a:pt x="0" y="1182"/>
                  </a:lnTo>
                  <a:lnTo>
                    <a:pt x="0" y="1209"/>
                  </a:lnTo>
                  <a:lnTo>
                    <a:pt x="0" y="1278"/>
                  </a:lnTo>
                  <a:cubicBezTo>
                    <a:pt x="0" y="1318"/>
                    <a:pt x="0" y="1360"/>
                    <a:pt x="15" y="1400"/>
                  </a:cubicBezTo>
                  <a:cubicBezTo>
                    <a:pt x="28" y="1482"/>
                    <a:pt x="69" y="1564"/>
                    <a:pt x="109" y="1632"/>
                  </a:cubicBezTo>
                  <a:cubicBezTo>
                    <a:pt x="151" y="1564"/>
                    <a:pt x="191" y="1496"/>
                    <a:pt x="233" y="1442"/>
                  </a:cubicBezTo>
                  <a:lnTo>
                    <a:pt x="300" y="1373"/>
                  </a:lnTo>
                  <a:lnTo>
                    <a:pt x="341" y="1333"/>
                  </a:lnTo>
                  <a:cubicBezTo>
                    <a:pt x="355" y="1318"/>
                    <a:pt x="355" y="1305"/>
                    <a:pt x="369" y="1305"/>
                  </a:cubicBezTo>
                  <a:cubicBezTo>
                    <a:pt x="464" y="1209"/>
                    <a:pt x="559" y="1142"/>
                    <a:pt x="641" y="1087"/>
                  </a:cubicBezTo>
                  <a:cubicBezTo>
                    <a:pt x="736" y="1019"/>
                    <a:pt x="832" y="978"/>
                    <a:pt x="927" y="937"/>
                  </a:cubicBezTo>
                  <a:cubicBezTo>
                    <a:pt x="941" y="924"/>
                    <a:pt x="954" y="924"/>
                    <a:pt x="954" y="910"/>
                  </a:cubicBezTo>
                  <a:lnTo>
                    <a:pt x="995" y="897"/>
                  </a:lnTo>
                  <a:cubicBezTo>
                    <a:pt x="1008" y="897"/>
                    <a:pt x="1022" y="897"/>
                    <a:pt x="1036" y="883"/>
                  </a:cubicBezTo>
                  <a:cubicBezTo>
                    <a:pt x="1036" y="883"/>
                    <a:pt x="1050" y="883"/>
                    <a:pt x="1063" y="869"/>
                  </a:cubicBezTo>
                  <a:lnTo>
                    <a:pt x="1104" y="869"/>
                  </a:lnTo>
                  <a:lnTo>
                    <a:pt x="1131" y="855"/>
                  </a:lnTo>
                  <a:cubicBezTo>
                    <a:pt x="1144" y="842"/>
                    <a:pt x="1159" y="842"/>
                    <a:pt x="1172" y="842"/>
                  </a:cubicBezTo>
                  <a:cubicBezTo>
                    <a:pt x="1172" y="842"/>
                    <a:pt x="1186" y="842"/>
                    <a:pt x="1199" y="828"/>
                  </a:cubicBezTo>
                  <a:lnTo>
                    <a:pt x="1226" y="828"/>
                  </a:lnTo>
                  <a:lnTo>
                    <a:pt x="1268" y="815"/>
                  </a:lnTo>
                  <a:cubicBezTo>
                    <a:pt x="1281" y="815"/>
                    <a:pt x="1308" y="815"/>
                    <a:pt x="1335" y="801"/>
                  </a:cubicBezTo>
                  <a:lnTo>
                    <a:pt x="1458" y="801"/>
                  </a:lnTo>
                  <a:cubicBezTo>
                    <a:pt x="1480" y="797"/>
                    <a:pt x="1503" y="796"/>
                    <a:pt x="1526" y="796"/>
                  </a:cubicBezTo>
                  <a:cubicBezTo>
                    <a:pt x="1590" y="796"/>
                    <a:pt x="1657" y="808"/>
                    <a:pt x="1717" y="828"/>
                  </a:cubicBezTo>
                  <a:cubicBezTo>
                    <a:pt x="1812" y="842"/>
                    <a:pt x="1907" y="883"/>
                    <a:pt x="2016" y="951"/>
                  </a:cubicBezTo>
                  <a:lnTo>
                    <a:pt x="2180" y="1073"/>
                  </a:lnTo>
                  <a:cubicBezTo>
                    <a:pt x="2234" y="1128"/>
                    <a:pt x="2289" y="1169"/>
                    <a:pt x="2343" y="1237"/>
                  </a:cubicBezTo>
                  <a:cubicBezTo>
                    <a:pt x="2398" y="1073"/>
                    <a:pt x="2398" y="910"/>
                    <a:pt x="2357" y="733"/>
                  </a:cubicBezTo>
                  <a:cubicBezTo>
                    <a:pt x="2316" y="570"/>
                    <a:pt x="2207" y="406"/>
                    <a:pt x="2071" y="283"/>
                  </a:cubicBezTo>
                  <a:cubicBezTo>
                    <a:pt x="1934" y="161"/>
                    <a:pt x="1758" y="65"/>
                    <a:pt x="1567" y="25"/>
                  </a:cubicBezTo>
                  <a:cubicBezTo>
                    <a:pt x="1487" y="8"/>
                    <a:pt x="1405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01"/>
            <p:cNvSpPr/>
            <p:nvPr/>
          </p:nvSpPr>
          <p:spPr>
            <a:xfrm>
              <a:off x="7756402" y="1698504"/>
              <a:ext cx="45329" cy="27267"/>
            </a:xfrm>
            <a:custGeom>
              <a:avLst/>
              <a:gdLst/>
              <a:ahLst/>
              <a:cxnLst/>
              <a:rect l="l" t="t" r="r" b="b"/>
              <a:pathLst>
                <a:path w="2492" h="1499" extrusionOk="0">
                  <a:moveTo>
                    <a:pt x="1253" y="0"/>
                  </a:moveTo>
                  <a:cubicBezTo>
                    <a:pt x="1226" y="0"/>
                    <a:pt x="1199" y="0"/>
                    <a:pt x="1171" y="13"/>
                  </a:cubicBezTo>
                  <a:lnTo>
                    <a:pt x="1103" y="13"/>
                  </a:lnTo>
                  <a:cubicBezTo>
                    <a:pt x="1048" y="28"/>
                    <a:pt x="1008" y="28"/>
                    <a:pt x="953" y="41"/>
                  </a:cubicBezTo>
                  <a:cubicBezTo>
                    <a:pt x="858" y="68"/>
                    <a:pt x="776" y="109"/>
                    <a:pt x="681" y="150"/>
                  </a:cubicBezTo>
                  <a:cubicBezTo>
                    <a:pt x="518" y="246"/>
                    <a:pt x="367" y="368"/>
                    <a:pt x="258" y="504"/>
                  </a:cubicBezTo>
                  <a:cubicBezTo>
                    <a:pt x="231" y="545"/>
                    <a:pt x="204" y="572"/>
                    <a:pt x="191" y="613"/>
                  </a:cubicBezTo>
                  <a:cubicBezTo>
                    <a:pt x="177" y="627"/>
                    <a:pt x="163" y="654"/>
                    <a:pt x="149" y="667"/>
                  </a:cubicBezTo>
                  <a:cubicBezTo>
                    <a:pt x="136" y="694"/>
                    <a:pt x="136" y="709"/>
                    <a:pt x="122" y="736"/>
                  </a:cubicBezTo>
                  <a:cubicBezTo>
                    <a:pt x="82" y="803"/>
                    <a:pt x="55" y="885"/>
                    <a:pt x="27" y="967"/>
                  </a:cubicBezTo>
                  <a:cubicBezTo>
                    <a:pt x="13" y="1049"/>
                    <a:pt x="0" y="1144"/>
                    <a:pt x="0" y="1226"/>
                  </a:cubicBezTo>
                  <a:cubicBezTo>
                    <a:pt x="0" y="1308"/>
                    <a:pt x="0" y="1390"/>
                    <a:pt x="27" y="1471"/>
                  </a:cubicBezTo>
                  <a:cubicBezTo>
                    <a:pt x="95" y="1417"/>
                    <a:pt x="149" y="1362"/>
                    <a:pt x="204" y="1321"/>
                  </a:cubicBezTo>
                  <a:cubicBezTo>
                    <a:pt x="258" y="1266"/>
                    <a:pt x="313" y="1226"/>
                    <a:pt x="367" y="1185"/>
                  </a:cubicBezTo>
                  <a:cubicBezTo>
                    <a:pt x="422" y="1144"/>
                    <a:pt x="476" y="1103"/>
                    <a:pt x="531" y="1076"/>
                  </a:cubicBezTo>
                  <a:cubicBezTo>
                    <a:pt x="585" y="1035"/>
                    <a:pt x="640" y="1008"/>
                    <a:pt x="694" y="981"/>
                  </a:cubicBezTo>
                  <a:cubicBezTo>
                    <a:pt x="899" y="872"/>
                    <a:pt x="1090" y="818"/>
                    <a:pt x="1266" y="818"/>
                  </a:cubicBezTo>
                  <a:lnTo>
                    <a:pt x="1375" y="818"/>
                  </a:lnTo>
                  <a:cubicBezTo>
                    <a:pt x="1375" y="831"/>
                    <a:pt x="1389" y="831"/>
                    <a:pt x="1402" y="831"/>
                  </a:cubicBezTo>
                  <a:cubicBezTo>
                    <a:pt x="1444" y="831"/>
                    <a:pt x="1484" y="845"/>
                    <a:pt x="1539" y="845"/>
                  </a:cubicBezTo>
                  <a:cubicBezTo>
                    <a:pt x="1553" y="858"/>
                    <a:pt x="1553" y="858"/>
                    <a:pt x="1566" y="858"/>
                  </a:cubicBezTo>
                  <a:cubicBezTo>
                    <a:pt x="1580" y="858"/>
                    <a:pt x="1593" y="872"/>
                    <a:pt x="1607" y="872"/>
                  </a:cubicBezTo>
                  <a:cubicBezTo>
                    <a:pt x="1620" y="872"/>
                    <a:pt x="1620" y="885"/>
                    <a:pt x="1634" y="885"/>
                  </a:cubicBezTo>
                  <a:lnTo>
                    <a:pt x="1662" y="885"/>
                  </a:lnTo>
                  <a:lnTo>
                    <a:pt x="1675" y="899"/>
                  </a:lnTo>
                  <a:cubicBezTo>
                    <a:pt x="1716" y="912"/>
                    <a:pt x="1771" y="940"/>
                    <a:pt x="1811" y="967"/>
                  </a:cubicBezTo>
                  <a:cubicBezTo>
                    <a:pt x="1920" y="1008"/>
                    <a:pt x="2016" y="1090"/>
                    <a:pt x="2111" y="1172"/>
                  </a:cubicBezTo>
                  <a:cubicBezTo>
                    <a:pt x="2165" y="1212"/>
                    <a:pt x="2206" y="1266"/>
                    <a:pt x="2261" y="1321"/>
                  </a:cubicBezTo>
                  <a:cubicBezTo>
                    <a:pt x="2315" y="1375"/>
                    <a:pt x="2356" y="1430"/>
                    <a:pt x="2424" y="1499"/>
                  </a:cubicBezTo>
                  <a:cubicBezTo>
                    <a:pt x="2452" y="1417"/>
                    <a:pt x="2479" y="1335"/>
                    <a:pt x="2479" y="1253"/>
                  </a:cubicBezTo>
                  <a:cubicBezTo>
                    <a:pt x="2492" y="1226"/>
                    <a:pt x="2492" y="1212"/>
                    <a:pt x="2492" y="1185"/>
                  </a:cubicBezTo>
                  <a:lnTo>
                    <a:pt x="2492" y="1158"/>
                  </a:lnTo>
                  <a:lnTo>
                    <a:pt x="2492" y="1130"/>
                  </a:lnTo>
                  <a:cubicBezTo>
                    <a:pt x="2492" y="1103"/>
                    <a:pt x="2492" y="1076"/>
                    <a:pt x="2479" y="1063"/>
                  </a:cubicBezTo>
                  <a:lnTo>
                    <a:pt x="2479" y="994"/>
                  </a:lnTo>
                  <a:cubicBezTo>
                    <a:pt x="2465" y="912"/>
                    <a:pt x="2437" y="818"/>
                    <a:pt x="2397" y="736"/>
                  </a:cubicBezTo>
                  <a:cubicBezTo>
                    <a:pt x="2370" y="654"/>
                    <a:pt x="2328" y="572"/>
                    <a:pt x="2274" y="504"/>
                  </a:cubicBezTo>
                  <a:cubicBezTo>
                    <a:pt x="2220" y="422"/>
                    <a:pt x="2152" y="354"/>
                    <a:pt x="2070" y="300"/>
                  </a:cubicBezTo>
                  <a:cubicBezTo>
                    <a:pt x="2070" y="286"/>
                    <a:pt x="2056" y="273"/>
                    <a:pt x="2043" y="273"/>
                  </a:cubicBezTo>
                  <a:lnTo>
                    <a:pt x="2016" y="246"/>
                  </a:lnTo>
                  <a:cubicBezTo>
                    <a:pt x="2002" y="231"/>
                    <a:pt x="1974" y="218"/>
                    <a:pt x="1961" y="204"/>
                  </a:cubicBezTo>
                  <a:cubicBezTo>
                    <a:pt x="1934" y="191"/>
                    <a:pt x="1920" y="177"/>
                    <a:pt x="1893" y="164"/>
                  </a:cubicBezTo>
                  <a:cubicBezTo>
                    <a:pt x="1880" y="150"/>
                    <a:pt x="1852" y="150"/>
                    <a:pt x="1838" y="137"/>
                  </a:cubicBezTo>
                  <a:cubicBezTo>
                    <a:pt x="1662" y="41"/>
                    <a:pt x="1457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01"/>
            <p:cNvSpPr/>
            <p:nvPr/>
          </p:nvSpPr>
          <p:spPr>
            <a:xfrm>
              <a:off x="7612701" y="1657613"/>
              <a:ext cx="50568" cy="45111"/>
            </a:xfrm>
            <a:custGeom>
              <a:avLst/>
              <a:gdLst/>
              <a:ahLst/>
              <a:cxnLst/>
              <a:rect l="l" t="t" r="r" b="b"/>
              <a:pathLst>
                <a:path w="2780" h="2480" extrusionOk="0">
                  <a:moveTo>
                    <a:pt x="1485" y="1"/>
                  </a:moveTo>
                  <a:cubicBezTo>
                    <a:pt x="1457" y="15"/>
                    <a:pt x="1430" y="15"/>
                    <a:pt x="1403" y="15"/>
                  </a:cubicBezTo>
                  <a:lnTo>
                    <a:pt x="1363" y="28"/>
                  </a:lnTo>
                  <a:lnTo>
                    <a:pt x="1321" y="28"/>
                  </a:lnTo>
                  <a:cubicBezTo>
                    <a:pt x="1212" y="55"/>
                    <a:pt x="1103" y="82"/>
                    <a:pt x="994" y="137"/>
                  </a:cubicBezTo>
                  <a:cubicBezTo>
                    <a:pt x="967" y="151"/>
                    <a:pt x="940" y="151"/>
                    <a:pt x="927" y="164"/>
                  </a:cubicBezTo>
                  <a:lnTo>
                    <a:pt x="845" y="205"/>
                  </a:lnTo>
                  <a:cubicBezTo>
                    <a:pt x="804" y="233"/>
                    <a:pt x="749" y="273"/>
                    <a:pt x="709" y="300"/>
                  </a:cubicBezTo>
                  <a:cubicBezTo>
                    <a:pt x="654" y="327"/>
                    <a:pt x="613" y="369"/>
                    <a:pt x="573" y="409"/>
                  </a:cubicBezTo>
                  <a:cubicBezTo>
                    <a:pt x="531" y="436"/>
                    <a:pt x="491" y="478"/>
                    <a:pt x="464" y="518"/>
                  </a:cubicBezTo>
                  <a:cubicBezTo>
                    <a:pt x="422" y="560"/>
                    <a:pt x="382" y="600"/>
                    <a:pt x="355" y="641"/>
                  </a:cubicBezTo>
                  <a:cubicBezTo>
                    <a:pt x="327" y="682"/>
                    <a:pt x="286" y="723"/>
                    <a:pt x="259" y="777"/>
                  </a:cubicBezTo>
                  <a:cubicBezTo>
                    <a:pt x="232" y="818"/>
                    <a:pt x="204" y="859"/>
                    <a:pt x="177" y="914"/>
                  </a:cubicBezTo>
                  <a:cubicBezTo>
                    <a:pt x="164" y="954"/>
                    <a:pt x="137" y="1008"/>
                    <a:pt x="123" y="1050"/>
                  </a:cubicBezTo>
                  <a:cubicBezTo>
                    <a:pt x="82" y="1145"/>
                    <a:pt x="55" y="1241"/>
                    <a:pt x="41" y="1349"/>
                  </a:cubicBezTo>
                  <a:cubicBezTo>
                    <a:pt x="14" y="1444"/>
                    <a:pt x="1" y="1540"/>
                    <a:pt x="14" y="1649"/>
                  </a:cubicBezTo>
                  <a:cubicBezTo>
                    <a:pt x="14" y="1744"/>
                    <a:pt x="14" y="1840"/>
                    <a:pt x="41" y="1949"/>
                  </a:cubicBezTo>
                  <a:cubicBezTo>
                    <a:pt x="82" y="2139"/>
                    <a:pt x="164" y="2316"/>
                    <a:pt x="313" y="2479"/>
                  </a:cubicBezTo>
                  <a:cubicBezTo>
                    <a:pt x="382" y="2398"/>
                    <a:pt x="436" y="2316"/>
                    <a:pt x="504" y="2248"/>
                  </a:cubicBezTo>
                  <a:cubicBezTo>
                    <a:pt x="558" y="2180"/>
                    <a:pt x="613" y="2125"/>
                    <a:pt x="654" y="2058"/>
                  </a:cubicBezTo>
                  <a:lnTo>
                    <a:pt x="954" y="1758"/>
                  </a:lnTo>
                  <a:cubicBezTo>
                    <a:pt x="1145" y="1595"/>
                    <a:pt x="1308" y="1458"/>
                    <a:pt x="1457" y="1349"/>
                  </a:cubicBezTo>
                  <a:cubicBezTo>
                    <a:pt x="1499" y="1322"/>
                    <a:pt x="1526" y="1295"/>
                    <a:pt x="1566" y="1268"/>
                  </a:cubicBezTo>
                  <a:cubicBezTo>
                    <a:pt x="1608" y="1254"/>
                    <a:pt x="1648" y="1226"/>
                    <a:pt x="1675" y="1199"/>
                  </a:cubicBezTo>
                  <a:cubicBezTo>
                    <a:pt x="1689" y="1199"/>
                    <a:pt x="1689" y="1199"/>
                    <a:pt x="1703" y="1186"/>
                  </a:cubicBezTo>
                  <a:lnTo>
                    <a:pt x="1717" y="1186"/>
                  </a:lnTo>
                  <a:cubicBezTo>
                    <a:pt x="1717" y="1172"/>
                    <a:pt x="1730" y="1172"/>
                    <a:pt x="1744" y="1159"/>
                  </a:cubicBezTo>
                  <a:cubicBezTo>
                    <a:pt x="1757" y="1159"/>
                    <a:pt x="1757" y="1159"/>
                    <a:pt x="1771" y="1145"/>
                  </a:cubicBezTo>
                  <a:lnTo>
                    <a:pt x="1784" y="1145"/>
                  </a:lnTo>
                  <a:lnTo>
                    <a:pt x="1798" y="1132"/>
                  </a:lnTo>
                  <a:cubicBezTo>
                    <a:pt x="1839" y="1104"/>
                    <a:pt x="1880" y="1090"/>
                    <a:pt x="1935" y="1063"/>
                  </a:cubicBezTo>
                  <a:cubicBezTo>
                    <a:pt x="2029" y="1023"/>
                    <a:pt x="2138" y="995"/>
                    <a:pt x="2275" y="968"/>
                  </a:cubicBezTo>
                  <a:cubicBezTo>
                    <a:pt x="2343" y="954"/>
                    <a:pt x="2411" y="954"/>
                    <a:pt x="2492" y="954"/>
                  </a:cubicBezTo>
                  <a:cubicBezTo>
                    <a:pt x="2574" y="968"/>
                    <a:pt x="2670" y="968"/>
                    <a:pt x="2779" y="995"/>
                  </a:cubicBezTo>
                  <a:cubicBezTo>
                    <a:pt x="2779" y="886"/>
                    <a:pt x="2765" y="791"/>
                    <a:pt x="2738" y="682"/>
                  </a:cubicBezTo>
                  <a:cubicBezTo>
                    <a:pt x="2697" y="587"/>
                    <a:pt x="2643" y="491"/>
                    <a:pt x="2561" y="409"/>
                  </a:cubicBezTo>
                  <a:cubicBezTo>
                    <a:pt x="2425" y="246"/>
                    <a:pt x="2220" y="124"/>
                    <a:pt x="2002" y="55"/>
                  </a:cubicBezTo>
                  <a:cubicBezTo>
                    <a:pt x="1893" y="15"/>
                    <a:pt x="1784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01"/>
            <p:cNvSpPr/>
            <p:nvPr/>
          </p:nvSpPr>
          <p:spPr>
            <a:xfrm>
              <a:off x="7544325" y="1557822"/>
              <a:ext cx="309194" cy="230122"/>
            </a:xfrm>
            <a:custGeom>
              <a:avLst/>
              <a:gdLst/>
              <a:ahLst/>
              <a:cxnLst/>
              <a:rect l="l" t="t" r="r" b="b"/>
              <a:pathLst>
                <a:path w="16998" h="12651" extrusionOk="0">
                  <a:moveTo>
                    <a:pt x="8670" y="1"/>
                  </a:moveTo>
                  <a:cubicBezTo>
                    <a:pt x="8138" y="1"/>
                    <a:pt x="7611" y="25"/>
                    <a:pt x="7110" y="80"/>
                  </a:cubicBezTo>
                  <a:cubicBezTo>
                    <a:pt x="5679" y="229"/>
                    <a:pt x="4236" y="570"/>
                    <a:pt x="3064" y="1442"/>
                  </a:cubicBezTo>
                  <a:cubicBezTo>
                    <a:pt x="1294" y="2750"/>
                    <a:pt x="518" y="5010"/>
                    <a:pt x="55" y="7162"/>
                  </a:cubicBezTo>
                  <a:cubicBezTo>
                    <a:pt x="28" y="7271"/>
                    <a:pt x="1" y="7380"/>
                    <a:pt x="28" y="7475"/>
                  </a:cubicBezTo>
                  <a:cubicBezTo>
                    <a:pt x="68" y="7571"/>
                    <a:pt x="137" y="7653"/>
                    <a:pt x="204" y="7734"/>
                  </a:cubicBezTo>
                  <a:cubicBezTo>
                    <a:pt x="1386" y="9078"/>
                    <a:pt x="1850" y="10883"/>
                    <a:pt x="1839" y="12634"/>
                  </a:cubicBezTo>
                  <a:lnTo>
                    <a:pt x="1839" y="12634"/>
                  </a:lnTo>
                  <a:cubicBezTo>
                    <a:pt x="1844" y="12271"/>
                    <a:pt x="2017" y="11855"/>
                    <a:pt x="2044" y="11466"/>
                  </a:cubicBezTo>
                  <a:cubicBezTo>
                    <a:pt x="2084" y="10989"/>
                    <a:pt x="2029" y="10513"/>
                    <a:pt x="2029" y="10022"/>
                  </a:cubicBezTo>
                  <a:cubicBezTo>
                    <a:pt x="2002" y="9137"/>
                    <a:pt x="2152" y="8238"/>
                    <a:pt x="2234" y="7353"/>
                  </a:cubicBezTo>
                  <a:cubicBezTo>
                    <a:pt x="2316" y="6631"/>
                    <a:pt x="2383" y="5882"/>
                    <a:pt x="2725" y="5241"/>
                  </a:cubicBezTo>
                  <a:cubicBezTo>
                    <a:pt x="2738" y="5882"/>
                    <a:pt x="2752" y="6509"/>
                    <a:pt x="2765" y="7148"/>
                  </a:cubicBezTo>
                  <a:cubicBezTo>
                    <a:pt x="3978" y="5828"/>
                    <a:pt x="4550" y="4261"/>
                    <a:pt x="5258" y="2641"/>
                  </a:cubicBezTo>
                  <a:cubicBezTo>
                    <a:pt x="5530" y="3498"/>
                    <a:pt x="5993" y="4288"/>
                    <a:pt x="6606" y="4942"/>
                  </a:cubicBezTo>
                  <a:cubicBezTo>
                    <a:pt x="6565" y="4357"/>
                    <a:pt x="6593" y="3771"/>
                    <a:pt x="6687" y="3198"/>
                  </a:cubicBezTo>
                  <a:cubicBezTo>
                    <a:pt x="7110" y="4070"/>
                    <a:pt x="7695" y="4847"/>
                    <a:pt x="8403" y="5501"/>
                  </a:cubicBezTo>
                  <a:cubicBezTo>
                    <a:pt x="9534" y="6536"/>
                    <a:pt x="10951" y="7244"/>
                    <a:pt x="12462" y="7475"/>
                  </a:cubicBezTo>
                  <a:cubicBezTo>
                    <a:pt x="11836" y="6727"/>
                    <a:pt x="11305" y="5909"/>
                    <a:pt x="10896" y="5024"/>
                  </a:cubicBezTo>
                  <a:lnTo>
                    <a:pt x="10896" y="5024"/>
                  </a:lnTo>
                  <a:cubicBezTo>
                    <a:pt x="11563" y="5950"/>
                    <a:pt x="12858" y="6113"/>
                    <a:pt x="13770" y="6781"/>
                  </a:cubicBezTo>
                  <a:cubicBezTo>
                    <a:pt x="14492" y="7299"/>
                    <a:pt x="14982" y="8143"/>
                    <a:pt x="15064" y="9028"/>
                  </a:cubicBezTo>
                  <a:cubicBezTo>
                    <a:pt x="15418" y="8361"/>
                    <a:pt x="15676" y="7625"/>
                    <a:pt x="15799" y="6876"/>
                  </a:cubicBezTo>
                  <a:lnTo>
                    <a:pt x="15799" y="6876"/>
                  </a:lnTo>
                  <a:cubicBezTo>
                    <a:pt x="15840" y="7843"/>
                    <a:pt x="15785" y="8824"/>
                    <a:pt x="15609" y="9777"/>
                  </a:cubicBezTo>
                  <a:cubicBezTo>
                    <a:pt x="15676" y="9450"/>
                    <a:pt x="15827" y="9151"/>
                    <a:pt x="16030" y="8906"/>
                  </a:cubicBezTo>
                  <a:lnTo>
                    <a:pt x="16030" y="8906"/>
                  </a:lnTo>
                  <a:cubicBezTo>
                    <a:pt x="16003" y="9559"/>
                    <a:pt x="15799" y="10417"/>
                    <a:pt x="16003" y="11058"/>
                  </a:cubicBezTo>
                  <a:cubicBezTo>
                    <a:pt x="16099" y="10362"/>
                    <a:pt x="16194" y="9654"/>
                    <a:pt x="16426" y="9000"/>
                  </a:cubicBezTo>
                  <a:cubicBezTo>
                    <a:pt x="16548" y="8646"/>
                    <a:pt x="16998" y="8129"/>
                    <a:pt x="16957" y="7747"/>
                  </a:cubicBezTo>
                  <a:cubicBezTo>
                    <a:pt x="16726" y="5392"/>
                    <a:pt x="16139" y="2790"/>
                    <a:pt x="14301" y="1265"/>
                  </a:cubicBezTo>
                  <a:cubicBezTo>
                    <a:pt x="13484" y="584"/>
                    <a:pt x="12422" y="298"/>
                    <a:pt x="11372" y="175"/>
                  </a:cubicBezTo>
                  <a:cubicBezTo>
                    <a:pt x="10520" y="72"/>
                    <a:pt x="9586" y="1"/>
                    <a:pt x="8670" y="1"/>
                  </a:cubicBezTo>
                  <a:close/>
                  <a:moveTo>
                    <a:pt x="1839" y="12634"/>
                  </a:moveTo>
                  <a:lnTo>
                    <a:pt x="1839" y="12634"/>
                  </a:lnTo>
                  <a:cubicBezTo>
                    <a:pt x="1839" y="12639"/>
                    <a:pt x="1839" y="12645"/>
                    <a:pt x="1839" y="12651"/>
                  </a:cubicBezTo>
                  <a:cubicBezTo>
                    <a:pt x="1839" y="12645"/>
                    <a:pt x="1839" y="12639"/>
                    <a:pt x="1839" y="12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01"/>
            <p:cNvSpPr/>
            <p:nvPr/>
          </p:nvSpPr>
          <p:spPr>
            <a:xfrm>
              <a:off x="7773737" y="1375940"/>
              <a:ext cx="267320" cy="395160"/>
            </a:xfrm>
            <a:custGeom>
              <a:avLst/>
              <a:gdLst/>
              <a:ahLst/>
              <a:cxnLst/>
              <a:rect l="l" t="t" r="r" b="b"/>
              <a:pathLst>
                <a:path w="14696" h="21724" extrusionOk="0">
                  <a:moveTo>
                    <a:pt x="3977" y="1"/>
                  </a:moveTo>
                  <a:cubicBezTo>
                    <a:pt x="3582" y="1"/>
                    <a:pt x="3201" y="28"/>
                    <a:pt x="2833" y="110"/>
                  </a:cubicBezTo>
                  <a:cubicBezTo>
                    <a:pt x="2261" y="204"/>
                    <a:pt x="1730" y="409"/>
                    <a:pt x="1253" y="709"/>
                  </a:cubicBezTo>
                  <a:cubicBezTo>
                    <a:pt x="1008" y="858"/>
                    <a:pt x="776" y="1036"/>
                    <a:pt x="572" y="1239"/>
                  </a:cubicBezTo>
                  <a:cubicBezTo>
                    <a:pt x="368" y="1444"/>
                    <a:pt x="177" y="1675"/>
                    <a:pt x="0" y="1935"/>
                  </a:cubicBezTo>
                  <a:lnTo>
                    <a:pt x="640" y="2343"/>
                  </a:lnTo>
                  <a:cubicBezTo>
                    <a:pt x="831" y="2057"/>
                    <a:pt x="1036" y="1826"/>
                    <a:pt x="1281" y="1621"/>
                  </a:cubicBezTo>
                  <a:cubicBezTo>
                    <a:pt x="1457" y="1472"/>
                    <a:pt x="1648" y="1348"/>
                    <a:pt x="1853" y="1239"/>
                  </a:cubicBezTo>
                  <a:cubicBezTo>
                    <a:pt x="2152" y="1076"/>
                    <a:pt x="2492" y="954"/>
                    <a:pt x="2846" y="872"/>
                  </a:cubicBezTo>
                  <a:cubicBezTo>
                    <a:pt x="3215" y="791"/>
                    <a:pt x="3582" y="763"/>
                    <a:pt x="3977" y="763"/>
                  </a:cubicBezTo>
                  <a:cubicBezTo>
                    <a:pt x="4508" y="763"/>
                    <a:pt x="5067" y="831"/>
                    <a:pt x="5612" y="954"/>
                  </a:cubicBezTo>
                  <a:cubicBezTo>
                    <a:pt x="6429" y="1158"/>
                    <a:pt x="7232" y="1485"/>
                    <a:pt x="7940" y="1893"/>
                  </a:cubicBezTo>
                  <a:cubicBezTo>
                    <a:pt x="8281" y="2111"/>
                    <a:pt x="8608" y="2329"/>
                    <a:pt x="8880" y="2574"/>
                  </a:cubicBezTo>
                  <a:cubicBezTo>
                    <a:pt x="9166" y="2819"/>
                    <a:pt x="9411" y="3064"/>
                    <a:pt x="9602" y="3324"/>
                  </a:cubicBezTo>
                  <a:cubicBezTo>
                    <a:pt x="9874" y="3691"/>
                    <a:pt x="10079" y="4072"/>
                    <a:pt x="10256" y="4468"/>
                  </a:cubicBezTo>
                  <a:cubicBezTo>
                    <a:pt x="10515" y="5080"/>
                    <a:pt x="10678" y="5734"/>
                    <a:pt x="10773" y="6402"/>
                  </a:cubicBezTo>
                  <a:cubicBezTo>
                    <a:pt x="10869" y="7083"/>
                    <a:pt x="10896" y="7791"/>
                    <a:pt x="10896" y="8485"/>
                  </a:cubicBezTo>
                  <a:cubicBezTo>
                    <a:pt x="10896" y="9084"/>
                    <a:pt x="10882" y="9671"/>
                    <a:pt x="10855" y="10243"/>
                  </a:cubicBezTo>
                  <a:cubicBezTo>
                    <a:pt x="10814" y="11087"/>
                    <a:pt x="10787" y="11972"/>
                    <a:pt x="10787" y="12871"/>
                  </a:cubicBezTo>
                  <a:cubicBezTo>
                    <a:pt x="10787" y="13688"/>
                    <a:pt x="10814" y="14505"/>
                    <a:pt x="10909" y="15322"/>
                  </a:cubicBezTo>
                  <a:cubicBezTo>
                    <a:pt x="10978" y="15936"/>
                    <a:pt x="11073" y="16535"/>
                    <a:pt x="11223" y="17120"/>
                  </a:cubicBezTo>
                  <a:cubicBezTo>
                    <a:pt x="11454" y="18006"/>
                    <a:pt x="11795" y="18850"/>
                    <a:pt x="12285" y="19626"/>
                  </a:cubicBezTo>
                  <a:cubicBezTo>
                    <a:pt x="12762" y="20416"/>
                    <a:pt x="13415" y="21124"/>
                    <a:pt x="14247" y="21723"/>
                  </a:cubicBezTo>
                  <a:lnTo>
                    <a:pt x="14696" y="21111"/>
                  </a:lnTo>
                  <a:cubicBezTo>
                    <a:pt x="14029" y="20621"/>
                    <a:pt x="13497" y="20062"/>
                    <a:pt x="13075" y="19463"/>
                  </a:cubicBezTo>
                  <a:cubicBezTo>
                    <a:pt x="12762" y="18999"/>
                    <a:pt x="12503" y="18509"/>
                    <a:pt x="12313" y="17992"/>
                  </a:cubicBezTo>
                  <a:cubicBezTo>
                    <a:pt x="11999" y="17216"/>
                    <a:pt x="11808" y="16384"/>
                    <a:pt x="11699" y="15527"/>
                  </a:cubicBezTo>
                  <a:cubicBezTo>
                    <a:pt x="11577" y="14668"/>
                    <a:pt x="11550" y="13770"/>
                    <a:pt x="11550" y="12871"/>
                  </a:cubicBezTo>
                  <a:cubicBezTo>
                    <a:pt x="11550" y="11999"/>
                    <a:pt x="11577" y="11127"/>
                    <a:pt x="11617" y="10270"/>
                  </a:cubicBezTo>
                  <a:cubicBezTo>
                    <a:pt x="11632" y="9698"/>
                    <a:pt x="11659" y="9099"/>
                    <a:pt x="11659" y="8485"/>
                  </a:cubicBezTo>
                  <a:cubicBezTo>
                    <a:pt x="11659" y="7519"/>
                    <a:pt x="11604" y="6538"/>
                    <a:pt x="11400" y="5571"/>
                  </a:cubicBezTo>
                  <a:cubicBezTo>
                    <a:pt x="11291" y="5094"/>
                    <a:pt x="11154" y="4631"/>
                    <a:pt x="10951" y="4168"/>
                  </a:cubicBezTo>
                  <a:cubicBezTo>
                    <a:pt x="10760" y="3718"/>
                    <a:pt x="10515" y="3282"/>
                    <a:pt x="10215" y="2874"/>
                  </a:cubicBezTo>
                  <a:cubicBezTo>
                    <a:pt x="9901" y="2452"/>
                    <a:pt x="9507" y="2071"/>
                    <a:pt x="9044" y="1730"/>
                  </a:cubicBezTo>
                  <a:cubicBezTo>
                    <a:pt x="8363" y="1212"/>
                    <a:pt x="7546" y="776"/>
                    <a:pt x="6674" y="477"/>
                  </a:cubicBezTo>
                  <a:cubicBezTo>
                    <a:pt x="5802" y="177"/>
                    <a:pt x="4876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01"/>
            <p:cNvSpPr/>
            <p:nvPr/>
          </p:nvSpPr>
          <p:spPr>
            <a:xfrm>
              <a:off x="7996710" y="1716585"/>
              <a:ext cx="141718" cy="145447"/>
            </a:xfrm>
            <a:custGeom>
              <a:avLst/>
              <a:gdLst/>
              <a:ahLst/>
              <a:cxnLst/>
              <a:rect l="l" t="t" r="r" b="b"/>
              <a:pathLst>
                <a:path w="7791" h="7996" extrusionOk="0">
                  <a:moveTo>
                    <a:pt x="585" y="0"/>
                  </a:moveTo>
                  <a:cubicBezTo>
                    <a:pt x="286" y="191"/>
                    <a:pt x="68" y="532"/>
                    <a:pt x="13" y="926"/>
                  </a:cubicBezTo>
                  <a:cubicBezTo>
                    <a:pt x="0" y="968"/>
                    <a:pt x="0" y="1022"/>
                    <a:pt x="13" y="1077"/>
                  </a:cubicBezTo>
                  <a:cubicBezTo>
                    <a:pt x="27" y="1131"/>
                    <a:pt x="55" y="1186"/>
                    <a:pt x="95" y="1240"/>
                  </a:cubicBezTo>
                  <a:cubicBezTo>
                    <a:pt x="681" y="2125"/>
                    <a:pt x="1293" y="2996"/>
                    <a:pt x="1838" y="3909"/>
                  </a:cubicBezTo>
                  <a:cubicBezTo>
                    <a:pt x="2438" y="4890"/>
                    <a:pt x="2615" y="6020"/>
                    <a:pt x="2561" y="7096"/>
                  </a:cubicBezTo>
                  <a:cubicBezTo>
                    <a:pt x="2546" y="7451"/>
                    <a:pt x="2452" y="7790"/>
                    <a:pt x="2220" y="7995"/>
                  </a:cubicBezTo>
                  <a:cubicBezTo>
                    <a:pt x="2397" y="7995"/>
                    <a:pt x="2574" y="7954"/>
                    <a:pt x="2737" y="7899"/>
                  </a:cubicBezTo>
                  <a:cubicBezTo>
                    <a:pt x="2764" y="7886"/>
                    <a:pt x="2792" y="7872"/>
                    <a:pt x="2819" y="7845"/>
                  </a:cubicBezTo>
                  <a:cubicBezTo>
                    <a:pt x="2846" y="7818"/>
                    <a:pt x="2846" y="7777"/>
                    <a:pt x="2860" y="7723"/>
                  </a:cubicBezTo>
                  <a:cubicBezTo>
                    <a:pt x="3078" y="6430"/>
                    <a:pt x="2792" y="5056"/>
                    <a:pt x="2248" y="3763"/>
                  </a:cubicBezTo>
                  <a:lnTo>
                    <a:pt x="2248" y="3763"/>
                  </a:lnTo>
                  <a:cubicBezTo>
                    <a:pt x="2426" y="4184"/>
                    <a:pt x="2670" y="4564"/>
                    <a:pt x="2873" y="4958"/>
                  </a:cubicBezTo>
                  <a:cubicBezTo>
                    <a:pt x="3146" y="5475"/>
                    <a:pt x="3309" y="6047"/>
                    <a:pt x="3445" y="6619"/>
                  </a:cubicBezTo>
                  <a:cubicBezTo>
                    <a:pt x="3473" y="6755"/>
                    <a:pt x="3500" y="6906"/>
                    <a:pt x="3514" y="7055"/>
                  </a:cubicBezTo>
                  <a:cubicBezTo>
                    <a:pt x="3527" y="7260"/>
                    <a:pt x="3500" y="7464"/>
                    <a:pt x="3391" y="7600"/>
                  </a:cubicBezTo>
                  <a:cubicBezTo>
                    <a:pt x="3895" y="7505"/>
                    <a:pt x="4331" y="7246"/>
                    <a:pt x="4794" y="7028"/>
                  </a:cubicBezTo>
                  <a:cubicBezTo>
                    <a:pt x="4685" y="6483"/>
                    <a:pt x="4453" y="5952"/>
                    <a:pt x="4126" y="5517"/>
                  </a:cubicBezTo>
                  <a:lnTo>
                    <a:pt x="4126" y="5517"/>
                  </a:lnTo>
                  <a:cubicBezTo>
                    <a:pt x="4549" y="5898"/>
                    <a:pt x="4876" y="6415"/>
                    <a:pt x="5067" y="6973"/>
                  </a:cubicBezTo>
                  <a:cubicBezTo>
                    <a:pt x="5189" y="6919"/>
                    <a:pt x="5312" y="6879"/>
                    <a:pt x="5421" y="6824"/>
                  </a:cubicBezTo>
                  <a:cubicBezTo>
                    <a:pt x="5216" y="6089"/>
                    <a:pt x="4849" y="5393"/>
                    <a:pt x="4372" y="4821"/>
                  </a:cubicBezTo>
                  <a:lnTo>
                    <a:pt x="4372" y="4821"/>
                  </a:lnTo>
                  <a:cubicBezTo>
                    <a:pt x="4958" y="5203"/>
                    <a:pt x="5434" y="5857"/>
                    <a:pt x="5639" y="6565"/>
                  </a:cubicBezTo>
                  <a:cubicBezTo>
                    <a:pt x="5775" y="6497"/>
                    <a:pt x="5924" y="6429"/>
                    <a:pt x="6075" y="6361"/>
                  </a:cubicBezTo>
                  <a:cubicBezTo>
                    <a:pt x="5829" y="5857"/>
                    <a:pt x="5516" y="5366"/>
                    <a:pt x="5161" y="4945"/>
                  </a:cubicBezTo>
                  <a:lnTo>
                    <a:pt x="5161" y="4945"/>
                  </a:lnTo>
                  <a:cubicBezTo>
                    <a:pt x="5597" y="5312"/>
                    <a:pt x="5993" y="5762"/>
                    <a:pt x="6333" y="6252"/>
                  </a:cubicBezTo>
                  <a:cubicBezTo>
                    <a:pt x="6687" y="5952"/>
                    <a:pt x="7082" y="5707"/>
                    <a:pt x="7491" y="5530"/>
                  </a:cubicBezTo>
                  <a:cubicBezTo>
                    <a:pt x="7791" y="5393"/>
                    <a:pt x="6714" y="3882"/>
                    <a:pt x="6565" y="3705"/>
                  </a:cubicBezTo>
                  <a:cubicBezTo>
                    <a:pt x="6060" y="3133"/>
                    <a:pt x="5584" y="2629"/>
                    <a:pt x="4944" y="2275"/>
                  </a:cubicBezTo>
                  <a:cubicBezTo>
                    <a:pt x="4168" y="1839"/>
                    <a:pt x="3336" y="1730"/>
                    <a:pt x="2533" y="1471"/>
                  </a:cubicBezTo>
                  <a:cubicBezTo>
                    <a:pt x="2192" y="1349"/>
                    <a:pt x="1838" y="1186"/>
                    <a:pt x="1526" y="940"/>
                  </a:cubicBezTo>
                  <a:cubicBezTo>
                    <a:pt x="1185" y="681"/>
                    <a:pt x="872" y="341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01"/>
            <p:cNvSpPr/>
            <p:nvPr/>
          </p:nvSpPr>
          <p:spPr>
            <a:xfrm>
              <a:off x="7976883" y="1695775"/>
              <a:ext cx="45839" cy="53279"/>
            </a:xfrm>
            <a:custGeom>
              <a:avLst/>
              <a:gdLst/>
              <a:ahLst/>
              <a:cxnLst/>
              <a:rect l="l" t="t" r="r" b="b"/>
              <a:pathLst>
                <a:path w="2520" h="2929" extrusionOk="0">
                  <a:moveTo>
                    <a:pt x="1158" y="0"/>
                  </a:moveTo>
                  <a:cubicBezTo>
                    <a:pt x="791" y="163"/>
                    <a:pt x="449" y="368"/>
                    <a:pt x="150" y="613"/>
                  </a:cubicBezTo>
                  <a:cubicBezTo>
                    <a:pt x="95" y="654"/>
                    <a:pt x="41" y="708"/>
                    <a:pt x="28" y="777"/>
                  </a:cubicBezTo>
                  <a:cubicBezTo>
                    <a:pt x="1" y="872"/>
                    <a:pt x="55" y="968"/>
                    <a:pt x="95" y="1062"/>
                  </a:cubicBezTo>
                  <a:cubicBezTo>
                    <a:pt x="422" y="1757"/>
                    <a:pt x="791" y="2479"/>
                    <a:pt x="1390" y="2915"/>
                  </a:cubicBezTo>
                  <a:cubicBezTo>
                    <a:pt x="1403" y="2915"/>
                    <a:pt x="1417" y="2929"/>
                    <a:pt x="1430" y="2929"/>
                  </a:cubicBezTo>
                  <a:cubicBezTo>
                    <a:pt x="1472" y="2929"/>
                    <a:pt x="1499" y="2887"/>
                    <a:pt x="1512" y="2847"/>
                  </a:cubicBezTo>
                  <a:cubicBezTo>
                    <a:pt x="1635" y="2343"/>
                    <a:pt x="1948" y="1948"/>
                    <a:pt x="2425" y="1866"/>
                  </a:cubicBezTo>
                  <a:cubicBezTo>
                    <a:pt x="2452" y="1852"/>
                    <a:pt x="2492" y="1852"/>
                    <a:pt x="2507" y="1812"/>
                  </a:cubicBezTo>
                  <a:cubicBezTo>
                    <a:pt x="2520" y="1798"/>
                    <a:pt x="2507" y="1771"/>
                    <a:pt x="2492" y="1743"/>
                  </a:cubicBezTo>
                  <a:cubicBezTo>
                    <a:pt x="2452" y="1621"/>
                    <a:pt x="2329" y="1540"/>
                    <a:pt x="2220" y="1471"/>
                  </a:cubicBezTo>
                  <a:cubicBezTo>
                    <a:pt x="2044" y="1349"/>
                    <a:pt x="1158" y="0"/>
                    <a:pt x="1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01"/>
            <p:cNvSpPr/>
            <p:nvPr/>
          </p:nvSpPr>
          <p:spPr>
            <a:xfrm>
              <a:off x="7400369" y="1411593"/>
              <a:ext cx="598342" cy="186084"/>
            </a:xfrm>
            <a:custGeom>
              <a:avLst/>
              <a:gdLst/>
              <a:ahLst/>
              <a:cxnLst/>
              <a:rect l="l" t="t" r="r" b="b"/>
              <a:pathLst>
                <a:path w="32894" h="10230" extrusionOk="0">
                  <a:moveTo>
                    <a:pt x="14939" y="1"/>
                  </a:moveTo>
                  <a:cubicBezTo>
                    <a:pt x="14804" y="1"/>
                    <a:pt x="14669" y="1"/>
                    <a:pt x="14534" y="2"/>
                  </a:cubicBezTo>
                  <a:cubicBezTo>
                    <a:pt x="11919" y="29"/>
                    <a:pt x="9304" y="178"/>
                    <a:pt x="6716" y="478"/>
                  </a:cubicBezTo>
                  <a:cubicBezTo>
                    <a:pt x="4428" y="737"/>
                    <a:pt x="2180" y="1023"/>
                    <a:pt x="15" y="1745"/>
                  </a:cubicBezTo>
                  <a:cubicBezTo>
                    <a:pt x="1" y="1758"/>
                    <a:pt x="28" y="1827"/>
                    <a:pt x="83" y="1936"/>
                  </a:cubicBezTo>
                  <a:cubicBezTo>
                    <a:pt x="491" y="2657"/>
                    <a:pt x="2548" y="5368"/>
                    <a:pt x="2725" y="5613"/>
                  </a:cubicBezTo>
                  <a:cubicBezTo>
                    <a:pt x="3896" y="7152"/>
                    <a:pt x="5054" y="8691"/>
                    <a:pt x="6226" y="10230"/>
                  </a:cubicBezTo>
                  <a:cubicBezTo>
                    <a:pt x="6771" y="10093"/>
                    <a:pt x="7452" y="10080"/>
                    <a:pt x="7955" y="9890"/>
                  </a:cubicBezTo>
                  <a:cubicBezTo>
                    <a:pt x="8541" y="9658"/>
                    <a:pt x="9004" y="9058"/>
                    <a:pt x="9494" y="8664"/>
                  </a:cubicBezTo>
                  <a:cubicBezTo>
                    <a:pt x="11033" y="7411"/>
                    <a:pt x="13103" y="7043"/>
                    <a:pt x="15079" y="6730"/>
                  </a:cubicBezTo>
                  <a:cubicBezTo>
                    <a:pt x="15932" y="6597"/>
                    <a:pt x="16801" y="6458"/>
                    <a:pt x="17673" y="6458"/>
                  </a:cubicBezTo>
                  <a:cubicBezTo>
                    <a:pt x="17970" y="6458"/>
                    <a:pt x="18268" y="6474"/>
                    <a:pt x="18565" y="6512"/>
                  </a:cubicBezTo>
                  <a:cubicBezTo>
                    <a:pt x="19628" y="6661"/>
                    <a:pt x="20648" y="7084"/>
                    <a:pt x="21629" y="7520"/>
                  </a:cubicBezTo>
                  <a:cubicBezTo>
                    <a:pt x="23127" y="8187"/>
                    <a:pt x="24762" y="9549"/>
                    <a:pt x="26383" y="9549"/>
                  </a:cubicBezTo>
                  <a:cubicBezTo>
                    <a:pt x="28480" y="7288"/>
                    <a:pt x="30578" y="5027"/>
                    <a:pt x="32661" y="2766"/>
                  </a:cubicBezTo>
                  <a:cubicBezTo>
                    <a:pt x="32743" y="2684"/>
                    <a:pt x="32824" y="2590"/>
                    <a:pt x="32839" y="2481"/>
                  </a:cubicBezTo>
                  <a:cubicBezTo>
                    <a:pt x="32893" y="2208"/>
                    <a:pt x="32485" y="2031"/>
                    <a:pt x="32158" y="1963"/>
                  </a:cubicBezTo>
                  <a:cubicBezTo>
                    <a:pt x="31504" y="1813"/>
                    <a:pt x="30863" y="1663"/>
                    <a:pt x="30209" y="1527"/>
                  </a:cubicBezTo>
                  <a:cubicBezTo>
                    <a:pt x="25220" y="505"/>
                    <a:pt x="20075" y="1"/>
                    <a:pt x="14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01"/>
            <p:cNvSpPr/>
            <p:nvPr/>
          </p:nvSpPr>
          <p:spPr>
            <a:xfrm>
              <a:off x="7880258" y="1572392"/>
              <a:ext cx="11914" cy="12897"/>
            </a:xfrm>
            <a:custGeom>
              <a:avLst/>
              <a:gdLst/>
              <a:ahLst/>
              <a:cxnLst/>
              <a:rect l="l" t="t" r="r" b="b"/>
              <a:pathLst>
                <a:path w="655" h="709" extrusionOk="0">
                  <a:moveTo>
                    <a:pt x="655" y="0"/>
                  </a:moveTo>
                  <a:lnTo>
                    <a:pt x="655" y="0"/>
                  </a:lnTo>
                  <a:cubicBezTo>
                    <a:pt x="437" y="233"/>
                    <a:pt x="219" y="478"/>
                    <a:pt x="1" y="709"/>
                  </a:cubicBezTo>
                  <a:cubicBezTo>
                    <a:pt x="14" y="709"/>
                    <a:pt x="41" y="709"/>
                    <a:pt x="68" y="696"/>
                  </a:cubicBezTo>
                  <a:cubicBezTo>
                    <a:pt x="259" y="464"/>
                    <a:pt x="464" y="233"/>
                    <a:pt x="655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01"/>
            <p:cNvSpPr/>
            <p:nvPr/>
          </p:nvSpPr>
          <p:spPr>
            <a:xfrm>
              <a:off x="7452902" y="1435895"/>
              <a:ext cx="527219" cy="159799"/>
            </a:xfrm>
            <a:custGeom>
              <a:avLst/>
              <a:gdLst/>
              <a:ahLst/>
              <a:cxnLst/>
              <a:rect l="l" t="t" r="r" b="b"/>
              <a:pathLst>
                <a:path w="28984" h="8785" extrusionOk="0">
                  <a:moveTo>
                    <a:pt x="13130" y="1"/>
                  </a:moveTo>
                  <a:cubicBezTo>
                    <a:pt x="9970" y="1"/>
                    <a:pt x="6797" y="273"/>
                    <a:pt x="3583" y="927"/>
                  </a:cubicBezTo>
                  <a:cubicBezTo>
                    <a:pt x="2343" y="1172"/>
                    <a:pt x="1117" y="1485"/>
                    <a:pt x="0" y="2084"/>
                  </a:cubicBezTo>
                  <a:lnTo>
                    <a:pt x="859" y="3555"/>
                  </a:lnTo>
                  <a:cubicBezTo>
                    <a:pt x="1131" y="4005"/>
                    <a:pt x="1390" y="4454"/>
                    <a:pt x="1649" y="4904"/>
                  </a:cubicBezTo>
                  <a:cubicBezTo>
                    <a:pt x="1921" y="5367"/>
                    <a:pt x="2697" y="7083"/>
                    <a:pt x="3187" y="7246"/>
                  </a:cubicBezTo>
                  <a:cubicBezTo>
                    <a:pt x="3093" y="7219"/>
                    <a:pt x="2997" y="7192"/>
                    <a:pt x="2888" y="7192"/>
                  </a:cubicBezTo>
                  <a:cubicBezTo>
                    <a:pt x="2697" y="7192"/>
                    <a:pt x="2521" y="7246"/>
                    <a:pt x="2357" y="7341"/>
                  </a:cubicBezTo>
                  <a:cubicBezTo>
                    <a:pt x="2493" y="7573"/>
                    <a:pt x="2630" y="7804"/>
                    <a:pt x="2779" y="8036"/>
                  </a:cubicBezTo>
                  <a:cubicBezTo>
                    <a:pt x="2942" y="8281"/>
                    <a:pt x="3120" y="8526"/>
                    <a:pt x="3283" y="8785"/>
                  </a:cubicBezTo>
                  <a:cubicBezTo>
                    <a:pt x="3365" y="8757"/>
                    <a:pt x="3433" y="8757"/>
                    <a:pt x="3514" y="8757"/>
                  </a:cubicBezTo>
                  <a:lnTo>
                    <a:pt x="4046" y="8757"/>
                  </a:lnTo>
                  <a:cubicBezTo>
                    <a:pt x="4141" y="8757"/>
                    <a:pt x="4222" y="8744"/>
                    <a:pt x="4304" y="8717"/>
                  </a:cubicBezTo>
                  <a:lnTo>
                    <a:pt x="4304" y="8717"/>
                  </a:lnTo>
                  <a:cubicBezTo>
                    <a:pt x="4291" y="8730"/>
                    <a:pt x="4264" y="8730"/>
                    <a:pt x="4250" y="8744"/>
                  </a:cubicBezTo>
                  <a:cubicBezTo>
                    <a:pt x="4482" y="8703"/>
                    <a:pt x="4713" y="8663"/>
                    <a:pt x="4918" y="8608"/>
                  </a:cubicBezTo>
                  <a:cubicBezTo>
                    <a:pt x="4931" y="8540"/>
                    <a:pt x="4945" y="8485"/>
                    <a:pt x="4972" y="8431"/>
                  </a:cubicBezTo>
                  <a:cubicBezTo>
                    <a:pt x="5012" y="7341"/>
                    <a:pt x="5054" y="6238"/>
                    <a:pt x="5094" y="5149"/>
                  </a:cubicBezTo>
                  <a:lnTo>
                    <a:pt x="5094" y="5013"/>
                  </a:lnTo>
                  <a:cubicBezTo>
                    <a:pt x="5163" y="4005"/>
                    <a:pt x="5639" y="3569"/>
                    <a:pt x="6729" y="2997"/>
                  </a:cubicBezTo>
                  <a:cubicBezTo>
                    <a:pt x="8595" y="2044"/>
                    <a:pt x="10951" y="1717"/>
                    <a:pt x="13117" y="1621"/>
                  </a:cubicBezTo>
                  <a:cubicBezTo>
                    <a:pt x="13144" y="1621"/>
                    <a:pt x="13184" y="1608"/>
                    <a:pt x="13226" y="1608"/>
                  </a:cubicBezTo>
                  <a:cubicBezTo>
                    <a:pt x="13457" y="1608"/>
                    <a:pt x="13702" y="1594"/>
                    <a:pt x="13934" y="1594"/>
                  </a:cubicBezTo>
                  <a:cubicBezTo>
                    <a:pt x="16807" y="1594"/>
                    <a:pt x="20076" y="2275"/>
                    <a:pt x="22351" y="4032"/>
                  </a:cubicBezTo>
                  <a:cubicBezTo>
                    <a:pt x="22500" y="4141"/>
                    <a:pt x="22650" y="4277"/>
                    <a:pt x="22718" y="4441"/>
                  </a:cubicBezTo>
                  <a:cubicBezTo>
                    <a:pt x="22787" y="4590"/>
                    <a:pt x="22800" y="4753"/>
                    <a:pt x="22800" y="4904"/>
                  </a:cubicBezTo>
                  <a:cubicBezTo>
                    <a:pt x="22854" y="5993"/>
                    <a:pt x="22896" y="7083"/>
                    <a:pt x="22936" y="8172"/>
                  </a:cubicBezTo>
                  <a:cubicBezTo>
                    <a:pt x="23127" y="8200"/>
                    <a:pt x="23304" y="8213"/>
                    <a:pt x="23495" y="8213"/>
                  </a:cubicBezTo>
                  <a:cubicBezTo>
                    <a:pt x="23713" y="7982"/>
                    <a:pt x="23931" y="7737"/>
                    <a:pt x="24149" y="7504"/>
                  </a:cubicBezTo>
                  <a:lnTo>
                    <a:pt x="25701" y="5707"/>
                  </a:lnTo>
                  <a:cubicBezTo>
                    <a:pt x="26423" y="4862"/>
                    <a:pt x="27158" y="4032"/>
                    <a:pt x="27880" y="3188"/>
                  </a:cubicBezTo>
                  <a:cubicBezTo>
                    <a:pt x="28235" y="2765"/>
                    <a:pt x="28602" y="2343"/>
                    <a:pt x="28956" y="1920"/>
                  </a:cubicBezTo>
                  <a:cubicBezTo>
                    <a:pt x="28970" y="1907"/>
                    <a:pt x="28970" y="1893"/>
                    <a:pt x="28983" y="1893"/>
                  </a:cubicBezTo>
                  <a:cubicBezTo>
                    <a:pt x="23686" y="776"/>
                    <a:pt x="18428" y="1"/>
                    <a:pt x="1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01"/>
            <p:cNvSpPr/>
            <p:nvPr/>
          </p:nvSpPr>
          <p:spPr>
            <a:xfrm>
              <a:off x="7881749" y="1576358"/>
              <a:ext cx="8677" cy="8440"/>
            </a:xfrm>
            <a:custGeom>
              <a:avLst/>
              <a:gdLst/>
              <a:ahLst/>
              <a:cxnLst/>
              <a:rect l="l" t="t" r="r" b="b"/>
              <a:pathLst>
                <a:path w="477" h="464" extrusionOk="0">
                  <a:moveTo>
                    <a:pt x="477" y="0"/>
                  </a:moveTo>
                  <a:cubicBezTo>
                    <a:pt x="327" y="151"/>
                    <a:pt x="164" y="314"/>
                    <a:pt x="1" y="463"/>
                  </a:cubicBezTo>
                  <a:cubicBezTo>
                    <a:pt x="123" y="396"/>
                    <a:pt x="300" y="205"/>
                    <a:pt x="477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01"/>
            <p:cNvSpPr/>
            <p:nvPr/>
          </p:nvSpPr>
          <p:spPr>
            <a:xfrm>
              <a:off x="7513111" y="1596167"/>
              <a:ext cx="8931" cy="1510"/>
            </a:xfrm>
            <a:custGeom>
              <a:avLst/>
              <a:gdLst/>
              <a:ahLst/>
              <a:cxnLst/>
              <a:rect l="l" t="t" r="r" b="b"/>
              <a:pathLst>
                <a:path w="491" h="83" extrusionOk="0">
                  <a:moveTo>
                    <a:pt x="477" y="1"/>
                  </a:moveTo>
                  <a:cubicBezTo>
                    <a:pt x="382" y="1"/>
                    <a:pt x="300" y="1"/>
                    <a:pt x="218" y="15"/>
                  </a:cubicBezTo>
                  <a:cubicBezTo>
                    <a:pt x="137" y="15"/>
                    <a:pt x="68" y="28"/>
                    <a:pt x="1" y="55"/>
                  </a:cubicBezTo>
                  <a:cubicBezTo>
                    <a:pt x="14" y="70"/>
                    <a:pt x="28" y="70"/>
                    <a:pt x="28" y="83"/>
                  </a:cubicBezTo>
                  <a:cubicBezTo>
                    <a:pt x="177" y="55"/>
                    <a:pt x="327" y="15"/>
                    <a:pt x="491" y="1"/>
                  </a:cubicBezTo>
                  <a:close/>
                </a:path>
              </a:pathLst>
            </a:custGeom>
            <a:solidFill>
              <a:srgbClr val="20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01"/>
            <p:cNvSpPr/>
            <p:nvPr/>
          </p:nvSpPr>
          <p:spPr>
            <a:xfrm>
              <a:off x="7395421" y="1401716"/>
              <a:ext cx="607491" cy="195961"/>
            </a:xfrm>
            <a:custGeom>
              <a:avLst/>
              <a:gdLst/>
              <a:ahLst/>
              <a:cxnLst/>
              <a:rect l="l" t="t" r="r" b="b"/>
              <a:pathLst>
                <a:path w="33397" h="10773" extrusionOk="0">
                  <a:moveTo>
                    <a:pt x="14737" y="0"/>
                  </a:moveTo>
                  <a:cubicBezTo>
                    <a:pt x="14601" y="0"/>
                    <a:pt x="14465" y="13"/>
                    <a:pt x="14329" y="13"/>
                  </a:cubicBezTo>
                  <a:cubicBezTo>
                    <a:pt x="14179" y="13"/>
                    <a:pt x="14043" y="13"/>
                    <a:pt x="13907" y="27"/>
                  </a:cubicBezTo>
                  <a:cubicBezTo>
                    <a:pt x="13620" y="27"/>
                    <a:pt x="13348" y="40"/>
                    <a:pt x="13062" y="55"/>
                  </a:cubicBezTo>
                  <a:lnTo>
                    <a:pt x="12640" y="68"/>
                  </a:lnTo>
                  <a:lnTo>
                    <a:pt x="12231" y="95"/>
                  </a:lnTo>
                  <a:lnTo>
                    <a:pt x="12013" y="109"/>
                  </a:lnTo>
                  <a:lnTo>
                    <a:pt x="11809" y="122"/>
                  </a:lnTo>
                  <a:lnTo>
                    <a:pt x="11387" y="149"/>
                  </a:lnTo>
                  <a:lnTo>
                    <a:pt x="10965" y="177"/>
                  </a:lnTo>
                  <a:lnTo>
                    <a:pt x="10760" y="191"/>
                  </a:lnTo>
                  <a:lnTo>
                    <a:pt x="10556" y="204"/>
                  </a:lnTo>
                  <a:lnTo>
                    <a:pt x="10134" y="245"/>
                  </a:lnTo>
                  <a:lnTo>
                    <a:pt x="9712" y="272"/>
                  </a:lnTo>
                  <a:cubicBezTo>
                    <a:pt x="7491" y="476"/>
                    <a:pt x="5272" y="776"/>
                    <a:pt x="3079" y="1199"/>
                  </a:cubicBezTo>
                  <a:lnTo>
                    <a:pt x="2875" y="1239"/>
                  </a:lnTo>
                  <a:lnTo>
                    <a:pt x="2670" y="1293"/>
                  </a:lnTo>
                  <a:lnTo>
                    <a:pt x="2248" y="1375"/>
                  </a:lnTo>
                  <a:lnTo>
                    <a:pt x="1840" y="1457"/>
                  </a:lnTo>
                  <a:cubicBezTo>
                    <a:pt x="1771" y="1484"/>
                    <a:pt x="1704" y="1498"/>
                    <a:pt x="1635" y="1511"/>
                  </a:cubicBezTo>
                  <a:lnTo>
                    <a:pt x="1431" y="1553"/>
                  </a:lnTo>
                  <a:cubicBezTo>
                    <a:pt x="1295" y="1593"/>
                    <a:pt x="1159" y="1620"/>
                    <a:pt x="1023" y="1647"/>
                  </a:cubicBezTo>
                  <a:lnTo>
                    <a:pt x="614" y="1756"/>
                  </a:lnTo>
                  <a:lnTo>
                    <a:pt x="518" y="1784"/>
                  </a:lnTo>
                  <a:lnTo>
                    <a:pt x="464" y="1798"/>
                  </a:lnTo>
                  <a:cubicBezTo>
                    <a:pt x="436" y="1798"/>
                    <a:pt x="423" y="1811"/>
                    <a:pt x="396" y="1811"/>
                  </a:cubicBezTo>
                  <a:cubicBezTo>
                    <a:pt x="369" y="1825"/>
                    <a:pt x="342" y="1825"/>
                    <a:pt x="300" y="1852"/>
                  </a:cubicBezTo>
                  <a:cubicBezTo>
                    <a:pt x="273" y="1865"/>
                    <a:pt x="233" y="1880"/>
                    <a:pt x="191" y="1907"/>
                  </a:cubicBezTo>
                  <a:cubicBezTo>
                    <a:pt x="151" y="1934"/>
                    <a:pt x="110" y="1974"/>
                    <a:pt x="82" y="2029"/>
                  </a:cubicBezTo>
                  <a:cubicBezTo>
                    <a:pt x="69" y="2043"/>
                    <a:pt x="69" y="2056"/>
                    <a:pt x="55" y="2070"/>
                  </a:cubicBezTo>
                  <a:cubicBezTo>
                    <a:pt x="55" y="2083"/>
                    <a:pt x="42" y="2097"/>
                    <a:pt x="42" y="2111"/>
                  </a:cubicBezTo>
                  <a:cubicBezTo>
                    <a:pt x="28" y="2125"/>
                    <a:pt x="28" y="2138"/>
                    <a:pt x="15" y="2152"/>
                  </a:cubicBezTo>
                  <a:cubicBezTo>
                    <a:pt x="15" y="2165"/>
                    <a:pt x="15" y="2179"/>
                    <a:pt x="1" y="2206"/>
                  </a:cubicBezTo>
                  <a:lnTo>
                    <a:pt x="1" y="2247"/>
                  </a:lnTo>
                  <a:lnTo>
                    <a:pt x="1" y="2288"/>
                  </a:lnTo>
                  <a:lnTo>
                    <a:pt x="1" y="2328"/>
                  </a:lnTo>
                  <a:lnTo>
                    <a:pt x="1" y="2370"/>
                  </a:lnTo>
                  <a:cubicBezTo>
                    <a:pt x="1" y="2383"/>
                    <a:pt x="1" y="2410"/>
                    <a:pt x="15" y="2424"/>
                  </a:cubicBezTo>
                  <a:lnTo>
                    <a:pt x="15" y="2452"/>
                  </a:lnTo>
                  <a:cubicBezTo>
                    <a:pt x="28" y="2465"/>
                    <a:pt x="28" y="2479"/>
                    <a:pt x="28" y="2479"/>
                  </a:cubicBezTo>
                  <a:cubicBezTo>
                    <a:pt x="55" y="2546"/>
                    <a:pt x="82" y="2601"/>
                    <a:pt x="110" y="2642"/>
                  </a:cubicBezTo>
                  <a:cubicBezTo>
                    <a:pt x="110" y="2655"/>
                    <a:pt x="124" y="2670"/>
                    <a:pt x="124" y="2670"/>
                  </a:cubicBezTo>
                  <a:lnTo>
                    <a:pt x="137" y="2697"/>
                  </a:lnTo>
                  <a:lnTo>
                    <a:pt x="164" y="2737"/>
                  </a:lnTo>
                  <a:lnTo>
                    <a:pt x="233" y="2833"/>
                  </a:lnTo>
                  <a:lnTo>
                    <a:pt x="464" y="3173"/>
                  </a:lnTo>
                  <a:cubicBezTo>
                    <a:pt x="545" y="3296"/>
                    <a:pt x="627" y="3405"/>
                    <a:pt x="696" y="3514"/>
                  </a:cubicBezTo>
                  <a:lnTo>
                    <a:pt x="1186" y="4208"/>
                  </a:lnTo>
                  <a:cubicBezTo>
                    <a:pt x="1268" y="4317"/>
                    <a:pt x="1349" y="4426"/>
                    <a:pt x="1444" y="4535"/>
                  </a:cubicBezTo>
                  <a:cubicBezTo>
                    <a:pt x="1526" y="4658"/>
                    <a:pt x="1608" y="4767"/>
                    <a:pt x="1689" y="4876"/>
                  </a:cubicBezTo>
                  <a:lnTo>
                    <a:pt x="1935" y="5203"/>
                  </a:lnTo>
                  <a:cubicBezTo>
                    <a:pt x="2030" y="5325"/>
                    <a:pt x="2112" y="5434"/>
                    <a:pt x="2194" y="5543"/>
                  </a:cubicBezTo>
                  <a:cubicBezTo>
                    <a:pt x="2370" y="5761"/>
                    <a:pt x="2534" y="5979"/>
                    <a:pt x="2711" y="6196"/>
                  </a:cubicBezTo>
                  <a:lnTo>
                    <a:pt x="3229" y="6850"/>
                  </a:lnTo>
                  <a:lnTo>
                    <a:pt x="3760" y="7504"/>
                  </a:lnTo>
                  <a:lnTo>
                    <a:pt x="4277" y="8145"/>
                  </a:lnTo>
                  <a:lnTo>
                    <a:pt x="4809" y="8798"/>
                  </a:lnTo>
                  <a:cubicBezTo>
                    <a:pt x="4985" y="9016"/>
                    <a:pt x="5163" y="9220"/>
                    <a:pt x="5340" y="9438"/>
                  </a:cubicBezTo>
                  <a:lnTo>
                    <a:pt x="5599" y="9765"/>
                  </a:lnTo>
                  <a:lnTo>
                    <a:pt x="5857" y="10092"/>
                  </a:lnTo>
                  <a:cubicBezTo>
                    <a:pt x="6035" y="10310"/>
                    <a:pt x="6211" y="10527"/>
                    <a:pt x="6375" y="10745"/>
                  </a:cubicBezTo>
                  <a:lnTo>
                    <a:pt x="6402" y="10773"/>
                  </a:lnTo>
                  <a:lnTo>
                    <a:pt x="6429" y="10760"/>
                  </a:lnTo>
                  <a:cubicBezTo>
                    <a:pt x="6511" y="10732"/>
                    <a:pt x="6593" y="10718"/>
                    <a:pt x="6688" y="10705"/>
                  </a:cubicBezTo>
                  <a:cubicBezTo>
                    <a:pt x="6770" y="10691"/>
                    <a:pt x="6852" y="10691"/>
                    <a:pt x="6947" y="10691"/>
                  </a:cubicBezTo>
                  <a:cubicBezTo>
                    <a:pt x="7028" y="10678"/>
                    <a:pt x="7124" y="10678"/>
                    <a:pt x="7219" y="10664"/>
                  </a:cubicBezTo>
                  <a:cubicBezTo>
                    <a:pt x="7301" y="10651"/>
                    <a:pt x="7397" y="10636"/>
                    <a:pt x="7464" y="10596"/>
                  </a:cubicBezTo>
                  <a:lnTo>
                    <a:pt x="7464" y="10596"/>
                  </a:lnTo>
                  <a:cubicBezTo>
                    <a:pt x="7382" y="10623"/>
                    <a:pt x="7301" y="10636"/>
                    <a:pt x="7206" y="10636"/>
                  </a:cubicBezTo>
                  <a:cubicBezTo>
                    <a:pt x="7179" y="10641"/>
                    <a:pt x="7150" y="10643"/>
                    <a:pt x="7121" y="10643"/>
                  </a:cubicBezTo>
                  <a:cubicBezTo>
                    <a:pt x="7062" y="10643"/>
                    <a:pt x="7001" y="10636"/>
                    <a:pt x="6947" y="10636"/>
                  </a:cubicBezTo>
                  <a:cubicBezTo>
                    <a:pt x="6883" y="10636"/>
                    <a:pt x="6826" y="10631"/>
                    <a:pt x="6766" y="10631"/>
                  </a:cubicBezTo>
                  <a:cubicBezTo>
                    <a:pt x="6737" y="10631"/>
                    <a:pt x="6706" y="10632"/>
                    <a:pt x="6674" y="10636"/>
                  </a:cubicBezTo>
                  <a:cubicBezTo>
                    <a:pt x="6603" y="10636"/>
                    <a:pt x="6523" y="10636"/>
                    <a:pt x="6440" y="10654"/>
                  </a:cubicBezTo>
                  <a:lnTo>
                    <a:pt x="6440" y="10654"/>
                  </a:lnTo>
                  <a:cubicBezTo>
                    <a:pt x="5206" y="8823"/>
                    <a:pt x="3877" y="7047"/>
                    <a:pt x="2616" y="5230"/>
                  </a:cubicBezTo>
                  <a:cubicBezTo>
                    <a:pt x="2303" y="4780"/>
                    <a:pt x="1989" y="4317"/>
                    <a:pt x="1689" y="3854"/>
                  </a:cubicBezTo>
                  <a:lnTo>
                    <a:pt x="1458" y="3514"/>
                  </a:lnTo>
                  <a:cubicBezTo>
                    <a:pt x="1377" y="3391"/>
                    <a:pt x="1308" y="3282"/>
                    <a:pt x="1226" y="3160"/>
                  </a:cubicBezTo>
                  <a:cubicBezTo>
                    <a:pt x="1159" y="3051"/>
                    <a:pt x="1077" y="2928"/>
                    <a:pt x="1008" y="2819"/>
                  </a:cubicBezTo>
                  <a:lnTo>
                    <a:pt x="791" y="2465"/>
                  </a:lnTo>
                  <a:lnTo>
                    <a:pt x="775" y="2438"/>
                  </a:lnTo>
                  <a:lnTo>
                    <a:pt x="775" y="2438"/>
                  </a:lnTo>
                  <a:lnTo>
                    <a:pt x="777" y="2437"/>
                  </a:lnTo>
                  <a:lnTo>
                    <a:pt x="1186" y="2356"/>
                  </a:lnTo>
                  <a:lnTo>
                    <a:pt x="1595" y="2274"/>
                  </a:lnTo>
                  <a:lnTo>
                    <a:pt x="1785" y="2234"/>
                  </a:lnTo>
                  <a:lnTo>
                    <a:pt x="1989" y="2192"/>
                  </a:lnTo>
                  <a:lnTo>
                    <a:pt x="2398" y="2125"/>
                  </a:lnTo>
                  <a:lnTo>
                    <a:pt x="2806" y="2043"/>
                  </a:lnTo>
                  <a:lnTo>
                    <a:pt x="3011" y="2016"/>
                  </a:lnTo>
                  <a:lnTo>
                    <a:pt x="3215" y="1974"/>
                  </a:lnTo>
                  <a:cubicBezTo>
                    <a:pt x="5394" y="1607"/>
                    <a:pt x="7587" y="1375"/>
                    <a:pt x="9794" y="1199"/>
                  </a:cubicBezTo>
                  <a:lnTo>
                    <a:pt x="10215" y="1171"/>
                  </a:lnTo>
                  <a:lnTo>
                    <a:pt x="10624" y="1144"/>
                  </a:lnTo>
                  <a:lnTo>
                    <a:pt x="10829" y="1130"/>
                  </a:lnTo>
                  <a:lnTo>
                    <a:pt x="11033" y="1117"/>
                  </a:lnTo>
                  <a:lnTo>
                    <a:pt x="11455" y="1090"/>
                  </a:lnTo>
                  <a:cubicBezTo>
                    <a:pt x="12000" y="1062"/>
                    <a:pt x="12545" y="1035"/>
                    <a:pt x="13103" y="1008"/>
                  </a:cubicBezTo>
                  <a:cubicBezTo>
                    <a:pt x="13933" y="977"/>
                    <a:pt x="14763" y="962"/>
                    <a:pt x="15594" y="962"/>
                  </a:cubicBezTo>
                  <a:cubicBezTo>
                    <a:pt x="15867" y="962"/>
                    <a:pt x="16140" y="963"/>
                    <a:pt x="16413" y="967"/>
                  </a:cubicBezTo>
                  <a:cubicBezTo>
                    <a:pt x="17516" y="981"/>
                    <a:pt x="18619" y="1008"/>
                    <a:pt x="19722" y="1062"/>
                  </a:cubicBezTo>
                  <a:cubicBezTo>
                    <a:pt x="20826" y="1130"/>
                    <a:pt x="21928" y="1212"/>
                    <a:pt x="23018" y="1321"/>
                  </a:cubicBezTo>
                  <a:lnTo>
                    <a:pt x="23441" y="1362"/>
                  </a:lnTo>
                  <a:lnTo>
                    <a:pt x="23849" y="1402"/>
                  </a:lnTo>
                  <a:lnTo>
                    <a:pt x="24053" y="1430"/>
                  </a:lnTo>
                  <a:lnTo>
                    <a:pt x="24258" y="1444"/>
                  </a:lnTo>
                  <a:lnTo>
                    <a:pt x="24666" y="1498"/>
                  </a:lnTo>
                  <a:cubicBezTo>
                    <a:pt x="25211" y="1566"/>
                    <a:pt x="25769" y="1634"/>
                    <a:pt x="26314" y="1716"/>
                  </a:cubicBezTo>
                  <a:cubicBezTo>
                    <a:pt x="27403" y="1865"/>
                    <a:pt x="28493" y="2056"/>
                    <a:pt x="29583" y="2261"/>
                  </a:cubicBezTo>
                  <a:lnTo>
                    <a:pt x="29991" y="2343"/>
                  </a:lnTo>
                  <a:lnTo>
                    <a:pt x="30196" y="2383"/>
                  </a:lnTo>
                  <a:lnTo>
                    <a:pt x="30291" y="2397"/>
                  </a:lnTo>
                  <a:cubicBezTo>
                    <a:pt x="30332" y="2410"/>
                    <a:pt x="30373" y="2410"/>
                    <a:pt x="30400" y="2424"/>
                  </a:cubicBezTo>
                  <a:cubicBezTo>
                    <a:pt x="30550" y="2452"/>
                    <a:pt x="30686" y="2465"/>
                    <a:pt x="30823" y="2492"/>
                  </a:cubicBezTo>
                  <a:cubicBezTo>
                    <a:pt x="30959" y="2506"/>
                    <a:pt x="31095" y="2533"/>
                    <a:pt x="31231" y="2546"/>
                  </a:cubicBezTo>
                  <a:cubicBezTo>
                    <a:pt x="31504" y="2588"/>
                    <a:pt x="31762" y="2642"/>
                    <a:pt x="32021" y="2697"/>
                  </a:cubicBezTo>
                  <a:cubicBezTo>
                    <a:pt x="32157" y="2737"/>
                    <a:pt x="32279" y="2764"/>
                    <a:pt x="32402" y="2806"/>
                  </a:cubicBezTo>
                  <a:cubicBezTo>
                    <a:pt x="32470" y="2819"/>
                    <a:pt x="32524" y="2846"/>
                    <a:pt x="32579" y="2860"/>
                  </a:cubicBezTo>
                  <a:cubicBezTo>
                    <a:pt x="32633" y="2887"/>
                    <a:pt x="32688" y="2915"/>
                    <a:pt x="32729" y="2928"/>
                  </a:cubicBezTo>
                  <a:cubicBezTo>
                    <a:pt x="32740" y="2940"/>
                    <a:pt x="32761" y="2951"/>
                    <a:pt x="32776" y="2962"/>
                  </a:cubicBezTo>
                  <a:lnTo>
                    <a:pt x="32776" y="2962"/>
                  </a:lnTo>
                  <a:cubicBezTo>
                    <a:pt x="32774" y="2964"/>
                    <a:pt x="32772" y="2966"/>
                    <a:pt x="32770" y="2969"/>
                  </a:cubicBezTo>
                  <a:cubicBezTo>
                    <a:pt x="32770" y="2982"/>
                    <a:pt x="32757" y="2996"/>
                    <a:pt x="32742" y="3024"/>
                  </a:cubicBezTo>
                  <a:cubicBezTo>
                    <a:pt x="32729" y="3064"/>
                    <a:pt x="32688" y="3105"/>
                    <a:pt x="32648" y="3160"/>
                  </a:cubicBezTo>
                  <a:lnTo>
                    <a:pt x="32388" y="3473"/>
                  </a:lnTo>
                  <a:cubicBezTo>
                    <a:pt x="32293" y="3581"/>
                    <a:pt x="32212" y="3690"/>
                    <a:pt x="32116" y="3799"/>
                  </a:cubicBezTo>
                  <a:cubicBezTo>
                    <a:pt x="31762" y="4222"/>
                    <a:pt x="31395" y="4644"/>
                    <a:pt x="31040" y="5067"/>
                  </a:cubicBezTo>
                  <a:cubicBezTo>
                    <a:pt x="30318" y="5911"/>
                    <a:pt x="29583" y="6741"/>
                    <a:pt x="28861" y="7586"/>
                  </a:cubicBezTo>
                  <a:cubicBezTo>
                    <a:pt x="28139" y="8430"/>
                    <a:pt x="27403" y="9261"/>
                    <a:pt x="26682" y="10119"/>
                  </a:cubicBezTo>
                  <a:cubicBezTo>
                    <a:pt x="27485" y="9343"/>
                    <a:pt x="28275" y="8553"/>
                    <a:pt x="29052" y="7763"/>
                  </a:cubicBezTo>
                  <a:cubicBezTo>
                    <a:pt x="29842" y="6973"/>
                    <a:pt x="30618" y="6183"/>
                    <a:pt x="31380" y="5379"/>
                  </a:cubicBezTo>
                  <a:cubicBezTo>
                    <a:pt x="31776" y="4971"/>
                    <a:pt x="32157" y="4562"/>
                    <a:pt x="32524" y="4154"/>
                  </a:cubicBezTo>
                  <a:cubicBezTo>
                    <a:pt x="32620" y="4059"/>
                    <a:pt x="32715" y="3950"/>
                    <a:pt x="32811" y="3854"/>
                  </a:cubicBezTo>
                  <a:lnTo>
                    <a:pt x="33096" y="3541"/>
                  </a:lnTo>
                  <a:cubicBezTo>
                    <a:pt x="33151" y="3487"/>
                    <a:pt x="33192" y="3418"/>
                    <a:pt x="33247" y="3350"/>
                  </a:cubicBezTo>
                  <a:cubicBezTo>
                    <a:pt x="33274" y="3309"/>
                    <a:pt x="33301" y="3269"/>
                    <a:pt x="33329" y="3214"/>
                  </a:cubicBezTo>
                  <a:cubicBezTo>
                    <a:pt x="33329" y="3200"/>
                    <a:pt x="33342" y="3173"/>
                    <a:pt x="33356" y="3146"/>
                  </a:cubicBezTo>
                  <a:cubicBezTo>
                    <a:pt x="33369" y="3118"/>
                    <a:pt x="33369" y="3091"/>
                    <a:pt x="33383" y="3064"/>
                  </a:cubicBezTo>
                  <a:lnTo>
                    <a:pt x="33383" y="3024"/>
                  </a:lnTo>
                  <a:cubicBezTo>
                    <a:pt x="33396" y="2996"/>
                    <a:pt x="33396" y="2982"/>
                    <a:pt x="33396" y="2969"/>
                  </a:cubicBezTo>
                  <a:lnTo>
                    <a:pt x="33396" y="2942"/>
                  </a:lnTo>
                  <a:lnTo>
                    <a:pt x="33396" y="2928"/>
                  </a:lnTo>
                  <a:lnTo>
                    <a:pt x="33396" y="2846"/>
                  </a:lnTo>
                  <a:cubicBezTo>
                    <a:pt x="33396" y="2819"/>
                    <a:pt x="33383" y="2792"/>
                    <a:pt x="33383" y="2778"/>
                  </a:cubicBezTo>
                  <a:cubicBezTo>
                    <a:pt x="33369" y="2751"/>
                    <a:pt x="33369" y="2737"/>
                    <a:pt x="33356" y="2710"/>
                  </a:cubicBezTo>
                  <a:cubicBezTo>
                    <a:pt x="33356" y="2710"/>
                    <a:pt x="33342" y="2697"/>
                    <a:pt x="33342" y="2683"/>
                  </a:cubicBezTo>
                  <a:cubicBezTo>
                    <a:pt x="33342" y="2683"/>
                    <a:pt x="33329" y="2670"/>
                    <a:pt x="33329" y="2655"/>
                  </a:cubicBezTo>
                  <a:lnTo>
                    <a:pt x="33314" y="2642"/>
                  </a:lnTo>
                  <a:cubicBezTo>
                    <a:pt x="33301" y="2628"/>
                    <a:pt x="33301" y="2615"/>
                    <a:pt x="33301" y="2615"/>
                  </a:cubicBezTo>
                  <a:cubicBezTo>
                    <a:pt x="33260" y="2561"/>
                    <a:pt x="33205" y="2519"/>
                    <a:pt x="33165" y="2479"/>
                  </a:cubicBezTo>
                  <a:cubicBezTo>
                    <a:pt x="33124" y="2452"/>
                    <a:pt x="33083" y="2424"/>
                    <a:pt x="33056" y="2397"/>
                  </a:cubicBezTo>
                  <a:cubicBezTo>
                    <a:pt x="32974" y="2356"/>
                    <a:pt x="32906" y="2315"/>
                    <a:pt x="32824" y="2274"/>
                  </a:cubicBezTo>
                  <a:cubicBezTo>
                    <a:pt x="32757" y="2247"/>
                    <a:pt x="32688" y="2220"/>
                    <a:pt x="32606" y="2192"/>
                  </a:cubicBezTo>
                  <a:cubicBezTo>
                    <a:pt x="32470" y="2138"/>
                    <a:pt x="32334" y="2097"/>
                    <a:pt x="32184" y="2056"/>
                  </a:cubicBezTo>
                  <a:cubicBezTo>
                    <a:pt x="31912" y="1989"/>
                    <a:pt x="31626" y="1920"/>
                    <a:pt x="31353" y="1865"/>
                  </a:cubicBezTo>
                  <a:lnTo>
                    <a:pt x="30945" y="1784"/>
                  </a:lnTo>
                  <a:cubicBezTo>
                    <a:pt x="30808" y="1756"/>
                    <a:pt x="30672" y="1743"/>
                    <a:pt x="30536" y="1716"/>
                  </a:cubicBezTo>
                  <a:cubicBezTo>
                    <a:pt x="30509" y="1702"/>
                    <a:pt x="30468" y="1702"/>
                    <a:pt x="30441" y="1689"/>
                  </a:cubicBezTo>
                  <a:lnTo>
                    <a:pt x="30345" y="1662"/>
                  </a:lnTo>
                  <a:lnTo>
                    <a:pt x="30142" y="1620"/>
                  </a:lnTo>
                  <a:cubicBezTo>
                    <a:pt x="30005" y="1593"/>
                    <a:pt x="29869" y="1553"/>
                    <a:pt x="29733" y="1525"/>
                  </a:cubicBezTo>
                  <a:cubicBezTo>
                    <a:pt x="28643" y="1280"/>
                    <a:pt x="27540" y="1062"/>
                    <a:pt x="26437" y="885"/>
                  </a:cubicBezTo>
                  <a:cubicBezTo>
                    <a:pt x="25892" y="790"/>
                    <a:pt x="25333" y="708"/>
                    <a:pt x="24788" y="627"/>
                  </a:cubicBezTo>
                  <a:lnTo>
                    <a:pt x="24367" y="572"/>
                  </a:lnTo>
                  <a:lnTo>
                    <a:pt x="24162" y="545"/>
                  </a:lnTo>
                  <a:lnTo>
                    <a:pt x="23958" y="518"/>
                  </a:lnTo>
                  <a:lnTo>
                    <a:pt x="23535" y="463"/>
                  </a:lnTo>
                  <a:lnTo>
                    <a:pt x="23114" y="409"/>
                  </a:lnTo>
                  <a:lnTo>
                    <a:pt x="22909" y="394"/>
                  </a:lnTo>
                  <a:lnTo>
                    <a:pt x="22705" y="367"/>
                  </a:lnTo>
                  <a:lnTo>
                    <a:pt x="22282" y="327"/>
                  </a:lnTo>
                  <a:lnTo>
                    <a:pt x="21874" y="286"/>
                  </a:lnTo>
                  <a:lnTo>
                    <a:pt x="21656" y="258"/>
                  </a:lnTo>
                  <a:lnTo>
                    <a:pt x="21452" y="245"/>
                  </a:lnTo>
                  <a:cubicBezTo>
                    <a:pt x="20893" y="191"/>
                    <a:pt x="20335" y="149"/>
                    <a:pt x="19776" y="122"/>
                  </a:cubicBezTo>
                  <a:cubicBezTo>
                    <a:pt x="19219" y="82"/>
                    <a:pt x="18660" y="55"/>
                    <a:pt x="18102" y="40"/>
                  </a:cubicBezTo>
                  <a:cubicBezTo>
                    <a:pt x="17815" y="27"/>
                    <a:pt x="17543" y="13"/>
                    <a:pt x="17257" y="13"/>
                  </a:cubicBezTo>
                  <a:cubicBezTo>
                    <a:pt x="17121" y="13"/>
                    <a:pt x="16985" y="13"/>
                    <a:pt x="1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01"/>
            <p:cNvSpPr/>
            <p:nvPr/>
          </p:nvSpPr>
          <p:spPr>
            <a:xfrm>
              <a:off x="7542342" y="1464908"/>
              <a:ext cx="328275" cy="144174"/>
            </a:xfrm>
            <a:custGeom>
              <a:avLst/>
              <a:gdLst/>
              <a:ahLst/>
              <a:cxnLst/>
              <a:rect l="l" t="t" r="r" b="b"/>
              <a:pathLst>
                <a:path w="18047" h="7926" extrusionOk="0">
                  <a:moveTo>
                    <a:pt x="8964" y="1"/>
                  </a:moveTo>
                  <a:cubicBezTo>
                    <a:pt x="8743" y="1"/>
                    <a:pt x="8524" y="5"/>
                    <a:pt x="8309" y="13"/>
                  </a:cubicBezTo>
                  <a:cubicBezTo>
                    <a:pt x="6115" y="107"/>
                    <a:pt x="3705" y="434"/>
                    <a:pt x="1812" y="1402"/>
                  </a:cubicBezTo>
                  <a:cubicBezTo>
                    <a:pt x="722" y="1974"/>
                    <a:pt x="246" y="2410"/>
                    <a:pt x="177" y="3418"/>
                  </a:cubicBezTo>
                  <a:lnTo>
                    <a:pt x="177" y="3554"/>
                  </a:lnTo>
                  <a:cubicBezTo>
                    <a:pt x="123" y="5011"/>
                    <a:pt x="82" y="6468"/>
                    <a:pt x="1" y="7925"/>
                  </a:cubicBezTo>
                  <a:cubicBezTo>
                    <a:pt x="409" y="6605"/>
                    <a:pt x="2888" y="5733"/>
                    <a:pt x="4290" y="5379"/>
                  </a:cubicBezTo>
                  <a:cubicBezTo>
                    <a:pt x="5801" y="4995"/>
                    <a:pt x="7402" y="4879"/>
                    <a:pt x="8989" y="4879"/>
                  </a:cubicBezTo>
                  <a:cubicBezTo>
                    <a:pt x="9262" y="4879"/>
                    <a:pt x="9535" y="4882"/>
                    <a:pt x="9807" y="4889"/>
                  </a:cubicBezTo>
                  <a:cubicBezTo>
                    <a:pt x="11278" y="4929"/>
                    <a:pt x="12776" y="5038"/>
                    <a:pt x="14220" y="5379"/>
                  </a:cubicBezTo>
                  <a:cubicBezTo>
                    <a:pt x="15458" y="5678"/>
                    <a:pt x="17107" y="6127"/>
                    <a:pt x="18046" y="7053"/>
                  </a:cubicBezTo>
                  <a:cubicBezTo>
                    <a:pt x="17992" y="5800"/>
                    <a:pt x="17937" y="4562"/>
                    <a:pt x="17883" y="3309"/>
                  </a:cubicBezTo>
                  <a:cubicBezTo>
                    <a:pt x="17883" y="3158"/>
                    <a:pt x="17870" y="2995"/>
                    <a:pt x="17801" y="2846"/>
                  </a:cubicBezTo>
                  <a:cubicBezTo>
                    <a:pt x="17733" y="2682"/>
                    <a:pt x="17583" y="2546"/>
                    <a:pt x="17434" y="2437"/>
                  </a:cubicBezTo>
                  <a:cubicBezTo>
                    <a:pt x="15143" y="678"/>
                    <a:pt x="11854" y="1"/>
                    <a:pt x="8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01"/>
            <p:cNvSpPr/>
            <p:nvPr/>
          </p:nvSpPr>
          <p:spPr>
            <a:xfrm>
              <a:off x="7691482" y="1465126"/>
              <a:ext cx="2001" cy="255"/>
            </a:xfrm>
            <a:custGeom>
              <a:avLst/>
              <a:gdLst/>
              <a:ahLst/>
              <a:cxnLst/>
              <a:rect l="l" t="t" r="r" b="b"/>
              <a:pathLst>
                <a:path w="110" h="14" extrusionOk="0">
                  <a:moveTo>
                    <a:pt x="110" y="1"/>
                  </a:moveTo>
                  <a:cubicBezTo>
                    <a:pt x="68" y="1"/>
                    <a:pt x="28" y="14"/>
                    <a:pt x="1" y="14"/>
                  </a:cubicBezTo>
                  <a:cubicBezTo>
                    <a:pt x="41" y="14"/>
                    <a:pt x="68" y="1"/>
                    <a:pt x="110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01"/>
            <p:cNvSpPr/>
            <p:nvPr/>
          </p:nvSpPr>
          <p:spPr>
            <a:xfrm>
              <a:off x="7541596" y="1592220"/>
              <a:ext cx="1492" cy="13879"/>
            </a:xfrm>
            <a:custGeom>
              <a:avLst/>
              <a:gdLst/>
              <a:ahLst/>
              <a:cxnLst/>
              <a:rect l="l" t="t" r="r" b="b"/>
              <a:pathLst>
                <a:path w="82" h="763" extrusionOk="0">
                  <a:moveTo>
                    <a:pt x="82" y="0"/>
                  </a:moveTo>
                  <a:cubicBezTo>
                    <a:pt x="69" y="0"/>
                    <a:pt x="55" y="0"/>
                    <a:pt x="42" y="14"/>
                  </a:cubicBezTo>
                  <a:cubicBezTo>
                    <a:pt x="0" y="245"/>
                    <a:pt x="42" y="463"/>
                    <a:pt x="42" y="763"/>
                  </a:cubicBezTo>
                  <a:lnTo>
                    <a:pt x="55" y="763"/>
                  </a:lnTo>
                  <a:cubicBezTo>
                    <a:pt x="69" y="504"/>
                    <a:pt x="69" y="245"/>
                    <a:pt x="82" y="0"/>
                  </a:cubicBezTo>
                  <a:close/>
                </a:path>
              </a:pathLst>
            </a:custGeom>
            <a:solidFill>
              <a:srgbClr val="D6D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01"/>
            <p:cNvSpPr/>
            <p:nvPr/>
          </p:nvSpPr>
          <p:spPr>
            <a:xfrm>
              <a:off x="7542342" y="1606080"/>
              <a:ext cx="255" cy="782"/>
            </a:xfrm>
            <a:custGeom>
              <a:avLst/>
              <a:gdLst/>
              <a:ahLst/>
              <a:cxnLst/>
              <a:rect l="l" t="t" r="r" b="b"/>
              <a:pathLst>
                <a:path w="14" h="4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8"/>
                    <a:pt x="14" y="15"/>
                    <a:pt x="14" y="1"/>
                  </a:cubicBezTo>
                  <a:close/>
                </a:path>
              </a:pathLst>
            </a:custGeom>
            <a:solidFill>
              <a:srgbClr val="D6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01"/>
            <p:cNvSpPr/>
            <p:nvPr/>
          </p:nvSpPr>
          <p:spPr>
            <a:xfrm>
              <a:off x="7542342" y="1589236"/>
              <a:ext cx="1019" cy="3256"/>
            </a:xfrm>
            <a:custGeom>
              <a:avLst/>
              <a:gdLst/>
              <a:ahLst/>
              <a:cxnLst/>
              <a:rect l="l" t="t" r="r" b="b"/>
              <a:pathLst>
                <a:path w="56" h="179" extrusionOk="0">
                  <a:moveTo>
                    <a:pt x="55" y="1"/>
                  </a:moveTo>
                  <a:cubicBezTo>
                    <a:pt x="28" y="55"/>
                    <a:pt x="14" y="110"/>
                    <a:pt x="1" y="178"/>
                  </a:cubicBezTo>
                  <a:cubicBezTo>
                    <a:pt x="14" y="164"/>
                    <a:pt x="28" y="164"/>
                    <a:pt x="41" y="164"/>
                  </a:cubicBezTo>
                  <a:cubicBezTo>
                    <a:pt x="55" y="110"/>
                    <a:pt x="55" y="55"/>
                    <a:pt x="55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01"/>
            <p:cNvSpPr/>
            <p:nvPr/>
          </p:nvSpPr>
          <p:spPr>
            <a:xfrm>
              <a:off x="7542342" y="1464871"/>
              <a:ext cx="328275" cy="143701"/>
            </a:xfrm>
            <a:custGeom>
              <a:avLst/>
              <a:gdLst/>
              <a:ahLst/>
              <a:cxnLst/>
              <a:rect l="l" t="t" r="r" b="b"/>
              <a:pathLst>
                <a:path w="18047" h="7900" extrusionOk="0">
                  <a:moveTo>
                    <a:pt x="9017" y="1"/>
                  </a:moveTo>
                  <a:cubicBezTo>
                    <a:pt x="8785" y="1"/>
                    <a:pt x="8540" y="15"/>
                    <a:pt x="8309" y="15"/>
                  </a:cubicBezTo>
                  <a:cubicBezTo>
                    <a:pt x="8267" y="15"/>
                    <a:pt x="8240" y="28"/>
                    <a:pt x="8200" y="28"/>
                  </a:cubicBezTo>
                  <a:cubicBezTo>
                    <a:pt x="7982" y="28"/>
                    <a:pt x="7818" y="55"/>
                    <a:pt x="7628" y="205"/>
                  </a:cubicBezTo>
                  <a:cubicBezTo>
                    <a:pt x="8540" y="246"/>
                    <a:pt x="9466" y="233"/>
                    <a:pt x="10379" y="409"/>
                  </a:cubicBezTo>
                  <a:cubicBezTo>
                    <a:pt x="10815" y="491"/>
                    <a:pt x="11264" y="614"/>
                    <a:pt x="11672" y="805"/>
                  </a:cubicBezTo>
                  <a:cubicBezTo>
                    <a:pt x="11863" y="886"/>
                    <a:pt x="12435" y="1377"/>
                    <a:pt x="12612" y="1377"/>
                  </a:cubicBezTo>
                  <a:lnTo>
                    <a:pt x="12626" y="1377"/>
                  </a:lnTo>
                  <a:cubicBezTo>
                    <a:pt x="11999" y="1417"/>
                    <a:pt x="11373" y="1526"/>
                    <a:pt x="10773" y="1689"/>
                  </a:cubicBezTo>
                  <a:cubicBezTo>
                    <a:pt x="10651" y="1717"/>
                    <a:pt x="10528" y="1771"/>
                    <a:pt x="10501" y="1894"/>
                  </a:cubicBezTo>
                  <a:cubicBezTo>
                    <a:pt x="10488" y="2016"/>
                    <a:pt x="10610" y="2112"/>
                    <a:pt x="10719" y="2167"/>
                  </a:cubicBezTo>
                  <a:cubicBezTo>
                    <a:pt x="11236" y="2425"/>
                    <a:pt x="11836" y="2466"/>
                    <a:pt x="12395" y="2602"/>
                  </a:cubicBezTo>
                  <a:cubicBezTo>
                    <a:pt x="12967" y="2739"/>
                    <a:pt x="13552" y="3024"/>
                    <a:pt x="13784" y="3556"/>
                  </a:cubicBezTo>
                  <a:cubicBezTo>
                    <a:pt x="12476" y="3188"/>
                    <a:pt x="11100" y="3011"/>
                    <a:pt x="9738" y="3011"/>
                  </a:cubicBezTo>
                  <a:cubicBezTo>
                    <a:pt x="6838" y="3011"/>
                    <a:pt x="3923" y="3828"/>
                    <a:pt x="1472" y="5408"/>
                  </a:cubicBezTo>
                  <a:cubicBezTo>
                    <a:pt x="994" y="5708"/>
                    <a:pt x="477" y="6089"/>
                    <a:pt x="177" y="6579"/>
                  </a:cubicBezTo>
                  <a:cubicBezTo>
                    <a:pt x="123" y="6674"/>
                    <a:pt x="82" y="6756"/>
                    <a:pt x="55" y="6838"/>
                  </a:cubicBezTo>
                  <a:cubicBezTo>
                    <a:pt x="55" y="6892"/>
                    <a:pt x="55" y="6947"/>
                    <a:pt x="41" y="7001"/>
                  </a:cubicBezTo>
                  <a:cubicBezTo>
                    <a:pt x="28" y="7246"/>
                    <a:pt x="28" y="7505"/>
                    <a:pt x="14" y="7764"/>
                  </a:cubicBezTo>
                  <a:cubicBezTo>
                    <a:pt x="14" y="7778"/>
                    <a:pt x="1" y="7791"/>
                    <a:pt x="1" y="7805"/>
                  </a:cubicBezTo>
                  <a:lnTo>
                    <a:pt x="1" y="7900"/>
                  </a:lnTo>
                  <a:cubicBezTo>
                    <a:pt x="573" y="6375"/>
                    <a:pt x="2874" y="5748"/>
                    <a:pt x="4290" y="5381"/>
                  </a:cubicBezTo>
                  <a:cubicBezTo>
                    <a:pt x="5803" y="4999"/>
                    <a:pt x="7383" y="4891"/>
                    <a:pt x="8962" y="4891"/>
                  </a:cubicBezTo>
                  <a:lnTo>
                    <a:pt x="9807" y="4891"/>
                  </a:lnTo>
                  <a:cubicBezTo>
                    <a:pt x="11278" y="4931"/>
                    <a:pt x="12776" y="5040"/>
                    <a:pt x="14220" y="5381"/>
                  </a:cubicBezTo>
                  <a:cubicBezTo>
                    <a:pt x="15458" y="5680"/>
                    <a:pt x="17107" y="6129"/>
                    <a:pt x="18046" y="7055"/>
                  </a:cubicBezTo>
                  <a:cubicBezTo>
                    <a:pt x="18033" y="6892"/>
                    <a:pt x="18033" y="6729"/>
                    <a:pt x="18019" y="6579"/>
                  </a:cubicBezTo>
                  <a:cubicBezTo>
                    <a:pt x="17979" y="5490"/>
                    <a:pt x="17937" y="4400"/>
                    <a:pt x="17883" y="3311"/>
                  </a:cubicBezTo>
                  <a:cubicBezTo>
                    <a:pt x="17883" y="3160"/>
                    <a:pt x="17870" y="2997"/>
                    <a:pt x="17801" y="2848"/>
                  </a:cubicBezTo>
                  <a:cubicBezTo>
                    <a:pt x="17733" y="2684"/>
                    <a:pt x="17583" y="2548"/>
                    <a:pt x="17434" y="2439"/>
                  </a:cubicBezTo>
                  <a:cubicBezTo>
                    <a:pt x="15159" y="682"/>
                    <a:pt x="11890" y="1"/>
                    <a:pt x="9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01"/>
            <p:cNvSpPr/>
            <p:nvPr/>
          </p:nvSpPr>
          <p:spPr>
            <a:xfrm>
              <a:off x="5591628" y="1811209"/>
              <a:ext cx="87221" cy="52042"/>
            </a:xfrm>
            <a:custGeom>
              <a:avLst/>
              <a:gdLst/>
              <a:ahLst/>
              <a:cxnLst/>
              <a:rect l="l" t="t" r="r" b="b"/>
              <a:pathLst>
                <a:path w="4795" h="2861" extrusionOk="0">
                  <a:moveTo>
                    <a:pt x="4794" y="1"/>
                  </a:moveTo>
                  <a:lnTo>
                    <a:pt x="4794" y="1"/>
                  </a:lnTo>
                  <a:cubicBezTo>
                    <a:pt x="4658" y="97"/>
                    <a:pt x="4508" y="178"/>
                    <a:pt x="4371" y="273"/>
                  </a:cubicBezTo>
                  <a:cubicBezTo>
                    <a:pt x="4235" y="369"/>
                    <a:pt x="4099" y="464"/>
                    <a:pt x="3950" y="560"/>
                  </a:cubicBezTo>
                  <a:cubicBezTo>
                    <a:pt x="3677" y="750"/>
                    <a:pt x="3418" y="954"/>
                    <a:pt x="3160" y="1159"/>
                  </a:cubicBezTo>
                  <a:cubicBezTo>
                    <a:pt x="2887" y="1363"/>
                    <a:pt x="2642" y="1568"/>
                    <a:pt x="2383" y="1785"/>
                  </a:cubicBezTo>
                  <a:cubicBezTo>
                    <a:pt x="2163" y="1972"/>
                    <a:pt x="1952" y="2158"/>
                    <a:pt x="1742" y="2352"/>
                  </a:cubicBezTo>
                  <a:lnTo>
                    <a:pt x="1742" y="2352"/>
                  </a:lnTo>
                  <a:lnTo>
                    <a:pt x="1430" y="2153"/>
                  </a:lnTo>
                  <a:lnTo>
                    <a:pt x="1308" y="2085"/>
                  </a:lnTo>
                  <a:lnTo>
                    <a:pt x="1199" y="2016"/>
                  </a:lnTo>
                  <a:cubicBezTo>
                    <a:pt x="1117" y="1976"/>
                    <a:pt x="1035" y="1935"/>
                    <a:pt x="967" y="1894"/>
                  </a:cubicBezTo>
                  <a:cubicBezTo>
                    <a:pt x="803" y="1799"/>
                    <a:pt x="654" y="1717"/>
                    <a:pt x="490" y="1635"/>
                  </a:cubicBezTo>
                  <a:cubicBezTo>
                    <a:pt x="327" y="1553"/>
                    <a:pt x="164" y="1472"/>
                    <a:pt x="0" y="1404"/>
                  </a:cubicBezTo>
                  <a:lnTo>
                    <a:pt x="0" y="1404"/>
                  </a:lnTo>
                  <a:cubicBezTo>
                    <a:pt x="122" y="1526"/>
                    <a:pt x="258" y="1649"/>
                    <a:pt x="395" y="1771"/>
                  </a:cubicBezTo>
                  <a:cubicBezTo>
                    <a:pt x="531" y="1894"/>
                    <a:pt x="667" y="2003"/>
                    <a:pt x="803" y="2112"/>
                  </a:cubicBezTo>
                  <a:cubicBezTo>
                    <a:pt x="872" y="2180"/>
                    <a:pt x="939" y="2234"/>
                    <a:pt x="1021" y="2289"/>
                  </a:cubicBezTo>
                  <a:lnTo>
                    <a:pt x="1117" y="2371"/>
                  </a:lnTo>
                  <a:lnTo>
                    <a:pt x="1226" y="2452"/>
                  </a:lnTo>
                  <a:cubicBezTo>
                    <a:pt x="1362" y="2561"/>
                    <a:pt x="1511" y="2670"/>
                    <a:pt x="1648" y="2766"/>
                  </a:cubicBezTo>
                  <a:lnTo>
                    <a:pt x="1771" y="2861"/>
                  </a:lnTo>
                  <a:lnTo>
                    <a:pt x="1893" y="2752"/>
                  </a:lnTo>
                  <a:cubicBezTo>
                    <a:pt x="2165" y="2548"/>
                    <a:pt x="2410" y="2343"/>
                    <a:pt x="2670" y="2125"/>
                  </a:cubicBezTo>
                  <a:cubicBezTo>
                    <a:pt x="2915" y="1908"/>
                    <a:pt x="3173" y="1690"/>
                    <a:pt x="3418" y="1459"/>
                  </a:cubicBezTo>
                  <a:cubicBezTo>
                    <a:pt x="3650" y="1227"/>
                    <a:pt x="3895" y="996"/>
                    <a:pt x="4126" y="750"/>
                  </a:cubicBezTo>
                  <a:cubicBezTo>
                    <a:pt x="4249" y="641"/>
                    <a:pt x="4358" y="518"/>
                    <a:pt x="4467" y="396"/>
                  </a:cubicBezTo>
                  <a:cubicBezTo>
                    <a:pt x="4576" y="260"/>
                    <a:pt x="4698" y="137"/>
                    <a:pt x="47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01"/>
            <p:cNvSpPr/>
            <p:nvPr/>
          </p:nvSpPr>
          <p:spPr>
            <a:xfrm>
              <a:off x="6460946" y="1742342"/>
              <a:ext cx="87476" cy="53297"/>
            </a:xfrm>
            <a:custGeom>
              <a:avLst/>
              <a:gdLst/>
              <a:ahLst/>
              <a:cxnLst/>
              <a:rect l="l" t="t" r="r" b="b"/>
              <a:pathLst>
                <a:path w="4809" h="2930" extrusionOk="0">
                  <a:moveTo>
                    <a:pt x="4808" y="1"/>
                  </a:moveTo>
                  <a:lnTo>
                    <a:pt x="4808" y="1"/>
                  </a:lnTo>
                  <a:cubicBezTo>
                    <a:pt x="4658" y="69"/>
                    <a:pt x="4509" y="164"/>
                    <a:pt x="4358" y="246"/>
                  </a:cubicBezTo>
                  <a:cubicBezTo>
                    <a:pt x="4222" y="342"/>
                    <a:pt x="4073" y="423"/>
                    <a:pt x="3937" y="518"/>
                  </a:cubicBezTo>
                  <a:cubicBezTo>
                    <a:pt x="3664" y="709"/>
                    <a:pt x="3392" y="899"/>
                    <a:pt x="3120" y="1104"/>
                  </a:cubicBezTo>
                  <a:cubicBezTo>
                    <a:pt x="2860" y="1308"/>
                    <a:pt x="2602" y="1513"/>
                    <a:pt x="2343" y="1731"/>
                  </a:cubicBezTo>
                  <a:lnTo>
                    <a:pt x="1975" y="2058"/>
                  </a:lnTo>
                  <a:cubicBezTo>
                    <a:pt x="1896" y="2128"/>
                    <a:pt x="1818" y="2198"/>
                    <a:pt x="1739" y="2271"/>
                  </a:cubicBezTo>
                  <a:lnTo>
                    <a:pt x="1739" y="2271"/>
                  </a:lnTo>
                  <a:cubicBezTo>
                    <a:pt x="1495" y="2123"/>
                    <a:pt x="1245" y="1983"/>
                    <a:pt x="995" y="1853"/>
                  </a:cubicBezTo>
                  <a:lnTo>
                    <a:pt x="505" y="1608"/>
                  </a:lnTo>
                  <a:cubicBezTo>
                    <a:pt x="341" y="1526"/>
                    <a:pt x="178" y="1458"/>
                    <a:pt x="0" y="1390"/>
                  </a:cubicBezTo>
                  <a:lnTo>
                    <a:pt x="0" y="1390"/>
                  </a:lnTo>
                  <a:cubicBezTo>
                    <a:pt x="123" y="1526"/>
                    <a:pt x="259" y="1662"/>
                    <a:pt x="396" y="1785"/>
                  </a:cubicBezTo>
                  <a:cubicBezTo>
                    <a:pt x="518" y="1907"/>
                    <a:pt x="654" y="2030"/>
                    <a:pt x="790" y="2139"/>
                  </a:cubicBezTo>
                  <a:cubicBezTo>
                    <a:pt x="1062" y="2370"/>
                    <a:pt x="1349" y="2602"/>
                    <a:pt x="1621" y="2806"/>
                  </a:cubicBezTo>
                  <a:lnTo>
                    <a:pt x="1771" y="2929"/>
                  </a:lnTo>
                  <a:lnTo>
                    <a:pt x="1948" y="2793"/>
                  </a:lnTo>
                  <a:cubicBezTo>
                    <a:pt x="2070" y="2697"/>
                    <a:pt x="2206" y="2588"/>
                    <a:pt x="2330" y="2479"/>
                  </a:cubicBezTo>
                  <a:cubicBezTo>
                    <a:pt x="2466" y="2384"/>
                    <a:pt x="2588" y="2276"/>
                    <a:pt x="2711" y="2167"/>
                  </a:cubicBezTo>
                  <a:cubicBezTo>
                    <a:pt x="2969" y="1949"/>
                    <a:pt x="3214" y="1717"/>
                    <a:pt x="3459" y="1486"/>
                  </a:cubicBezTo>
                  <a:cubicBezTo>
                    <a:pt x="3692" y="1268"/>
                    <a:pt x="3937" y="1023"/>
                    <a:pt x="4155" y="777"/>
                  </a:cubicBezTo>
                  <a:cubicBezTo>
                    <a:pt x="4277" y="654"/>
                    <a:pt x="4386" y="532"/>
                    <a:pt x="4495" y="396"/>
                  </a:cubicBezTo>
                  <a:cubicBezTo>
                    <a:pt x="4604" y="273"/>
                    <a:pt x="4713" y="137"/>
                    <a:pt x="4808" y="1"/>
                  </a:cubicBezTo>
                  <a:close/>
                </a:path>
              </a:pathLst>
            </a:custGeom>
            <a:solidFill>
              <a:srgbClr val="A54675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01"/>
            <p:cNvSpPr/>
            <p:nvPr/>
          </p:nvSpPr>
          <p:spPr>
            <a:xfrm>
              <a:off x="7676621" y="1779013"/>
              <a:ext cx="87458" cy="51314"/>
            </a:xfrm>
            <a:custGeom>
              <a:avLst/>
              <a:gdLst/>
              <a:ahLst/>
              <a:cxnLst/>
              <a:rect l="l" t="t" r="r" b="b"/>
              <a:pathLst>
                <a:path w="4808" h="2821" extrusionOk="0">
                  <a:moveTo>
                    <a:pt x="4808" y="0"/>
                  </a:moveTo>
                  <a:lnTo>
                    <a:pt x="4808" y="0"/>
                  </a:lnTo>
                  <a:cubicBezTo>
                    <a:pt x="4658" y="96"/>
                    <a:pt x="4522" y="191"/>
                    <a:pt x="4386" y="273"/>
                  </a:cubicBezTo>
                  <a:cubicBezTo>
                    <a:pt x="4250" y="368"/>
                    <a:pt x="4114" y="463"/>
                    <a:pt x="3977" y="572"/>
                  </a:cubicBezTo>
                  <a:cubicBezTo>
                    <a:pt x="3705" y="763"/>
                    <a:pt x="3433" y="968"/>
                    <a:pt x="3173" y="1172"/>
                  </a:cubicBezTo>
                  <a:cubicBezTo>
                    <a:pt x="3106" y="1226"/>
                    <a:pt x="3051" y="1280"/>
                    <a:pt x="2983" y="1335"/>
                  </a:cubicBezTo>
                  <a:cubicBezTo>
                    <a:pt x="2915" y="1376"/>
                    <a:pt x="2846" y="1431"/>
                    <a:pt x="2792" y="1485"/>
                  </a:cubicBezTo>
                  <a:cubicBezTo>
                    <a:pt x="2656" y="1594"/>
                    <a:pt x="2534" y="1703"/>
                    <a:pt x="2411" y="1812"/>
                  </a:cubicBezTo>
                  <a:cubicBezTo>
                    <a:pt x="2180" y="1989"/>
                    <a:pt x="1962" y="2179"/>
                    <a:pt x="1757" y="2384"/>
                  </a:cubicBezTo>
                  <a:cubicBezTo>
                    <a:pt x="1717" y="2357"/>
                    <a:pt x="1675" y="2330"/>
                    <a:pt x="1648" y="2316"/>
                  </a:cubicBezTo>
                  <a:cubicBezTo>
                    <a:pt x="1566" y="2261"/>
                    <a:pt x="1499" y="2221"/>
                    <a:pt x="1417" y="2179"/>
                  </a:cubicBezTo>
                  <a:lnTo>
                    <a:pt x="1308" y="2112"/>
                  </a:lnTo>
                  <a:lnTo>
                    <a:pt x="1185" y="2043"/>
                  </a:lnTo>
                  <a:cubicBezTo>
                    <a:pt x="1117" y="1989"/>
                    <a:pt x="1036" y="1948"/>
                    <a:pt x="954" y="1907"/>
                  </a:cubicBezTo>
                  <a:cubicBezTo>
                    <a:pt x="804" y="1812"/>
                    <a:pt x="640" y="1730"/>
                    <a:pt x="491" y="1649"/>
                  </a:cubicBezTo>
                  <a:cubicBezTo>
                    <a:pt x="327" y="1567"/>
                    <a:pt x="164" y="1471"/>
                    <a:pt x="1" y="1404"/>
                  </a:cubicBezTo>
                  <a:lnTo>
                    <a:pt x="1" y="1404"/>
                  </a:lnTo>
                  <a:cubicBezTo>
                    <a:pt x="137" y="1526"/>
                    <a:pt x="273" y="1649"/>
                    <a:pt x="409" y="1758"/>
                  </a:cubicBezTo>
                  <a:cubicBezTo>
                    <a:pt x="545" y="1880"/>
                    <a:pt x="681" y="1989"/>
                    <a:pt x="818" y="2098"/>
                  </a:cubicBezTo>
                  <a:cubicBezTo>
                    <a:pt x="885" y="2152"/>
                    <a:pt x="967" y="2207"/>
                    <a:pt x="1036" y="2261"/>
                  </a:cubicBezTo>
                  <a:lnTo>
                    <a:pt x="1130" y="2357"/>
                  </a:lnTo>
                  <a:lnTo>
                    <a:pt x="1239" y="2425"/>
                  </a:lnTo>
                  <a:cubicBezTo>
                    <a:pt x="1308" y="2479"/>
                    <a:pt x="1390" y="2533"/>
                    <a:pt x="1457" y="2588"/>
                  </a:cubicBezTo>
                  <a:cubicBezTo>
                    <a:pt x="1526" y="2642"/>
                    <a:pt x="1593" y="2697"/>
                    <a:pt x="1675" y="2751"/>
                  </a:cubicBezTo>
                  <a:lnTo>
                    <a:pt x="1784" y="2820"/>
                  </a:lnTo>
                  <a:lnTo>
                    <a:pt x="1893" y="2738"/>
                  </a:lnTo>
                  <a:cubicBezTo>
                    <a:pt x="2152" y="2533"/>
                    <a:pt x="2411" y="2316"/>
                    <a:pt x="2656" y="2098"/>
                  </a:cubicBezTo>
                  <a:cubicBezTo>
                    <a:pt x="2779" y="1989"/>
                    <a:pt x="2901" y="1880"/>
                    <a:pt x="3037" y="1771"/>
                  </a:cubicBezTo>
                  <a:cubicBezTo>
                    <a:pt x="3092" y="1716"/>
                    <a:pt x="3160" y="1662"/>
                    <a:pt x="3215" y="1607"/>
                  </a:cubicBezTo>
                  <a:cubicBezTo>
                    <a:pt x="3282" y="1553"/>
                    <a:pt x="3337" y="1498"/>
                    <a:pt x="3405" y="1431"/>
                  </a:cubicBezTo>
                  <a:cubicBezTo>
                    <a:pt x="3651" y="1213"/>
                    <a:pt x="3882" y="981"/>
                    <a:pt x="4127" y="750"/>
                  </a:cubicBezTo>
                  <a:cubicBezTo>
                    <a:pt x="4236" y="627"/>
                    <a:pt x="4359" y="505"/>
                    <a:pt x="4468" y="382"/>
                  </a:cubicBezTo>
                  <a:cubicBezTo>
                    <a:pt x="4577" y="260"/>
                    <a:pt x="4699" y="136"/>
                    <a:pt x="48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01"/>
            <p:cNvSpPr/>
            <p:nvPr/>
          </p:nvSpPr>
          <p:spPr>
            <a:xfrm>
              <a:off x="7707578" y="1727226"/>
              <a:ext cx="9695" cy="46585"/>
            </a:xfrm>
            <a:custGeom>
              <a:avLst/>
              <a:gdLst/>
              <a:ahLst/>
              <a:cxnLst/>
              <a:rect l="l" t="t" r="r" b="b"/>
              <a:pathLst>
                <a:path w="533" h="2561" extrusionOk="0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7" name="Google Shape;3557;p101"/>
          <p:cNvSpPr/>
          <p:nvPr/>
        </p:nvSpPr>
        <p:spPr>
          <a:xfrm>
            <a:off x="907498" y="3216215"/>
            <a:ext cx="315266" cy="31531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8" name="Google Shape;3558;p101"/>
          <p:cNvGrpSpPr/>
          <p:nvPr/>
        </p:nvGrpSpPr>
        <p:grpSpPr>
          <a:xfrm>
            <a:off x="1459709" y="3216287"/>
            <a:ext cx="315302" cy="315312"/>
            <a:chOff x="812101" y="2571761"/>
            <a:chExt cx="417066" cy="417024"/>
          </a:xfrm>
        </p:grpSpPr>
        <p:sp>
          <p:nvSpPr>
            <p:cNvPr id="3559" name="Google Shape;3559;p10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0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0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0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3" name="Google Shape;3563;p101"/>
          <p:cNvGrpSpPr/>
          <p:nvPr/>
        </p:nvGrpSpPr>
        <p:grpSpPr>
          <a:xfrm>
            <a:off x="2011956" y="3216287"/>
            <a:ext cx="315270" cy="315312"/>
            <a:chOff x="1323129" y="2571761"/>
            <a:chExt cx="417024" cy="417024"/>
          </a:xfrm>
        </p:grpSpPr>
        <p:sp>
          <p:nvSpPr>
            <p:cNvPr id="3564" name="Google Shape;3564;p10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0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0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0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8" name="Google Shape;3568;p101"/>
          <p:cNvSpPr/>
          <p:nvPr/>
        </p:nvSpPr>
        <p:spPr>
          <a:xfrm>
            <a:off x="2564172" y="3244657"/>
            <a:ext cx="316828" cy="258429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9" name="Google Shape;3569;p101"/>
          <p:cNvGrpSpPr/>
          <p:nvPr/>
        </p:nvGrpSpPr>
        <p:grpSpPr>
          <a:xfrm>
            <a:off x="3117945" y="3219365"/>
            <a:ext cx="308938" cy="308938"/>
            <a:chOff x="2038375" y="3798025"/>
            <a:chExt cx="841792" cy="841792"/>
          </a:xfrm>
        </p:grpSpPr>
        <p:sp>
          <p:nvSpPr>
            <p:cNvPr id="3570" name="Google Shape;3570;p10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0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56AE019-78EB-4057-8383-53DB4F26C9E8}"/>
              </a:ext>
            </a:extLst>
          </p:cNvPr>
          <p:cNvSpPr/>
          <p:nvPr/>
        </p:nvSpPr>
        <p:spPr>
          <a:xfrm>
            <a:off x="607842" y="3628703"/>
            <a:ext cx="4717850" cy="10807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Google Shape;373;p51">
            <a:extLst>
              <a:ext uri="{FF2B5EF4-FFF2-40B4-BE49-F238E27FC236}">
                <a16:creationId xmlns:a16="http://schemas.microsoft.com/office/drawing/2014/main" id="{7F6C29E3-6BEB-4293-8152-7905E58968AA}"/>
              </a:ext>
            </a:extLst>
          </p:cNvPr>
          <p:cNvSpPr txBox="1">
            <a:spLocks/>
          </p:cNvSpPr>
          <p:nvPr/>
        </p:nvSpPr>
        <p:spPr>
          <a:xfrm>
            <a:off x="827389" y="3632091"/>
            <a:ext cx="4012222" cy="51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61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1400" i="1" dirty="0">
                <a:solidFill>
                  <a:schemeClr val="lt1"/>
                </a:solidFill>
                <a:latin typeface="Viga" panose="020B0800030000020004" pitchFamily="34" charset="0"/>
              </a:rPr>
              <a:t>C’était « Hadoop&amp; Netflix »</a:t>
            </a:r>
          </a:p>
          <a:p>
            <a:r>
              <a:rPr lang="fr-FR" sz="1400" i="1" dirty="0">
                <a:solidFill>
                  <a:schemeClr val="lt1"/>
                </a:solidFill>
                <a:latin typeface="Viga" panose="020B0800030000020004" pitchFamily="34" charset="0"/>
              </a:rPr>
              <a:t>Présenté par Marina, Anisse, Christian &amp; Lucas</a:t>
            </a:r>
          </a:p>
        </p:txBody>
      </p: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5AC20893-CE52-4420-B07C-02A2619CF4C4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98" name="Google Shape;946;p51">
              <a:extLst>
                <a:ext uri="{FF2B5EF4-FFF2-40B4-BE49-F238E27FC236}">
                  <a16:creationId xmlns:a16="http://schemas.microsoft.com/office/drawing/2014/main" id="{338714CD-E49B-4432-850B-64CE1F3C4ABF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307" name="Google Shape;947;p51">
                <a:extLst>
                  <a:ext uri="{FF2B5EF4-FFF2-40B4-BE49-F238E27FC236}">
                    <a16:creationId xmlns:a16="http://schemas.microsoft.com/office/drawing/2014/main" id="{F99F90B1-6E62-4A42-B88C-0C46C6F99EFB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308" name="Google Shape;948;p51">
                <a:extLst>
                  <a:ext uri="{FF2B5EF4-FFF2-40B4-BE49-F238E27FC236}">
                    <a16:creationId xmlns:a16="http://schemas.microsoft.com/office/drawing/2014/main" id="{97EEFD6B-69BC-496F-B3D3-A775DF9DC572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bg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bg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9" name="Google Shape;949;p51">
                <a:extLst>
                  <a:ext uri="{FF2B5EF4-FFF2-40B4-BE49-F238E27FC236}">
                    <a16:creationId xmlns:a16="http://schemas.microsoft.com/office/drawing/2014/main" id="{D40CBD53-B68F-451A-AE76-D1A350A857A6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0" name="Google Shape;950;p51">
                <a:extLst>
                  <a:ext uri="{FF2B5EF4-FFF2-40B4-BE49-F238E27FC236}">
                    <a16:creationId xmlns:a16="http://schemas.microsoft.com/office/drawing/2014/main" id="{1C37D773-5F4F-4EA2-A5EB-E85454763B68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948;p51">
              <a:extLst>
                <a:ext uri="{FF2B5EF4-FFF2-40B4-BE49-F238E27FC236}">
                  <a16:creationId xmlns:a16="http://schemas.microsoft.com/office/drawing/2014/main" id="{3D734730-262C-4D82-A486-A81486FB1182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bg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bg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948;p51">
              <a:extLst>
                <a:ext uri="{FF2B5EF4-FFF2-40B4-BE49-F238E27FC236}">
                  <a16:creationId xmlns:a16="http://schemas.microsoft.com/office/drawing/2014/main" id="{FB8862E6-236B-4124-A7C0-A953E27DF9BF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rgbClr val="E20812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rgbClr val="E20812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51"/>
          <p:cNvGrpSpPr/>
          <p:nvPr/>
        </p:nvGrpSpPr>
        <p:grpSpPr>
          <a:xfrm>
            <a:off x="2839109" y="1801592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373;p51">
            <a:extLst>
              <a:ext uri="{FF2B5EF4-FFF2-40B4-BE49-F238E27FC236}">
                <a16:creationId xmlns:a16="http://schemas.microsoft.com/office/drawing/2014/main" id="{15267C04-15A4-4BC7-B837-C3A21221A8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70214" y="4567582"/>
            <a:ext cx="4003573" cy="517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i="1" dirty="0">
                <a:solidFill>
                  <a:schemeClr val="lt1"/>
                </a:solidFill>
                <a:latin typeface="Viga" panose="020B0800030000020004" pitchFamily="34" charset="0"/>
              </a:rPr>
              <a:t>Présenté par Marina, Anisse, Christian &amp; Lucas</a:t>
            </a:r>
            <a:endParaRPr sz="1400" i="1" dirty="0">
              <a:solidFill>
                <a:schemeClr val="lt1"/>
              </a:solidFill>
              <a:latin typeface="Viga" panose="020B0800030000020004" pitchFamily="34" charset="0"/>
            </a:endParaRPr>
          </a:p>
        </p:txBody>
      </p:sp>
      <p:pic>
        <p:nvPicPr>
          <p:cNvPr id="1026" name="Picture 2" descr="https://fontmeme.com/temporary/aa7566ecb48c634472d3fe2f9d93e755.png">
            <a:extLst>
              <a:ext uri="{FF2B5EF4-FFF2-40B4-BE49-F238E27FC236}">
                <a16:creationId xmlns:a16="http://schemas.microsoft.com/office/drawing/2014/main" id="{48264B79-2295-44EA-9798-C560B514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49" y="798173"/>
            <a:ext cx="5069903" cy="8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46B6D87-116B-44CE-868A-CB4EE02F9F57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946" name="Google Shape;946;p51"/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947" name="Google Shape;947;p51"/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948" name="Google Shape;948;p51"/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lt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9" name="Google Shape;949;p51"/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0" name="Google Shape;950;p51"/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42" name="Google Shape;948;p51">
              <a:extLst>
                <a:ext uri="{FF2B5EF4-FFF2-40B4-BE49-F238E27FC236}">
                  <a16:creationId xmlns:a16="http://schemas.microsoft.com/office/drawing/2014/main" id="{27E6D842-234E-41C0-93AC-C4D0534561CF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3" name="Google Shape;948;p51">
              <a:extLst>
                <a:ext uri="{FF2B5EF4-FFF2-40B4-BE49-F238E27FC236}">
                  <a16:creationId xmlns:a16="http://schemas.microsoft.com/office/drawing/2014/main" id="{5689C27A-750F-4E4B-B676-36CA2E836E62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Viga" panose="020B0800030000020004" pitchFamily="34" charset="0"/>
              </a:rPr>
              <a:t>SOMMAIRE</a:t>
            </a:r>
            <a:endParaRPr sz="3000" dirty="0">
              <a:latin typeface="Viga" panose="020B0800030000020004" pitchFamily="34" charset="0"/>
            </a:endParaRPr>
          </a:p>
        </p:txBody>
      </p:sp>
      <p:grpSp>
        <p:nvGrpSpPr>
          <p:cNvPr id="984" name="Google Shape;984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85" name="Google Shape;985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1425" y="4642050"/>
              <a:ext cx="486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87" name="Google Shape;987;p5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92EEEB7-663C-451B-AD7F-DD1D21688A02}"/>
              </a:ext>
            </a:extLst>
          </p:cNvPr>
          <p:cNvGrpSpPr/>
          <p:nvPr/>
        </p:nvGrpSpPr>
        <p:grpSpPr>
          <a:xfrm>
            <a:off x="4699463" y="1443273"/>
            <a:ext cx="3553062" cy="944040"/>
            <a:chOff x="4699462" y="946217"/>
            <a:chExt cx="3199303" cy="944040"/>
          </a:xfrm>
        </p:grpSpPr>
        <p:sp>
          <p:nvSpPr>
            <p:cNvPr id="25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EDDB0CC3-0153-4773-B45C-816F3AFF7182}"/>
                </a:ext>
              </a:extLst>
            </p:cNvPr>
            <p:cNvSpPr txBox="1">
              <a:spLocks/>
            </p:cNvSpPr>
            <p:nvPr/>
          </p:nvSpPr>
          <p:spPr>
            <a:xfrm>
              <a:off x="5653247" y="946217"/>
              <a:ext cx="2245518" cy="665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marL="0" indent="0" algn="ctr"/>
              <a:r>
                <a:rPr lang="fr-FR" sz="1800" dirty="0">
                  <a:latin typeface="Viga" panose="020B0800030000020004" pitchFamily="34" charset="0"/>
                </a:rPr>
                <a:t>Quel est la problématique ?</a:t>
              </a:r>
            </a:p>
          </p:txBody>
        </p:sp>
        <p:sp>
          <p:nvSpPr>
            <p:cNvPr id="27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FDB2910D-CA69-4F46-B73D-BB0DF9F31657}"/>
                </a:ext>
              </a:extLst>
            </p:cNvPr>
            <p:cNvSpPr txBox="1">
              <a:spLocks/>
            </p:cNvSpPr>
            <p:nvPr/>
          </p:nvSpPr>
          <p:spPr>
            <a:xfrm>
              <a:off x="4699462" y="953561"/>
              <a:ext cx="980942" cy="93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55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Viga" panose="020B0800030000020004" pitchFamily="34" charset="0"/>
                </a:rPr>
                <a:t>02</a:t>
              </a:r>
              <a:endParaRPr lang="fr-FR" sz="55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E17D430-178B-4A7B-BDB6-46B7168AFBF4}"/>
              </a:ext>
            </a:extLst>
          </p:cNvPr>
          <p:cNvGrpSpPr/>
          <p:nvPr/>
        </p:nvGrpSpPr>
        <p:grpSpPr>
          <a:xfrm>
            <a:off x="314883" y="1443273"/>
            <a:ext cx="3718487" cy="944040"/>
            <a:chOff x="4699462" y="946217"/>
            <a:chExt cx="3718487" cy="944040"/>
          </a:xfrm>
        </p:grpSpPr>
        <p:sp>
          <p:nvSpPr>
            <p:cNvPr id="40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1834F826-1B36-46E0-ABD9-296CFE1BD04C}"/>
                </a:ext>
              </a:extLst>
            </p:cNvPr>
            <p:cNvSpPr txBox="1">
              <a:spLocks/>
            </p:cNvSpPr>
            <p:nvPr/>
          </p:nvSpPr>
          <p:spPr>
            <a:xfrm>
              <a:off x="5653247" y="946217"/>
              <a:ext cx="2764702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algn="ctr"/>
              <a:r>
                <a:rPr lang="fr-FR" sz="1800" dirty="0">
                  <a:latin typeface="Viga" panose="020B0800030000020004" pitchFamily="34" charset="0"/>
                </a:rPr>
                <a:t>Présentation du projet</a:t>
              </a:r>
            </a:p>
          </p:txBody>
        </p:sp>
        <p:sp>
          <p:nvSpPr>
            <p:cNvPr id="41" name="Google Shape;978;p53">
              <a:extLst>
                <a:ext uri="{FF2B5EF4-FFF2-40B4-BE49-F238E27FC236}">
                  <a16:creationId xmlns:a16="http://schemas.microsoft.com/office/drawing/2014/main" id="{E23C9DC0-5731-4A88-86CC-580E8F83AA72}"/>
                </a:ext>
              </a:extLst>
            </p:cNvPr>
            <p:cNvSpPr txBox="1">
              <a:spLocks/>
            </p:cNvSpPr>
            <p:nvPr/>
          </p:nvSpPr>
          <p:spPr>
            <a:xfrm>
              <a:off x="5653247" y="1470156"/>
              <a:ext cx="1916122" cy="37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ctr"/>
              <a:r>
                <a:rPr lang="fr-FR" dirty="0">
                  <a:latin typeface="Viga" panose="020B0800030000020004" pitchFamily="34" charset="0"/>
                </a:rPr>
                <a:t>Qui est Netflix ?</a:t>
              </a:r>
            </a:p>
          </p:txBody>
        </p:sp>
        <p:sp>
          <p:nvSpPr>
            <p:cNvPr id="42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65A789F7-74EE-4D0B-8405-6B6503BD2650}"/>
                </a:ext>
              </a:extLst>
            </p:cNvPr>
            <p:cNvSpPr txBox="1">
              <a:spLocks/>
            </p:cNvSpPr>
            <p:nvPr/>
          </p:nvSpPr>
          <p:spPr>
            <a:xfrm>
              <a:off x="4699462" y="953561"/>
              <a:ext cx="953785" cy="93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55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Viga" panose="020B0800030000020004" pitchFamily="34" charset="0"/>
                </a:rPr>
                <a:t>01</a:t>
              </a:r>
              <a:endParaRPr lang="fr-FR" sz="55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9688451-CC9D-4CAD-A537-C909A5828DDE}"/>
              </a:ext>
            </a:extLst>
          </p:cNvPr>
          <p:cNvGrpSpPr/>
          <p:nvPr/>
        </p:nvGrpSpPr>
        <p:grpSpPr>
          <a:xfrm>
            <a:off x="314883" y="2583660"/>
            <a:ext cx="3718487" cy="944040"/>
            <a:chOff x="4699462" y="946217"/>
            <a:chExt cx="3718487" cy="944040"/>
          </a:xfrm>
        </p:grpSpPr>
        <p:sp>
          <p:nvSpPr>
            <p:cNvPr id="50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71AA0C5-0888-45F5-9A5C-70A8F048372D}"/>
                </a:ext>
              </a:extLst>
            </p:cNvPr>
            <p:cNvSpPr txBox="1">
              <a:spLocks/>
            </p:cNvSpPr>
            <p:nvPr/>
          </p:nvSpPr>
          <p:spPr>
            <a:xfrm>
              <a:off x="5653247" y="946217"/>
              <a:ext cx="2764702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1800" dirty="0">
                  <a:latin typeface="Viga" panose="020B0800030000020004" pitchFamily="34" charset="0"/>
                </a:rPr>
                <a:t>Nos données</a:t>
              </a:r>
            </a:p>
          </p:txBody>
        </p:sp>
        <p:sp>
          <p:nvSpPr>
            <p:cNvPr id="51" name="Google Shape;978;p53">
              <a:extLst>
                <a:ext uri="{FF2B5EF4-FFF2-40B4-BE49-F238E27FC236}">
                  <a16:creationId xmlns:a16="http://schemas.microsoft.com/office/drawing/2014/main" id="{A73A523B-38E3-4645-A4BC-D298B240EF8D}"/>
                </a:ext>
              </a:extLst>
            </p:cNvPr>
            <p:cNvSpPr txBox="1">
              <a:spLocks/>
            </p:cNvSpPr>
            <p:nvPr/>
          </p:nvSpPr>
          <p:spPr>
            <a:xfrm>
              <a:off x="5653247" y="1415656"/>
              <a:ext cx="2099820" cy="365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ctr"/>
              <a:r>
                <a:rPr lang="fr-FR" dirty="0">
                  <a:latin typeface="Viga" panose="020B0800030000020004" pitchFamily="34" charset="0"/>
                </a:rPr>
                <a:t>Pourquoi ces données ?</a:t>
              </a:r>
            </a:p>
          </p:txBody>
        </p:sp>
        <p:sp>
          <p:nvSpPr>
            <p:cNvPr id="52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62AAEB9E-B500-4936-819E-86F3D4E94519}"/>
                </a:ext>
              </a:extLst>
            </p:cNvPr>
            <p:cNvSpPr txBox="1">
              <a:spLocks/>
            </p:cNvSpPr>
            <p:nvPr/>
          </p:nvSpPr>
          <p:spPr>
            <a:xfrm>
              <a:off x="4699462" y="953561"/>
              <a:ext cx="980942" cy="93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55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Viga" panose="020B0800030000020004" pitchFamily="34" charset="0"/>
                </a:rPr>
                <a:t>03</a:t>
              </a:r>
              <a:endParaRPr lang="fr-FR" sz="55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95501E6-006F-4574-8F51-0C9320AF9E7C}"/>
              </a:ext>
            </a:extLst>
          </p:cNvPr>
          <p:cNvGrpSpPr/>
          <p:nvPr/>
        </p:nvGrpSpPr>
        <p:grpSpPr>
          <a:xfrm>
            <a:off x="4699463" y="2583660"/>
            <a:ext cx="4357131" cy="944040"/>
            <a:chOff x="4699462" y="946217"/>
            <a:chExt cx="3718487" cy="944040"/>
          </a:xfrm>
        </p:grpSpPr>
        <p:sp>
          <p:nvSpPr>
            <p:cNvPr id="54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79EB1225-ABB8-4A0A-855F-63DD1A745BC6}"/>
                </a:ext>
              </a:extLst>
            </p:cNvPr>
            <p:cNvSpPr txBox="1">
              <a:spLocks/>
            </p:cNvSpPr>
            <p:nvPr/>
          </p:nvSpPr>
          <p:spPr>
            <a:xfrm>
              <a:off x="5653247" y="946217"/>
              <a:ext cx="2764702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1800" dirty="0">
                  <a:latin typeface="Viga" panose="020B0800030000020004" pitchFamily="34" charset="0"/>
                </a:rPr>
                <a:t>Présentation de l’application</a:t>
              </a:r>
            </a:p>
          </p:txBody>
        </p:sp>
        <p:sp>
          <p:nvSpPr>
            <p:cNvPr id="55" name="Google Shape;978;p53">
              <a:extLst>
                <a:ext uri="{FF2B5EF4-FFF2-40B4-BE49-F238E27FC236}">
                  <a16:creationId xmlns:a16="http://schemas.microsoft.com/office/drawing/2014/main" id="{DEC3EDED-54ED-47D8-8522-DD3CBCEE0334}"/>
                </a:ext>
              </a:extLst>
            </p:cNvPr>
            <p:cNvSpPr txBox="1">
              <a:spLocks/>
            </p:cNvSpPr>
            <p:nvPr/>
          </p:nvSpPr>
          <p:spPr>
            <a:xfrm>
              <a:off x="5653247" y="1470862"/>
              <a:ext cx="1916122" cy="413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ctr"/>
              <a:r>
                <a:rPr lang="fr-FR" dirty="0">
                  <a:latin typeface="Viga" panose="020B0800030000020004" pitchFamily="34" charset="0"/>
                </a:rPr>
                <a:t>Quels sont les étapes ?</a:t>
              </a:r>
            </a:p>
          </p:txBody>
        </p:sp>
        <p:sp>
          <p:nvSpPr>
            <p:cNvPr id="56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FCB7513C-2D36-4B7F-B11E-C1E211698735}"/>
                </a:ext>
              </a:extLst>
            </p:cNvPr>
            <p:cNvSpPr txBox="1">
              <a:spLocks/>
            </p:cNvSpPr>
            <p:nvPr/>
          </p:nvSpPr>
          <p:spPr>
            <a:xfrm>
              <a:off x="4699462" y="953561"/>
              <a:ext cx="1035708" cy="93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55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Viga" panose="020B0800030000020004" pitchFamily="34" charset="0"/>
                </a:rPr>
                <a:t>04</a:t>
              </a:r>
              <a:endParaRPr lang="fr-FR" sz="55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972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98C0158-6FF3-4906-AC1B-E3D699089488}"/>
              </a:ext>
            </a:extLst>
          </p:cNvPr>
          <p:cNvGrpSpPr/>
          <p:nvPr/>
        </p:nvGrpSpPr>
        <p:grpSpPr>
          <a:xfrm>
            <a:off x="1617286" y="1417803"/>
            <a:ext cx="7008488" cy="2496105"/>
            <a:chOff x="4699460" y="946217"/>
            <a:chExt cx="3718489" cy="944040"/>
          </a:xfrm>
        </p:grpSpPr>
        <p:sp>
          <p:nvSpPr>
            <p:cNvPr id="39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C7B0C55B-08AB-445E-B3A7-F827034CD0C1}"/>
                </a:ext>
              </a:extLst>
            </p:cNvPr>
            <p:cNvSpPr txBox="1">
              <a:spLocks/>
            </p:cNvSpPr>
            <p:nvPr/>
          </p:nvSpPr>
          <p:spPr>
            <a:xfrm>
              <a:off x="5902532" y="946217"/>
              <a:ext cx="2515417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algn="ctr"/>
              <a:r>
                <a:rPr lang="fr-FR" sz="3200" dirty="0">
                  <a:latin typeface="Viga" panose="020B0800030000020004" pitchFamily="34" charset="0"/>
                </a:rPr>
                <a:t>Présentation du </a:t>
              </a:r>
              <a:r>
                <a:rPr lang="fr-FR" sz="3200" dirty="0">
                  <a:solidFill>
                    <a:schemeClr val="bg1"/>
                  </a:solidFill>
                  <a:latin typeface="Viga" panose="020B0800030000020004" pitchFamily="34" charset="0"/>
                </a:rPr>
                <a:t>Projet</a:t>
              </a:r>
            </a:p>
          </p:txBody>
        </p:sp>
        <p:sp>
          <p:nvSpPr>
            <p:cNvPr id="40" name="Google Shape;978;p53">
              <a:extLst>
                <a:ext uri="{FF2B5EF4-FFF2-40B4-BE49-F238E27FC236}">
                  <a16:creationId xmlns:a16="http://schemas.microsoft.com/office/drawing/2014/main" id="{660016CC-A03B-41AD-A9FC-5B6FE1E3BB92}"/>
                </a:ext>
              </a:extLst>
            </p:cNvPr>
            <p:cNvSpPr txBox="1">
              <a:spLocks/>
            </p:cNvSpPr>
            <p:nvPr/>
          </p:nvSpPr>
          <p:spPr>
            <a:xfrm>
              <a:off x="6202179" y="1330792"/>
              <a:ext cx="1916122" cy="37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ctr"/>
              <a:r>
                <a:rPr lang="fr-FR" sz="2400" dirty="0">
                  <a:latin typeface="Viga" panose="020B0800030000020004" pitchFamily="34" charset="0"/>
                </a:rPr>
                <a:t>Qui est Netflix ?</a:t>
              </a:r>
            </a:p>
          </p:txBody>
        </p:sp>
        <p:sp>
          <p:nvSpPr>
            <p:cNvPr id="41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C872EFA9-7785-4D4B-8AD4-2E9856F879C9}"/>
                </a:ext>
              </a:extLst>
            </p:cNvPr>
            <p:cNvSpPr txBox="1">
              <a:spLocks/>
            </p:cNvSpPr>
            <p:nvPr/>
          </p:nvSpPr>
          <p:spPr>
            <a:xfrm>
              <a:off x="4699460" y="953561"/>
              <a:ext cx="1304783" cy="93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166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Viga" panose="020B0800030000020004" pitchFamily="34" charset="0"/>
                </a:rPr>
                <a:t>01</a:t>
              </a:r>
              <a:endParaRPr lang="fr-FR" sz="166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BA84FA6-5605-4698-A73A-9DA663AB2F58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0" name="Google Shape;946;p51">
              <a:extLst>
                <a:ext uri="{FF2B5EF4-FFF2-40B4-BE49-F238E27FC236}">
                  <a16:creationId xmlns:a16="http://schemas.microsoft.com/office/drawing/2014/main" id="{CD778DFA-CA9C-42E1-B96A-344C11DD447E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3" name="Google Shape;947;p51">
                <a:extLst>
                  <a:ext uri="{FF2B5EF4-FFF2-40B4-BE49-F238E27FC236}">
                    <a16:creationId xmlns:a16="http://schemas.microsoft.com/office/drawing/2014/main" id="{4EF30C85-841F-4E9D-B472-187404591C79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rgbClr val="E20812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4" name="Google Shape;948;p51">
                <a:extLst>
                  <a:ext uri="{FF2B5EF4-FFF2-40B4-BE49-F238E27FC236}">
                    <a16:creationId xmlns:a16="http://schemas.microsoft.com/office/drawing/2014/main" id="{CE6B4396-9673-4A82-A8E6-8644364D39BC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lt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949;p51">
                <a:extLst>
                  <a:ext uri="{FF2B5EF4-FFF2-40B4-BE49-F238E27FC236}">
                    <a16:creationId xmlns:a16="http://schemas.microsoft.com/office/drawing/2014/main" id="{8C6E3117-5250-403E-9EB8-AB8ECD3B03D6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950;p51">
                <a:extLst>
                  <a:ext uri="{FF2B5EF4-FFF2-40B4-BE49-F238E27FC236}">
                    <a16:creationId xmlns:a16="http://schemas.microsoft.com/office/drawing/2014/main" id="{739A349C-D895-4173-B19B-177356AB70EE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" name="Google Shape;948;p51">
              <a:extLst>
                <a:ext uri="{FF2B5EF4-FFF2-40B4-BE49-F238E27FC236}">
                  <a16:creationId xmlns:a16="http://schemas.microsoft.com/office/drawing/2014/main" id="{EB49E068-703C-4053-B3E9-2D60CF80B6A0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48;p51">
              <a:extLst>
                <a:ext uri="{FF2B5EF4-FFF2-40B4-BE49-F238E27FC236}">
                  <a16:creationId xmlns:a16="http://schemas.microsoft.com/office/drawing/2014/main" id="{E04083C6-C9AC-407D-984A-75458DB66149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Viga" panose="020B0800030000020004" pitchFamily="34" charset="0"/>
              </a:rPr>
              <a:t>Quelques chiffres</a:t>
            </a:r>
            <a:endParaRPr sz="3000" dirty="0">
              <a:latin typeface="Viga" panose="020B0800030000020004" pitchFamily="34" charset="0"/>
            </a:endParaRPr>
          </a:p>
        </p:txBody>
      </p:sp>
      <p:sp>
        <p:nvSpPr>
          <p:cNvPr id="40" name="Google Shape;3175;p98">
            <a:extLst>
              <a:ext uri="{FF2B5EF4-FFF2-40B4-BE49-F238E27FC236}">
                <a16:creationId xmlns:a16="http://schemas.microsoft.com/office/drawing/2014/main" id="{0AB5E18D-2BEC-43F3-AF7C-28184CE5C2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4649" y="3766844"/>
            <a:ext cx="3554700" cy="613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Viga" panose="020B0800030000020004" pitchFamily="34" charset="0"/>
              </a:rPr>
              <a:t>De capitalisation boursière en 2019.</a:t>
            </a:r>
            <a:endParaRPr sz="1800" dirty="0">
              <a:latin typeface="Viga" panose="020B0800030000020004" pitchFamily="34" charset="0"/>
            </a:endParaRPr>
          </a:p>
        </p:txBody>
      </p:sp>
      <p:sp>
        <p:nvSpPr>
          <p:cNvPr id="41" name="Google Shape;3176;p98">
            <a:extLst>
              <a:ext uri="{FF2B5EF4-FFF2-40B4-BE49-F238E27FC236}">
                <a16:creationId xmlns:a16="http://schemas.microsoft.com/office/drawing/2014/main" id="{70572FA6-E521-4368-A6DE-09AEF231E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4649" y="2904970"/>
            <a:ext cx="35547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Viga" panose="020B0800030000020004" pitchFamily="34" charset="0"/>
              </a:rPr>
              <a:t>128</a:t>
            </a:r>
            <a:r>
              <a:rPr lang="fr-FR" sz="6000" dirty="0">
                <a:latin typeface="Viga" panose="020B0800030000020004" pitchFamily="34" charset="0"/>
              </a:rPr>
              <a:t>Md</a:t>
            </a:r>
            <a:endParaRPr sz="6000" dirty="0">
              <a:latin typeface="Viga" panose="020B0800030000020004" pitchFamily="34" charset="0"/>
            </a:endParaRPr>
          </a:p>
        </p:txBody>
      </p:sp>
      <p:sp>
        <p:nvSpPr>
          <p:cNvPr id="42" name="Google Shape;3177;p98">
            <a:extLst>
              <a:ext uri="{FF2B5EF4-FFF2-40B4-BE49-F238E27FC236}">
                <a16:creationId xmlns:a16="http://schemas.microsoft.com/office/drawing/2014/main" id="{BDD330C7-88CE-48E7-9E5A-E3AF62ADD56A}"/>
              </a:ext>
            </a:extLst>
          </p:cNvPr>
          <p:cNvSpPr txBox="1">
            <a:spLocks/>
          </p:cNvSpPr>
          <p:nvPr/>
        </p:nvSpPr>
        <p:spPr>
          <a:xfrm>
            <a:off x="668669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6000" dirty="0">
                <a:latin typeface="Viga" panose="020B0800030000020004" pitchFamily="34" charset="0"/>
              </a:rPr>
              <a:t>150</a:t>
            </a:r>
            <a:r>
              <a:rPr lang="fr-FR" sz="6000" dirty="0">
                <a:latin typeface="Viga" panose="020B0800030000020004" pitchFamily="34" charset="0"/>
              </a:rPr>
              <a:t>M</a:t>
            </a:r>
            <a:endParaRPr lang="en" sz="6000" dirty="0">
              <a:latin typeface="Viga" panose="020B0800030000020004" pitchFamily="34" charset="0"/>
            </a:endParaRPr>
          </a:p>
        </p:txBody>
      </p:sp>
      <p:sp>
        <p:nvSpPr>
          <p:cNvPr id="43" name="Google Shape;3178;p98">
            <a:extLst>
              <a:ext uri="{FF2B5EF4-FFF2-40B4-BE49-F238E27FC236}">
                <a16:creationId xmlns:a16="http://schemas.microsoft.com/office/drawing/2014/main" id="{A5752C12-9FCA-4D3B-849C-CDB0A99AF89A}"/>
              </a:ext>
            </a:extLst>
          </p:cNvPr>
          <p:cNvSpPr txBox="1">
            <a:spLocks/>
          </p:cNvSpPr>
          <p:nvPr/>
        </p:nvSpPr>
        <p:spPr>
          <a:xfrm>
            <a:off x="320040" y="2291405"/>
            <a:ext cx="4251959" cy="6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Abonnés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payant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au 2T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2019 à travers le monde.</a:t>
            </a:r>
          </a:p>
        </p:txBody>
      </p:sp>
      <p:sp>
        <p:nvSpPr>
          <p:cNvPr id="44" name="Google Shape;3179;p98">
            <a:extLst>
              <a:ext uri="{FF2B5EF4-FFF2-40B4-BE49-F238E27FC236}">
                <a16:creationId xmlns:a16="http://schemas.microsoft.com/office/drawing/2014/main" id="{B4CFB56F-BE35-4C11-9B30-5863262C169B}"/>
              </a:ext>
            </a:extLst>
          </p:cNvPr>
          <p:cNvSpPr txBox="1">
            <a:spLocks/>
          </p:cNvSpPr>
          <p:nvPr/>
        </p:nvSpPr>
        <p:spPr>
          <a:xfrm>
            <a:off x="4869475" y="229140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800" dirty="0">
                <a:latin typeface="Viga" panose="020B0800030000020004" pitchFamily="34" charset="0"/>
              </a:rPr>
              <a:t>De </a:t>
            </a:r>
            <a:r>
              <a:rPr lang="en-US" sz="1800" dirty="0" err="1">
                <a:latin typeface="Viga" panose="020B0800030000020004" pitchFamily="34" charset="0"/>
              </a:rPr>
              <a:t>chiffres</a:t>
            </a:r>
            <a:r>
              <a:rPr lang="en-US" sz="1800" dirty="0">
                <a:latin typeface="Viga" panose="020B0800030000020004" pitchFamily="34" charset="0"/>
              </a:rPr>
              <a:t> </a:t>
            </a:r>
            <a:r>
              <a:rPr lang="en-US" sz="1800" dirty="0" err="1">
                <a:latin typeface="Viga" panose="020B0800030000020004" pitchFamily="34" charset="0"/>
              </a:rPr>
              <a:t>d’affaires</a:t>
            </a:r>
            <a:r>
              <a:rPr lang="en-US" sz="1800" dirty="0">
                <a:latin typeface="Viga" panose="020B0800030000020004" pitchFamily="34" charset="0"/>
              </a:rPr>
              <a:t> </a:t>
            </a:r>
            <a:r>
              <a:rPr lang="en-US" sz="1800" dirty="0" err="1">
                <a:latin typeface="Viga" panose="020B0800030000020004" pitchFamily="34" charset="0"/>
              </a:rPr>
              <a:t>en</a:t>
            </a:r>
            <a:r>
              <a:rPr lang="en-US" sz="1800" dirty="0">
                <a:latin typeface="Viga" panose="020B0800030000020004" pitchFamily="34" charset="0"/>
              </a:rPr>
              <a:t> 2017.</a:t>
            </a:r>
          </a:p>
        </p:txBody>
      </p:sp>
      <p:sp>
        <p:nvSpPr>
          <p:cNvPr id="46" name="Google Shape;3181;p98">
            <a:extLst>
              <a:ext uri="{FF2B5EF4-FFF2-40B4-BE49-F238E27FC236}">
                <a16:creationId xmlns:a16="http://schemas.microsoft.com/office/drawing/2014/main" id="{882E4699-517E-4616-BCE7-C32B62EF8942}"/>
              </a:ext>
            </a:extLst>
          </p:cNvPr>
          <p:cNvSpPr txBox="1">
            <a:spLocks/>
          </p:cNvSpPr>
          <p:nvPr/>
        </p:nvSpPr>
        <p:spPr>
          <a:xfrm>
            <a:off x="4869475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sz="6000" dirty="0">
                <a:latin typeface="Viga" panose="020B0800030000020004" pitchFamily="34" charset="0"/>
              </a:rPr>
              <a:t>9Md</a:t>
            </a:r>
          </a:p>
        </p:txBody>
      </p:sp>
      <p:grpSp>
        <p:nvGrpSpPr>
          <p:cNvPr id="48" name="Google Shape;3190;p98">
            <a:extLst>
              <a:ext uri="{FF2B5EF4-FFF2-40B4-BE49-F238E27FC236}">
                <a16:creationId xmlns:a16="http://schemas.microsoft.com/office/drawing/2014/main" id="{020EC4AC-1D06-4C11-B57C-F49365DC9F64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49" name="Google Shape;3191;p98">
              <a:extLst>
                <a:ext uri="{FF2B5EF4-FFF2-40B4-BE49-F238E27FC236}">
                  <a16:creationId xmlns:a16="http://schemas.microsoft.com/office/drawing/2014/main" id="{9A9E92F9-DC97-426D-BA01-8E9A283D882F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2;p98">
              <a:extLst>
                <a:ext uri="{FF2B5EF4-FFF2-40B4-BE49-F238E27FC236}">
                  <a16:creationId xmlns:a16="http://schemas.microsoft.com/office/drawing/2014/main" id="{6B70FD68-EAF2-4148-9C0D-6FD1FFC65201}"/>
                </a:ext>
              </a:extLst>
            </p:cNvPr>
            <p:cNvSpPr/>
            <p:nvPr/>
          </p:nvSpPr>
          <p:spPr>
            <a:xfrm>
              <a:off x="891425" y="4642050"/>
              <a:ext cx="1458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" name="Google Shape;3193;p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761B0A-91E4-4526-A8B5-1752CE42BAC9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194;p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AACA2A-7154-4FB9-8D32-463331ACAD7E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195;p9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76F7D-D619-4A7E-AE94-EBB69B63966A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196;p9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99D46A-17C5-47AE-966E-C04BAC42C909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1" grpId="0"/>
      <p:bldP spid="42" grpId="0"/>
      <p:bldP spid="43" grpId="0"/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Viga" panose="020B0800030000020004" pitchFamily="34" charset="0"/>
              </a:rPr>
              <a:t>Quelques chiffres</a:t>
            </a:r>
            <a:endParaRPr sz="3000" dirty="0">
              <a:latin typeface="Viga" panose="020B0800030000020004" pitchFamily="34" charset="0"/>
            </a:endParaRPr>
          </a:p>
        </p:txBody>
      </p:sp>
      <p:sp>
        <p:nvSpPr>
          <p:cNvPr id="40" name="Google Shape;3175;p98">
            <a:extLst>
              <a:ext uri="{FF2B5EF4-FFF2-40B4-BE49-F238E27FC236}">
                <a16:creationId xmlns:a16="http://schemas.microsoft.com/office/drawing/2014/main" id="{0AB5E18D-2BEC-43F3-AF7C-28184CE5C2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4649" y="3766844"/>
            <a:ext cx="3554700" cy="613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Viga" panose="020B0800030000020004" pitchFamily="34" charset="0"/>
              </a:rPr>
              <a:t>De capitalisation boursière en 2019.</a:t>
            </a:r>
            <a:endParaRPr sz="1800" dirty="0">
              <a:latin typeface="Viga" panose="020B0800030000020004" pitchFamily="34" charset="0"/>
            </a:endParaRPr>
          </a:p>
        </p:txBody>
      </p:sp>
      <p:sp>
        <p:nvSpPr>
          <p:cNvPr id="41" name="Google Shape;3176;p98">
            <a:extLst>
              <a:ext uri="{FF2B5EF4-FFF2-40B4-BE49-F238E27FC236}">
                <a16:creationId xmlns:a16="http://schemas.microsoft.com/office/drawing/2014/main" id="{70572FA6-E521-4368-A6DE-09AEF231E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4649" y="2904970"/>
            <a:ext cx="35547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Viga" panose="020B0800030000020004" pitchFamily="34" charset="0"/>
              </a:rPr>
              <a:t>128</a:t>
            </a:r>
            <a:r>
              <a:rPr lang="fr-FR" sz="6000" dirty="0">
                <a:latin typeface="Viga" panose="020B0800030000020004" pitchFamily="34" charset="0"/>
              </a:rPr>
              <a:t>Md</a:t>
            </a:r>
            <a:endParaRPr sz="6000" dirty="0">
              <a:latin typeface="Viga" panose="020B0800030000020004" pitchFamily="34" charset="0"/>
            </a:endParaRPr>
          </a:p>
        </p:txBody>
      </p:sp>
      <p:sp>
        <p:nvSpPr>
          <p:cNvPr id="42" name="Google Shape;3177;p98">
            <a:extLst>
              <a:ext uri="{FF2B5EF4-FFF2-40B4-BE49-F238E27FC236}">
                <a16:creationId xmlns:a16="http://schemas.microsoft.com/office/drawing/2014/main" id="{BDD330C7-88CE-48E7-9E5A-E3AF62ADD56A}"/>
              </a:ext>
            </a:extLst>
          </p:cNvPr>
          <p:cNvSpPr txBox="1">
            <a:spLocks/>
          </p:cNvSpPr>
          <p:nvPr/>
        </p:nvSpPr>
        <p:spPr>
          <a:xfrm>
            <a:off x="668669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6000" dirty="0">
                <a:latin typeface="Viga" panose="020B0800030000020004" pitchFamily="34" charset="0"/>
              </a:rPr>
              <a:t>222</a:t>
            </a:r>
            <a:r>
              <a:rPr lang="fr-FR" sz="6000" dirty="0">
                <a:latin typeface="Viga" panose="020B0800030000020004" pitchFamily="34" charset="0"/>
              </a:rPr>
              <a:t>M</a:t>
            </a:r>
            <a:endParaRPr lang="en" sz="6000" dirty="0">
              <a:latin typeface="Viga" panose="020B0800030000020004" pitchFamily="34" charset="0"/>
            </a:endParaRPr>
          </a:p>
        </p:txBody>
      </p:sp>
      <p:sp>
        <p:nvSpPr>
          <p:cNvPr id="43" name="Google Shape;3178;p98">
            <a:extLst>
              <a:ext uri="{FF2B5EF4-FFF2-40B4-BE49-F238E27FC236}">
                <a16:creationId xmlns:a16="http://schemas.microsoft.com/office/drawing/2014/main" id="{A5752C12-9FCA-4D3B-849C-CDB0A99AF89A}"/>
              </a:ext>
            </a:extLst>
          </p:cNvPr>
          <p:cNvSpPr txBox="1">
            <a:spLocks/>
          </p:cNvSpPr>
          <p:nvPr/>
        </p:nvSpPr>
        <p:spPr>
          <a:xfrm>
            <a:off x="320040" y="2291405"/>
            <a:ext cx="4251959" cy="6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Abonnés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payant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au 2T </a:t>
            </a:r>
            <a:r>
              <a:rPr lang="en-US" sz="1800" dirty="0" err="1">
                <a:solidFill>
                  <a:schemeClr val="bg1"/>
                </a:solidFill>
                <a:latin typeface="Viga" panose="020B0800030000020004" pitchFamily="34" charset="0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Viga" panose="020B0800030000020004" pitchFamily="34" charset="0"/>
              </a:rPr>
              <a:t> 2021 à travers le monde.</a:t>
            </a:r>
          </a:p>
        </p:txBody>
      </p:sp>
      <p:sp>
        <p:nvSpPr>
          <p:cNvPr id="44" name="Google Shape;3179;p98">
            <a:extLst>
              <a:ext uri="{FF2B5EF4-FFF2-40B4-BE49-F238E27FC236}">
                <a16:creationId xmlns:a16="http://schemas.microsoft.com/office/drawing/2014/main" id="{B4CFB56F-BE35-4C11-9B30-5863262C169B}"/>
              </a:ext>
            </a:extLst>
          </p:cNvPr>
          <p:cNvSpPr txBox="1">
            <a:spLocks/>
          </p:cNvSpPr>
          <p:nvPr/>
        </p:nvSpPr>
        <p:spPr>
          <a:xfrm>
            <a:off x="4869475" y="2291404"/>
            <a:ext cx="3554700" cy="61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800" dirty="0">
                <a:latin typeface="Viga" panose="020B0800030000020004" pitchFamily="34" charset="0"/>
              </a:rPr>
              <a:t>De </a:t>
            </a:r>
            <a:r>
              <a:rPr lang="en-US" sz="1800" dirty="0" err="1">
                <a:latin typeface="Viga" panose="020B0800030000020004" pitchFamily="34" charset="0"/>
              </a:rPr>
              <a:t>chiffres</a:t>
            </a:r>
            <a:r>
              <a:rPr lang="en-US" sz="1800" dirty="0">
                <a:latin typeface="Viga" panose="020B0800030000020004" pitchFamily="34" charset="0"/>
              </a:rPr>
              <a:t> </a:t>
            </a:r>
            <a:r>
              <a:rPr lang="en-US" sz="1800" dirty="0" err="1">
                <a:latin typeface="Viga" panose="020B0800030000020004" pitchFamily="34" charset="0"/>
              </a:rPr>
              <a:t>d’affaires</a:t>
            </a:r>
            <a:r>
              <a:rPr lang="en-US" sz="1800" dirty="0">
                <a:latin typeface="Viga" panose="020B0800030000020004" pitchFamily="34" charset="0"/>
              </a:rPr>
              <a:t> </a:t>
            </a:r>
            <a:r>
              <a:rPr lang="en-US" sz="1800" dirty="0" err="1">
                <a:latin typeface="Viga" panose="020B0800030000020004" pitchFamily="34" charset="0"/>
              </a:rPr>
              <a:t>en</a:t>
            </a:r>
            <a:r>
              <a:rPr lang="en-US" sz="1800" dirty="0">
                <a:latin typeface="Viga" panose="020B0800030000020004" pitchFamily="34" charset="0"/>
              </a:rPr>
              <a:t> 6 </a:t>
            </a:r>
            <a:r>
              <a:rPr lang="en-US" sz="1800" dirty="0" err="1">
                <a:latin typeface="Viga" panose="020B0800030000020004" pitchFamily="34" charset="0"/>
              </a:rPr>
              <a:t>mois</a:t>
            </a:r>
            <a:r>
              <a:rPr lang="en-US" sz="1800" dirty="0">
                <a:latin typeface="Viga" panose="020B0800030000020004" pitchFamily="34" charset="0"/>
              </a:rPr>
              <a:t> </a:t>
            </a:r>
            <a:r>
              <a:rPr lang="en-US" sz="1800" dirty="0" err="1">
                <a:latin typeface="Viga" panose="020B0800030000020004" pitchFamily="34" charset="0"/>
              </a:rPr>
              <a:t>en</a:t>
            </a:r>
            <a:r>
              <a:rPr lang="en-US" sz="1800" dirty="0">
                <a:latin typeface="Viga" panose="020B0800030000020004" pitchFamily="34" charset="0"/>
              </a:rPr>
              <a:t> 2019.</a:t>
            </a:r>
          </a:p>
        </p:txBody>
      </p:sp>
      <p:sp>
        <p:nvSpPr>
          <p:cNvPr id="46" name="Google Shape;3181;p98">
            <a:extLst>
              <a:ext uri="{FF2B5EF4-FFF2-40B4-BE49-F238E27FC236}">
                <a16:creationId xmlns:a16="http://schemas.microsoft.com/office/drawing/2014/main" id="{882E4699-517E-4616-BCE7-C32B62EF8942}"/>
              </a:ext>
            </a:extLst>
          </p:cNvPr>
          <p:cNvSpPr txBox="1">
            <a:spLocks/>
          </p:cNvSpPr>
          <p:nvPr/>
        </p:nvSpPr>
        <p:spPr>
          <a:xfrm>
            <a:off x="4869475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sz="6000" dirty="0">
                <a:latin typeface="Viga" panose="020B0800030000020004" pitchFamily="34" charset="0"/>
              </a:rPr>
              <a:t>9Md</a:t>
            </a:r>
          </a:p>
        </p:txBody>
      </p:sp>
      <p:grpSp>
        <p:nvGrpSpPr>
          <p:cNvPr id="48" name="Google Shape;3190;p98">
            <a:extLst>
              <a:ext uri="{FF2B5EF4-FFF2-40B4-BE49-F238E27FC236}">
                <a16:creationId xmlns:a16="http://schemas.microsoft.com/office/drawing/2014/main" id="{020EC4AC-1D06-4C11-B57C-F49365DC9F64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49" name="Google Shape;3191;p98">
              <a:extLst>
                <a:ext uri="{FF2B5EF4-FFF2-40B4-BE49-F238E27FC236}">
                  <a16:creationId xmlns:a16="http://schemas.microsoft.com/office/drawing/2014/main" id="{9A9E92F9-DC97-426D-BA01-8E9A283D882F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2;p98">
              <a:extLst>
                <a:ext uri="{FF2B5EF4-FFF2-40B4-BE49-F238E27FC236}">
                  <a16:creationId xmlns:a16="http://schemas.microsoft.com/office/drawing/2014/main" id="{6B70FD68-EAF2-4148-9C0D-6FD1FFC65201}"/>
                </a:ext>
              </a:extLst>
            </p:cNvPr>
            <p:cNvSpPr/>
            <p:nvPr/>
          </p:nvSpPr>
          <p:spPr>
            <a:xfrm>
              <a:off x="891425" y="4642050"/>
              <a:ext cx="194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" name="Google Shape;3193;p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761B0A-91E4-4526-A8B5-1752CE42BAC9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194;p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AACA2A-7154-4FB9-8D32-463331ACAD7E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195;p9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76F7D-D619-4A7E-AE94-EBB69B63966A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196;p9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99D46A-17C5-47AE-966E-C04BAC42C909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154;p97">
            <a:extLst>
              <a:ext uri="{FF2B5EF4-FFF2-40B4-BE49-F238E27FC236}">
                <a16:creationId xmlns:a16="http://schemas.microsoft.com/office/drawing/2014/main" id="{5B3208E5-781D-4C49-B0A1-F3A1A2060163}"/>
              </a:ext>
            </a:extLst>
          </p:cNvPr>
          <p:cNvSpPr/>
          <p:nvPr/>
        </p:nvSpPr>
        <p:spPr>
          <a:xfrm rot="5400000">
            <a:off x="5306034" y="-3880392"/>
            <a:ext cx="4402500" cy="30033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3155;p97">
            <a:extLst>
              <a:ext uri="{FF2B5EF4-FFF2-40B4-BE49-F238E27FC236}">
                <a16:creationId xmlns:a16="http://schemas.microsoft.com/office/drawing/2014/main" id="{3BAF9497-774A-4D3E-8D29-BADF6122BC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 rot="5400000">
            <a:off x="5392210" y="-3787136"/>
            <a:ext cx="4230000" cy="2816700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sp>
        <p:nvSpPr>
          <p:cNvPr id="18" name="Google Shape;3153;p97">
            <a:extLst>
              <a:ext uri="{FF2B5EF4-FFF2-40B4-BE49-F238E27FC236}">
                <a16:creationId xmlns:a16="http://schemas.microsoft.com/office/drawing/2014/main" id="{B061C2F3-3E1B-47CB-8A2A-C2830556F286}"/>
              </a:ext>
            </a:extLst>
          </p:cNvPr>
          <p:cNvSpPr txBox="1">
            <a:spLocks/>
          </p:cNvSpPr>
          <p:nvPr/>
        </p:nvSpPr>
        <p:spPr>
          <a:xfrm>
            <a:off x="-3512734" y="1735760"/>
            <a:ext cx="3291900" cy="58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dirty="0"/>
              <a:t>Pourquoi </a:t>
            </a:r>
            <a:r>
              <a:rPr lang="fr-FR" dirty="0">
                <a:solidFill>
                  <a:schemeClr val="bg1"/>
                </a:solidFill>
              </a:rPr>
              <a:t>Netflix ?</a:t>
            </a:r>
          </a:p>
        </p:txBody>
      </p:sp>
      <p:sp>
        <p:nvSpPr>
          <p:cNvPr id="19" name="Google Shape;3153;p97">
            <a:extLst>
              <a:ext uri="{FF2B5EF4-FFF2-40B4-BE49-F238E27FC236}">
                <a16:creationId xmlns:a16="http://schemas.microsoft.com/office/drawing/2014/main" id="{65B2A918-875C-4C0B-BBFF-D8B9036C3B21}"/>
              </a:ext>
            </a:extLst>
          </p:cNvPr>
          <p:cNvSpPr txBox="1">
            <a:spLocks/>
          </p:cNvSpPr>
          <p:nvPr/>
        </p:nvSpPr>
        <p:spPr>
          <a:xfrm>
            <a:off x="-3512734" y="3027997"/>
            <a:ext cx="3291900" cy="58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1800" dirty="0">
                <a:solidFill>
                  <a:schemeClr val="bg1"/>
                </a:solidFill>
              </a:rPr>
              <a:t>Netflix correspond-il parfaitement au projet ?</a:t>
            </a:r>
          </a:p>
        </p:txBody>
      </p:sp>
    </p:spTree>
    <p:extLst>
      <p:ext uri="{BB962C8B-B14F-4D97-AF65-F5344CB8AC3E}">
        <p14:creationId xmlns:p14="http://schemas.microsoft.com/office/powerpoint/2010/main" val="424407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1" grpId="0"/>
      <p:bldP spid="42" grpId="0"/>
      <p:bldP spid="43" grpId="0"/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97"/>
          <p:cNvSpPr txBox="1">
            <a:spLocks noGrp="1"/>
          </p:cNvSpPr>
          <p:nvPr>
            <p:ph type="title"/>
          </p:nvPr>
        </p:nvSpPr>
        <p:spPr>
          <a:xfrm>
            <a:off x="581827" y="1229169"/>
            <a:ext cx="3291900" cy="589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Pourquoi </a:t>
            </a:r>
            <a:r>
              <a:rPr lang="fr-FR" dirty="0">
                <a:solidFill>
                  <a:schemeClr val="bg1"/>
                </a:solidFill>
              </a:rPr>
              <a:t>Netflix 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54" name="Google Shape;3154;p97"/>
          <p:cNvSpPr/>
          <p:nvPr/>
        </p:nvSpPr>
        <p:spPr>
          <a:xfrm>
            <a:off x="4023334" y="1019800"/>
            <a:ext cx="4402500" cy="30033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5" name="Google Shape;3155;p97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4109510" y="1113056"/>
            <a:ext cx="4230000" cy="2816700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grpSp>
        <p:nvGrpSpPr>
          <p:cNvPr id="3163" name="Google Shape;3163;p9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164" name="Google Shape;3164;p9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7"/>
            <p:cNvSpPr/>
            <p:nvPr/>
          </p:nvSpPr>
          <p:spPr>
            <a:xfrm>
              <a:off x="891425" y="4642050"/>
              <a:ext cx="243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6" name="Google Shape;3166;p9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9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9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9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612506-42DA-46CA-9196-71E5884D9720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21" name="Google Shape;946;p51">
              <a:extLst>
                <a:ext uri="{FF2B5EF4-FFF2-40B4-BE49-F238E27FC236}">
                  <a16:creationId xmlns:a16="http://schemas.microsoft.com/office/drawing/2014/main" id="{0266DF9E-0CEB-4CB2-8270-83B794B73EF7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4" name="Google Shape;947;p51">
                <a:extLst>
                  <a:ext uri="{FF2B5EF4-FFF2-40B4-BE49-F238E27FC236}">
                    <a16:creationId xmlns:a16="http://schemas.microsoft.com/office/drawing/2014/main" id="{15BBE402-93C5-422D-A072-5D1864B8C6B7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rgbClr val="E20812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5" name="Google Shape;948;p51">
                <a:extLst>
                  <a:ext uri="{FF2B5EF4-FFF2-40B4-BE49-F238E27FC236}">
                    <a16:creationId xmlns:a16="http://schemas.microsoft.com/office/drawing/2014/main" id="{50CC87CD-0BF5-4443-884A-531CDFAA2656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lt1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949;p51">
                <a:extLst>
                  <a:ext uri="{FF2B5EF4-FFF2-40B4-BE49-F238E27FC236}">
                    <a16:creationId xmlns:a16="http://schemas.microsoft.com/office/drawing/2014/main" id="{918274B0-B67B-4EDC-8440-95E9AC264744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" name="Google Shape;950;p51">
                <a:extLst>
                  <a:ext uri="{FF2B5EF4-FFF2-40B4-BE49-F238E27FC236}">
                    <a16:creationId xmlns:a16="http://schemas.microsoft.com/office/drawing/2014/main" id="{5907F307-807A-428D-9FC2-95660848A4ED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" name="Google Shape;948;p51">
              <a:extLst>
                <a:ext uri="{FF2B5EF4-FFF2-40B4-BE49-F238E27FC236}">
                  <a16:creationId xmlns:a16="http://schemas.microsoft.com/office/drawing/2014/main" id="{99420B57-A40B-4E07-B621-129564D279F4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948;p51">
              <a:extLst>
                <a:ext uri="{FF2B5EF4-FFF2-40B4-BE49-F238E27FC236}">
                  <a16:creationId xmlns:a16="http://schemas.microsoft.com/office/drawing/2014/main" id="{1E1FBD42-3304-4F53-923E-0EAFD5CD0E40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153;p97">
            <a:extLst>
              <a:ext uri="{FF2B5EF4-FFF2-40B4-BE49-F238E27FC236}">
                <a16:creationId xmlns:a16="http://schemas.microsoft.com/office/drawing/2014/main" id="{7367CCBD-D290-4242-A80B-7E120F2DB578}"/>
              </a:ext>
            </a:extLst>
          </p:cNvPr>
          <p:cNvSpPr txBox="1">
            <a:spLocks/>
          </p:cNvSpPr>
          <p:nvPr/>
        </p:nvSpPr>
        <p:spPr>
          <a:xfrm>
            <a:off x="581827" y="2521406"/>
            <a:ext cx="3291900" cy="58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sz="1800" dirty="0">
                <a:solidFill>
                  <a:schemeClr val="bg1"/>
                </a:solidFill>
              </a:rPr>
              <a:t>Netflix correspond-il parfaitement au projet 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2916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98C0158-6FF3-4906-AC1B-E3D699089488}"/>
              </a:ext>
            </a:extLst>
          </p:cNvPr>
          <p:cNvGrpSpPr/>
          <p:nvPr/>
        </p:nvGrpSpPr>
        <p:grpSpPr>
          <a:xfrm>
            <a:off x="309299" y="1437221"/>
            <a:ext cx="8834712" cy="2476687"/>
            <a:chOff x="4731536" y="953561"/>
            <a:chExt cx="3831086" cy="936696"/>
          </a:xfrm>
        </p:grpSpPr>
        <p:sp>
          <p:nvSpPr>
            <p:cNvPr id="39" name="Google Shape;977;p53">
              <a:extLst>
                <a:ext uri="{FF2B5EF4-FFF2-40B4-BE49-F238E27FC236}">
                  <a16:creationId xmlns:a16="http://schemas.microsoft.com/office/drawing/2014/main" id="{C7B0C55B-08AB-445E-B3A7-F827034CD0C1}"/>
                </a:ext>
              </a:extLst>
            </p:cNvPr>
            <p:cNvSpPr txBox="1">
              <a:spLocks/>
            </p:cNvSpPr>
            <p:nvPr/>
          </p:nvSpPr>
          <p:spPr>
            <a:xfrm>
              <a:off x="6047205" y="1119392"/>
              <a:ext cx="2515417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marL="0" indent="0" algn="ctr"/>
              <a:r>
                <a:rPr lang="fr-FR" sz="2800" dirty="0">
                  <a:latin typeface="Viga" panose="020B0800030000020004" pitchFamily="34" charset="0"/>
                </a:rPr>
                <a:t>Quel problématique ont rencontrés </a:t>
              </a:r>
              <a:r>
                <a:rPr lang="fr-FR" sz="2800" dirty="0">
                  <a:solidFill>
                    <a:schemeClr val="bg1"/>
                  </a:solidFill>
                  <a:latin typeface="Viga" panose="020B0800030000020004" pitchFamily="34" charset="0"/>
                </a:rPr>
                <a:t>les utilisateurs</a:t>
              </a:r>
              <a:r>
                <a:rPr lang="fr-FR" sz="2800" dirty="0">
                  <a:latin typeface="Viga" panose="020B0800030000020004" pitchFamily="34" charset="0"/>
                </a:rPr>
                <a:t> </a:t>
              </a:r>
              <a:r>
                <a:rPr lang="fr-FR" sz="2800" dirty="0">
                  <a:solidFill>
                    <a:schemeClr val="bg1"/>
                  </a:solidFill>
                  <a:latin typeface="Viga" panose="020B0800030000020004" pitchFamily="34" charset="0"/>
                </a:rPr>
                <a:t>?</a:t>
              </a:r>
            </a:p>
          </p:txBody>
        </p:sp>
        <p:sp>
          <p:nvSpPr>
            <p:cNvPr id="41" name="Google Shape;977;p53">
              <a:hlinkClick r:id="rId3" action="ppaction://hlinksldjump"/>
              <a:extLst>
                <a:ext uri="{FF2B5EF4-FFF2-40B4-BE49-F238E27FC236}">
                  <a16:creationId xmlns:a16="http://schemas.microsoft.com/office/drawing/2014/main" id="{C872EFA9-7785-4D4B-8AD4-2E9856F879C9}"/>
                </a:ext>
              </a:extLst>
            </p:cNvPr>
            <p:cNvSpPr txBox="1">
              <a:spLocks/>
            </p:cNvSpPr>
            <p:nvPr/>
          </p:nvSpPr>
          <p:spPr>
            <a:xfrm>
              <a:off x="4731536" y="953561"/>
              <a:ext cx="1347745" cy="93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0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Roboto Condensed"/>
                <a:buNone/>
                <a:defRPr sz="2400" b="1" i="0" u="none" strike="noStrike" cap="none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r>
                <a:rPr lang="fr-FR" sz="166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Viga" panose="020B0800030000020004" pitchFamily="34" charset="0"/>
                </a:rPr>
                <a:t>02</a:t>
              </a:r>
              <a:endParaRPr lang="fr-FR" sz="16600" dirty="0">
                <a:solidFill>
                  <a:schemeClr val="bg1"/>
                </a:solidFill>
                <a:latin typeface="Viga" panose="020B0800030000020004" pitchFamily="34" charset="0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1CFF18D-2B38-4DD2-B5AA-4E61EC5E25C6}"/>
              </a:ext>
            </a:extLst>
          </p:cNvPr>
          <p:cNvGrpSpPr/>
          <p:nvPr/>
        </p:nvGrpSpPr>
        <p:grpSpPr>
          <a:xfrm>
            <a:off x="1174568" y="320775"/>
            <a:ext cx="6794865" cy="315300"/>
            <a:chOff x="527060" y="320775"/>
            <a:chExt cx="6436411" cy="315300"/>
          </a:xfrm>
        </p:grpSpPr>
        <p:grpSp>
          <p:nvGrpSpPr>
            <p:cNvPr id="19" name="Google Shape;946;p51">
              <a:extLst>
                <a:ext uri="{FF2B5EF4-FFF2-40B4-BE49-F238E27FC236}">
                  <a16:creationId xmlns:a16="http://schemas.microsoft.com/office/drawing/2014/main" id="{BA7C5FF0-BAB0-42AC-9919-BD7163B00B4F}"/>
                </a:ext>
              </a:extLst>
            </p:cNvPr>
            <p:cNvGrpSpPr/>
            <p:nvPr/>
          </p:nvGrpSpPr>
          <p:grpSpPr>
            <a:xfrm>
              <a:off x="527060" y="320775"/>
              <a:ext cx="6436411" cy="315300"/>
              <a:chOff x="613558" y="316300"/>
              <a:chExt cx="4305753" cy="315300"/>
            </a:xfrm>
          </p:grpSpPr>
          <p:sp>
            <p:nvSpPr>
              <p:cNvPr id="22" name="Google Shape;947;p51">
                <a:extLst>
                  <a:ext uri="{FF2B5EF4-FFF2-40B4-BE49-F238E27FC236}">
                    <a16:creationId xmlns:a16="http://schemas.microsoft.com/office/drawing/2014/main" id="{4D7892B3-93E6-4C66-92AA-41B58AC0D64E}"/>
                  </a:ext>
                </a:extLst>
              </p:cNvPr>
              <p:cNvSpPr txBox="1"/>
              <p:nvPr/>
            </p:nvSpPr>
            <p:spPr>
              <a:xfrm>
                <a:off x="613558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Viga" panose="020B0800030000020004" pitchFamily="34" charset="0"/>
                  </a:rPr>
                  <a:t>Présentation</a:t>
                </a:r>
              </a:p>
            </p:txBody>
          </p:sp>
          <p:sp>
            <p:nvSpPr>
              <p:cNvPr id="23" name="Google Shape;948;p51">
                <a:extLst>
                  <a:ext uri="{FF2B5EF4-FFF2-40B4-BE49-F238E27FC236}">
                    <a16:creationId xmlns:a16="http://schemas.microsoft.com/office/drawing/2014/main" id="{04DFCFCD-EBB1-4A6D-A4E5-3BFA472FFC52}"/>
                  </a:ext>
                </a:extLst>
              </p:cNvPr>
              <p:cNvSpPr txBox="1"/>
              <p:nvPr/>
            </p:nvSpPr>
            <p:spPr>
              <a:xfrm>
                <a:off x="1719677" y="316300"/>
                <a:ext cx="866983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rgbClr val="E20812"/>
                    </a:solidFill>
                    <a:uFill>
                      <a:noFill/>
                    </a:uFill>
                    <a:latin typeface="Viga" panose="020B0800030000020004" pitchFamily="34" charset="0"/>
                    <a:ea typeface="Roboto"/>
                    <a:cs typeface="Roboto"/>
                    <a:sym typeface="Roboto"/>
                  </a:rPr>
                  <a:t>Problématique</a:t>
                </a:r>
                <a:endParaRPr sz="1300" dirty="0">
                  <a:solidFill>
                    <a:srgbClr val="E20812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" name="Google Shape;949;p51">
                <a:extLst>
                  <a:ext uri="{FF2B5EF4-FFF2-40B4-BE49-F238E27FC236}">
                    <a16:creationId xmlns:a16="http://schemas.microsoft.com/office/drawing/2014/main" id="{16105001-22B5-46C4-865F-B85F84C720DC}"/>
                  </a:ext>
                </a:extLst>
              </p:cNvPr>
              <p:cNvSpPr txBox="1"/>
              <p:nvPr/>
            </p:nvSpPr>
            <p:spPr>
              <a:xfrm>
                <a:off x="2849879" y="316300"/>
                <a:ext cx="8429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950;p51">
                <a:extLst>
                  <a:ext uri="{FF2B5EF4-FFF2-40B4-BE49-F238E27FC236}">
                    <a16:creationId xmlns:a16="http://schemas.microsoft.com/office/drawing/2014/main" id="{29B6661F-C4E5-453C-A140-96A350B053B2}"/>
                  </a:ext>
                </a:extLst>
              </p:cNvPr>
              <p:cNvSpPr txBox="1"/>
              <p:nvPr/>
            </p:nvSpPr>
            <p:spPr>
              <a:xfrm>
                <a:off x="3955997" y="316300"/>
                <a:ext cx="963314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dirty="0">
                  <a:solidFill>
                    <a:schemeClr val="lt1"/>
                  </a:solidFill>
                  <a:latin typeface="Viga" panose="020B08000300000200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" name="Google Shape;948;p51">
              <a:extLst>
                <a:ext uri="{FF2B5EF4-FFF2-40B4-BE49-F238E27FC236}">
                  <a16:creationId xmlns:a16="http://schemas.microsoft.com/office/drawing/2014/main" id="{D04B04E1-3580-44DF-963A-9DF9FF7926B9}"/>
                </a:ext>
              </a:extLst>
            </p:cNvPr>
            <p:cNvSpPr txBox="1"/>
            <p:nvPr/>
          </p:nvSpPr>
          <p:spPr>
            <a:xfrm>
              <a:off x="3801711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Nos données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948;p51">
              <a:extLst>
                <a:ext uri="{FF2B5EF4-FFF2-40B4-BE49-F238E27FC236}">
                  <a16:creationId xmlns:a16="http://schemas.microsoft.com/office/drawing/2014/main" id="{8DD73875-EFF2-4057-A1F3-4CD0F6648CE7}"/>
                </a:ext>
              </a:extLst>
            </p:cNvPr>
            <p:cNvSpPr txBox="1"/>
            <p:nvPr/>
          </p:nvSpPr>
          <p:spPr>
            <a:xfrm>
              <a:off x="5249240" y="320775"/>
              <a:ext cx="129600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dirty="0">
                  <a:solidFill>
                    <a:schemeClr val="lt1"/>
                  </a:solidFill>
                  <a:uFill>
                    <a:noFill/>
                  </a:uFill>
                  <a:latin typeface="Viga" panose="020B0800030000020004" pitchFamily="34" charset="0"/>
                  <a:ea typeface="Roboto"/>
                  <a:cs typeface="Roboto"/>
                  <a:sym typeface="Roboto"/>
                </a:rPr>
                <a:t>Application</a:t>
              </a:r>
              <a:endParaRPr sz="1300" dirty="0">
                <a:solidFill>
                  <a:schemeClr val="lt1"/>
                </a:solidFill>
                <a:latin typeface="Viga" panose="020B0800030000020004" pitchFamily="34" charset="0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156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423</Words>
  <Application>Microsoft Office PowerPoint</Application>
  <PresentationFormat>Affichage à l'écran (16:9)</PresentationFormat>
  <Paragraphs>153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Roboto Condensed</vt:lpstr>
      <vt:lpstr>Arial</vt:lpstr>
      <vt:lpstr>Viga</vt:lpstr>
      <vt:lpstr>Roboto</vt:lpstr>
      <vt:lpstr>Wingdings</vt:lpstr>
      <vt:lpstr>Series Screenwriter Portfolio Minitheme XL by Slidesgo</vt:lpstr>
      <vt:lpstr>Présentation PowerPoint</vt:lpstr>
      <vt:lpstr>Présentation PowerPoint</vt:lpstr>
      <vt:lpstr>Présenté par Marina, Anisse, Christian &amp; Lucas</vt:lpstr>
      <vt:lpstr>SOMMAIRE</vt:lpstr>
      <vt:lpstr>Présentation PowerPoint</vt:lpstr>
      <vt:lpstr>Quelques chiffres</vt:lpstr>
      <vt:lpstr>Quelques chiffres</vt:lpstr>
      <vt:lpstr>Pourquoi Netflix ?</vt:lpstr>
      <vt:lpstr>Présentation PowerPoint</vt:lpstr>
      <vt:lpstr>Problématique :</vt:lpstr>
      <vt:lpstr>Présentation PowerPoint</vt:lpstr>
      <vt:lpstr>Présentation PowerPoint</vt:lpstr>
      <vt:lpstr>Présentation PowerPoint</vt:lpstr>
      <vt:lpstr>Présentation PowerPoint</vt:lpstr>
      <vt:lpstr>Notre Application</vt:lpstr>
      <vt:lpstr>Présentation PowerPoint</vt:lpstr>
      <vt:lpstr>Présentation PowerPoint</vt:lpstr>
      <vt:lpstr>Présentation PowerPoint</vt:lpstr>
      <vt:lpstr>un succès assuré !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SCREENWRITER PORTFOLIO</dc:title>
  <cp:lastModifiedBy>Lucas PIERRE</cp:lastModifiedBy>
  <cp:revision>102</cp:revision>
  <dcterms:modified xsi:type="dcterms:W3CDTF">2023-07-17T07:31:13Z</dcterms:modified>
</cp:coreProperties>
</file>