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5734A-46D3-4649-8198-0EA9DB963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080" y="1950720"/>
            <a:ext cx="4612641" cy="2001519"/>
          </a:xfrm>
        </p:spPr>
        <p:txBody>
          <a:bodyPr>
            <a:normAutofit/>
          </a:bodyPr>
          <a:lstStyle/>
          <a:p>
            <a:r>
              <a:rPr lang="en-US" sz="5400" dirty="0"/>
              <a:t>Xiaomi </a:t>
            </a:r>
            <a:r>
              <a:rPr lang="en-US" sz="5400" dirty="0" err="1"/>
              <a:t>redmi</a:t>
            </a:r>
            <a:r>
              <a:rPr lang="en-US" sz="5400" dirty="0"/>
              <a:t> note 10 pro</a:t>
            </a: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E63EE4-78C5-4137-9C0D-12D9BA73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9120"/>
            <a:ext cx="58311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4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ECB4A-A957-48B3-8705-8C36A79E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751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Анализ стратегий </a:t>
            </a:r>
            <a:r>
              <a:rPr lang="ru-RU" dirty="0" err="1"/>
              <a:t>Ансоффа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EAC82A-99F2-4D25-9F3E-63F7E22D8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97" y="1453839"/>
            <a:ext cx="10372089" cy="48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2A647-F181-4937-B1AF-2CCD723B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A3F68-F043-4398-A53B-3D1BCFCD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Экран:  6.67 " 1080</a:t>
            </a:r>
            <a:r>
              <a:rPr lang="en-US" dirty="0"/>
              <a:t>x2400</a:t>
            </a:r>
            <a:r>
              <a:rPr lang="ru-RU" dirty="0"/>
              <a:t> пикселей</a:t>
            </a:r>
          </a:p>
          <a:p>
            <a:r>
              <a:rPr lang="ru-RU" dirty="0"/>
              <a:t>Процессор:  </a:t>
            </a:r>
            <a:r>
              <a:rPr lang="en-US" dirty="0"/>
              <a:t>Qualcomm Snapdragon 732G 2.3 </a:t>
            </a:r>
            <a:r>
              <a:rPr lang="ru-RU" dirty="0"/>
              <a:t>ГГц</a:t>
            </a:r>
          </a:p>
          <a:p>
            <a:r>
              <a:rPr lang="ru-RU" dirty="0"/>
              <a:t>Память:  ОЗУ 8 ГБ , 256 ГБ</a:t>
            </a:r>
          </a:p>
          <a:p>
            <a:r>
              <a:rPr lang="ru-RU" dirty="0"/>
              <a:t>Формат </a:t>
            </a:r>
            <a:r>
              <a:rPr lang="en-US" dirty="0"/>
              <a:t>SIM-</a:t>
            </a:r>
            <a:r>
              <a:rPr lang="ru-RU" dirty="0"/>
              <a:t>карты:  </a:t>
            </a:r>
            <a:r>
              <a:rPr lang="en-US" dirty="0"/>
              <a:t>Nano</a:t>
            </a:r>
            <a:endParaRPr lang="ru-RU" dirty="0"/>
          </a:p>
          <a:p>
            <a:r>
              <a:rPr lang="ru-RU" dirty="0"/>
              <a:t>Емкость аккумулятора:  5020 </a:t>
            </a:r>
            <a:r>
              <a:rPr lang="ru-RU" dirty="0" err="1"/>
              <a:t>мА·ч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78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1C130-D03D-4AF7-9ED2-34210B4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преимущества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BA64F-4B61-44D1-85BA-ACD3AC8D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007637" cy="35417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Количество мегапикселей</a:t>
            </a:r>
          </a:p>
          <a:p>
            <a:r>
              <a:rPr lang="ru-RU" dirty="0"/>
              <a:t>Доступные цены</a:t>
            </a:r>
          </a:p>
          <a:p>
            <a:r>
              <a:rPr lang="ru-RU" dirty="0"/>
              <a:t>Система </a:t>
            </a:r>
            <a:r>
              <a:rPr lang="en-US" dirty="0"/>
              <a:t>MIUT (Android)</a:t>
            </a:r>
          </a:p>
          <a:p>
            <a:r>
              <a:rPr lang="ru-RU" dirty="0"/>
              <a:t>Защита от пыли, влаги, брызг</a:t>
            </a:r>
          </a:p>
          <a:p>
            <a:r>
              <a:rPr lang="ru-RU" dirty="0"/>
              <a:t>Сканер отпечатков пальцев</a:t>
            </a:r>
          </a:p>
          <a:p>
            <a:r>
              <a:rPr lang="ru-RU" dirty="0"/>
              <a:t>Быстрая зарядка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AAD5BA1-53BC-4A2A-B950-BBAE02AF0797}"/>
              </a:ext>
            </a:extLst>
          </p:cNvPr>
          <p:cNvSpPr txBox="1">
            <a:spLocks/>
          </p:cNvSpPr>
          <p:nvPr/>
        </p:nvSpPr>
        <p:spPr>
          <a:xfrm>
            <a:off x="6094412" y="2263281"/>
            <a:ext cx="40076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Частота обновления экрана 120 Гц</a:t>
            </a:r>
          </a:p>
          <a:p>
            <a:r>
              <a:rPr lang="ru-RU" dirty="0"/>
              <a:t>Частота процессора 2,3 ГГц</a:t>
            </a:r>
          </a:p>
        </p:txBody>
      </p:sp>
    </p:spTree>
    <p:extLst>
      <p:ext uri="{BB962C8B-B14F-4D97-AF65-F5344CB8AC3E}">
        <p14:creationId xmlns:p14="http://schemas.microsoft.com/office/powerpoint/2010/main" val="15133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BFDBC-BC6C-4399-8315-1725CCE9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40" y="31950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PEST-</a:t>
            </a:r>
            <a:r>
              <a:rPr lang="ru-RU" sz="4000" dirty="0"/>
              <a:t>анализ </a:t>
            </a:r>
            <a:r>
              <a:rPr lang="ru-RU" sz="2400" dirty="0"/>
              <a:t>– это инструмент для определения стратегии компании в долгосрочном периоде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80F938-E8EC-405C-8F2C-6B38687D4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309" y="1945747"/>
            <a:ext cx="10688709" cy="44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ECB4A-A957-48B3-8705-8C36A79E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751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Анализ конкурентных сил по М. Портеру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E2358B-3FB8-4C1A-B317-EDCDF84C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4986" y="1485125"/>
            <a:ext cx="9602028" cy="49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5EB1-C442-487C-B08E-E02F575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конкурентов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7DBAE8A-2B27-4B7F-B098-92C55E7161D3}"/>
              </a:ext>
            </a:extLst>
          </p:cNvPr>
          <p:cNvSpPr txBox="1">
            <a:spLocks/>
          </p:cNvSpPr>
          <p:nvPr/>
        </p:nvSpPr>
        <p:spPr>
          <a:xfrm>
            <a:off x="8173344" y="2697768"/>
            <a:ext cx="3002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064181A-3E77-4245-B90D-428F3BC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669342" cy="3780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Samsung</a:t>
            </a:r>
            <a:endParaRPr lang="ru-RU" sz="4000" b="1" dirty="0"/>
          </a:p>
          <a:p>
            <a:r>
              <a:rPr lang="ru-RU" dirty="0"/>
              <a:t>Целевая аудитория: 6-45, средний уровень дохода. Не зависит от семейного положения. Чаще покупают в средних городах.</a:t>
            </a:r>
          </a:p>
          <a:p>
            <a:r>
              <a:rPr lang="ru-RU" dirty="0"/>
              <a:t>Ключевое преимущество: компания сама производит запчасти, хорошая камера.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70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5EB1-C442-487C-B08E-E02F575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конкурентов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7DBAE8A-2B27-4B7F-B098-92C55E7161D3}"/>
              </a:ext>
            </a:extLst>
          </p:cNvPr>
          <p:cNvSpPr txBox="1">
            <a:spLocks/>
          </p:cNvSpPr>
          <p:nvPr/>
        </p:nvSpPr>
        <p:spPr>
          <a:xfrm>
            <a:off x="8173344" y="2697768"/>
            <a:ext cx="3002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064181A-3E77-4245-B90D-428F3BC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669342" cy="3780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Apple</a:t>
            </a:r>
            <a:endParaRPr lang="ru-RU" sz="4000" b="1" dirty="0"/>
          </a:p>
          <a:p>
            <a:r>
              <a:rPr lang="ru-RU" dirty="0"/>
              <a:t>Целевая аудитория: 6-65, выше среднего уровень дохода.</a:t>
            </a:r>
            <a:r>
              <a:rPr lang="en-US" dirty="0"/>
              <a:t> </a:t>
            </a:r>
            <a:r>
              <a:rPr lang="ru-RU" dirty="0"/>
              <a:t>Не зависит от семейного положения.</a:t>
            </a:r>
            <a:r>
              <a:rPr lang="en-US" dirty="0"/>
              <a:t> </a:t>
            </a:r>
            <a:r>
              <a:rPr lang="ru-RU" dirty="0"/>
              <a:t>Чаще покупают в больших городах.</a:t>
            </a:r>
            <a:endParaRPr lang="en-US" dirty="0"/>
          </a:p>
          <a:p>
            <a:r>
              <a:rPr lang="ru-RU" dirty="0"/>
              <a:t>Ключевое преимущество: Высокое качество продукции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95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5EB1-C442-487C-B08E-E02F575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конкурентов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7DBAE8A-2B27-4B7F-B098-92C55E7161D3}"/>
              </a:ext>
            </a:extLst>
          </p:cNvPr>
          <p:cNvSpPr txBox="1">
            <a:spLocks/>
          </p:cNvSpPr>
          <p:nvPr/>
        </p:nvSpPr>
        <p:spPr>
          <a:xfrm>
            <a:off x="8173344" y="2697768"/>
            <a:ext cx="3002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064181A-3E77-4245-B90D-428F3BC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669342" cy="3780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Realme</a:t>
            </a:r>
            <a:endParaRPr lang="ru-RU" sz="4000" b="1" dirty="0"/>
          </a:p>
          <a:p>
            <a:r>
              <a:rPr lang="ru-RU" dirty="0"/>
              <a:t>Целевая аудитория: 6-100</a:t>
            </a:r>
            <a:r>
              <a:rPr lang="en-US" dirty="0"/>
              <a:t>. </a:t>
            </a:r>
            <a:r>
              <a:rPr lang="ru-RU" dirty="0"/>
              <a:t>Низкий уровень дохода.</a:t>
            </a:r>
            <a:r>
              <a:rPr lang="en-US" dirty="0"/>
              <a:t> </a:t>
            </a:r>
            <a:r>
              <a:rPr lang="ru-RU" dirty="0"/>
              <a:t>Не зависит от семейного положения.</a:t>
            </a:r>
            <a:r>
              <a:rPr lang="en-US" dirty="0"/>
              <a:t> </a:t>
            </a:r>
            <a:r>
              <a:rPr lang="ru-RU" dirty="0"/>
              <a:t>Чаще покупают в маленьких городах.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Ключевое преимущество: Бюджетный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25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5EB1-C442-487C-B08E-E02F575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ключевого преимущества своего товара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7DBAE8A-2B27-4B7F-B098-92C55E7161D3}"/>
              </a:ext>
            </a:extLst>
          </p:cNvPr>
          <p:cNvSpPr txBox="1">
            <a:spLocks/>
          </p:cNvSpPr>
          <p:nvPr/>
        </p:nvSpPr>
        <p:spPr>
          <a:xfrm>
            <a:off x="8173344" y="2697768"/>
            <a:ext cx="3002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064181A-3E77-4245-B90D-428F3BC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669342" cy="3780923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Ключевое преимущества представляемого товара (</a:t>
            </a:r>
            <a:r>
              <a:rPr lang="ru-RU" dirty="0" err="1"/>
              <a:t>Xiaomi</a:t>
            </a:r>
            <a:r>
              <a:rPr lang="ru-RU" dirty="0"/>
              <a:t> </a:t>
            </a:r>
            <a:r>
              <a:rPr lang="en-US" dirty="0" err="1"/>
              <a:t>Readmi</a:t>
            </a:r>
            <a:r>
              <a:rPr lang="en-US" dirty="0"/>
              <a:t> Note</a:t>
            </a:r>
            <a:r>
              <a:rPr lang="ru-RU" dirty="0"/>
              <a:t> 10 </a:t>
            </a:r>
            <a:r>
              <a:rPr lang="en-US" dirty="0"/>
              <a:t>Pro</a:t>
            </a:r>
            <a:r>
              <a:rPr lang="ru-RU" dirty="0"/>
              <a:t>) это цена. Поэтому среди своих конкурентов он идёт на ровне с продукцией компании </a:t>
            </a:r>
            <a:r>
              <a:rPr lang="en-US" dirty="0" err="1"/>
              <a:t>Realme</a:t>
            </a:r>
            <a:r>
              <a:rPr lang="ru-RU" dirty="0"/>
              <a:t>. И лидирует в доступности цены над </a:t>
            </a:r>
            <a:r>
              <a:rPr lang="en-US" dirty="0"/>
              <a:t>Apple</a:t>
            </a:r>
            <a:r>
              <a:rPr lang="ru-RU" dirty="0"/>
              <a:t> и </a:t>
            </a:r>
            <a:r>
              <a:rPr lang="en-US" dirty="0"/>
              <a:t>Samsung</a:t>
            </a:r>
            <a:r>
              <a:rPr lang="ru-RU" dirty="0"/>
              <a:t>.</a:t>
            </a:r>
          </a:p>
          <a:p>
            <a:r>
              <a:rPr lang="ru-RU" dirty="0"/>
              <a:t>Чтобы повысить конкурентоспособность нужно улучшить качество выпускаемой продукции.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09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59</TotalTime>
  <Words>245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Xiaomi redmi note 10 pro</vt:lpstr>
      <vt:lpstr>Характеристики товара</vt:lpstr>
      <vt:lpstr>Ключевые преимущества товара</vt:lpstr>
      <vt:lpstr>PEST-анализ – это инструмент для определения стратегии компании в долгосрочном периоде</vt:lpstr>
      <vt:lpstr>Анализ конкурентных сил по М. Портеру </vt:lpstr>
      <vt:lpstr>Характеристика конкурентов</vt:lpstr>
      <vt:lpstr>Характеристика конкурентов</vt:lpstr>
      <vt:lpstr>Характеристика конкурентов</vt:lpstr>
      <vt:lpstr>Сравнительный анализ ключевого преимущества своего товара</vt:lpstr>
      <vt:lpstr>Анализ стратегий Ансоффа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Xiaomi redmi note 10 pro</dc:title>
  <dc:creator>Legion</dc:creator>
  <cp:lastModifiedBy>Legion</cp:lastModifiedBy>
  <cp:revision>1</cp:revision>
  <dcterms:created xsi:type="dcterms:W3CDTF">2023-04-10T16:05:04Z</dcterms:created>
  <dcterms:modified xsi:type="dcterms:W3CDTF">2023-04-10T17:04:56Z</dcterms:modified>
</cp:coreProperties>
</file>