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4" autoAdjust="0"/>
  </p:normalViewPr>
  <p:slideViewPr>
    <p:cSldViewPr>
      <p:cViewPr>
        <p:scale>
          <a:sx n="100" d="100"/>
          <a:sy n="100" d="100"/>
        </p:scale>
        <p:origin x="-1020" y="-64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26.07.2022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73414-1530-4578-9D51-AC76151F4E4F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3ABFB-6B72-484B-B95A-8A92FAE6CDD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ABFB-6B72-484B-B95A-8A92FAE6CDD6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ABFB-6B72-484B-B95A-8A92FAE6CDD6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26.07.2022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26.07.2022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26.07.2022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26.07.2022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26.07.2022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26.07.2022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26.07.2022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26.07.2022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26.07.2022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26.07.2022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26.07.2022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26.07.2022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2502278"/>
          </a:xfrm>
        </p:spPr>
        <p:txBody>
          <a:bodyPr>
            <a:normAutofit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1371600" y="3507854"/>
            <a:ext cx="6400800" cy="721246"/>
          </a:xfrm>
        </p:spPr>
        <p:txBody>
          <a:bodyPr>
            <a:normAutofit/>
          </a:bodyPr>
          <a:lstStyle/>
          <a:p>
            <a:pPr lvl="0"/>
            <a:r>
              <a:rPr lang="be-BY" sz="4000" dirty="0" smtClean="0">
                <a:solidFill>
                  <a:schemeClr val="tx1"/>
                </a:solidFill>
              </a:rPr>
              <a:t>Структура курса</a:t>
            </a:r>
            <a:endParaRPr lang="ru-RU" sz="3600" dirty="0" smtClean="0">
              <a:solidFill>
                <a:schemeClr val="tx1"/>
              </a:solidFill>
            </a:endParaRPr>
          </a:p>
          <a:p>
            <a:endParaRPr lang="ru-RU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07504" y="125750"/>
          <a:ext cx="8856984" cy="456283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336704"/>
                <a:gridCol w="1224137"/>
                <a:gridCol w="1296143"/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Раздел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Кол-во</a:t>
                      </a:r>
                      <a:r>
                        <a:rPr lang="ru-RU" sz="2000" baseline="0" dirty="0" smtClean="0"/>
                        <a:t> лаб. работ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Кол-во лекций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Администрирование ОС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Ubuntu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5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8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Администрирование платформы виртуализации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4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4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Администрирование ОС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Windows Server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8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7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Информационные системы для поддержки принятия управленческих решений и отправки электронной отчетности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4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4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Основы функционирования компьютеров, цифровых накопителей, файловых и операционных систем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0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3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42893</TotalTime>
  <Words>70</Words>
  <Application>Microsoft Office PowerPoint</Application>
  <PresentationFormat>Экран (16:9)</PresentationFormat>
  <Paragraphs>22</Paragraphs>
  <Slides>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Администрирование информационных систем и веб-порталов</vt:lpstr>
      <vt:lpstr>Слайд 2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Главный</cp:lastModifiedBy>
  <cp:revision>1742</cp:revision>
  <dcterms:created xsi:type="dcterms:W3CDTF">2020-02-03T20:15:10Z</dcterms:created>
  <dcterms:modified xsi:type="dcterms:W3CDTF">2022-07-26T14:12:50Z</dcterms:modified>
</cp:coreProperties>
</file>