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6" r:id="rId23"/>
    <p:sldId id="28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8B6-0749-4948-8BE3-DCDB8BC9345D}" type="datetimeFigureOut">
              <a:rPr lang="ru-RU" smtClean="0"/>
              <a:pPr/>
              <a:t>02.02.2020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E074-38C7-45FB-B709-815160B6BF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8B6-0749-4948-8BE3-DCDB8BC9345D}" type="datetimeFigureOut">
              <a:rPr lang="ru-RU" smtClean="0"/>
              <a:pPr/>
              <a:t>02.02.2020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E074-38C7-45FB-B709-815160B6BF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8B6-0749-4948-8BE3-DCDB8BC9345D}" type="datetimeFigureOut">
              <a:rPr lang="ru-RU" smtClean="0"/>
              <a:pPr/>
              <a:t>02.02.2020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E074-38C7-45FB-B709-815160B6BF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8B6-0749-4948-8BE3-DCDB8BC9345D}" type="datetimeFigureOut">
              <a:rPr lang="ru-RU" smtClean="0"/>
              <a:pPr/>
              <a:t>02.02.2020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E074-38C7-45FB-B709-815160B6BF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8B6-0749-4948-8BE3-DCDB8BC9345D}" type="datetimeFigureOut">
              <a:rPr lang="ru-RU" smtClean="0"/>
              <a:pPr/>
              <a:t>02.02.2020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E074-38C7-45FB-B709-815160B6BF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8B6-0749-4948-8BE3-DCDB8BC9345D}" type="datetimeFigureOut">
              <a:rPr lang="ru-RU" smtClean="0"/>
              <a:pPr/>
              <a:t>02.02.2020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E074-38C7-45FB-B709-815160B6BF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8B6-0749-4948-8BE3-DCDB8BC9345D}" type="datetimeFigureOut">
              <a:rPr lang="ru-RU" smtClean="0"/>
              <a:pPr/>
              <a:t>02.02.2020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E074-38C7-45FB-B709-815160B6BF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8B6-0749-4948-8BE3-DCDB8BC9345D}" type="datetimeFigureOut">
              <a:rPr lang="ru-RU" smtClean="0"/>
              <a:pPr/>
              <a:t>02.02.2020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E074-38C7-45FB-B709-815160B6BF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8B6-0749-4948-8BE3-DCDB8BC9345D}" type="datetimeFigureOut">
              <a:rPr lang="ru-RU" smtClean="0"/>
              <a:pPr/>
              <a:t>02.02.2020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E074-38C7-45FB-B709-815160B6BF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8B6-0749-4948-8BE3-DCDB8BC9345D}" type="datetimeFigureOut">
              <a:rPr lang="ru-RU" smtClean="0"/>
              <a:pPr/>
              <a:t>02.02.2020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E074-38C7-45FB-B709-815160B6BF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98B6-0749-4948-8BE3-DCDB8BC9345D}" type="datetimeFigureOut">
              <a:rPr lang="ru-RU" smtClean="0"/>
              <a:pPr/>
              <a:t>02.02.2020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E074-38C7-45FB-B709-815160B6BF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98B6-0749-4948-8BE3-DCDB8BC9345D}" type="datetimeFigureOut">
              <a:rPr lang="ru-RU" smtClean="0"/>
              <a:pPr/>
              <a:t>02.02.2020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E074-38C7-45FB-B709-815160B6BF4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План лаб. </a:t>
            </a:r>
            <a:r>
              <a:rPr lang="ru-RU" dirty="0" smtClean="0"/>
              <a:t>работы №1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5040560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4000" dirty="0" smtClean="0"/>
              <a:t>Установка двух</a:t>
            </a:r>
            <a:r>
              <a:rPr lang="en-US" sz="4000" dirty="0" smtClean="0"/>
              <a:t> </a:t>
            </a:r>
            <a:r>
              <a:rPr lang="be-BY" sz="4000" dirty="0" smtClean="0"/>
              <a:t>ОС</a:t>
            </a:r>
            <a:r>
              <a:rPr lang="ru-RU" sz="4000" dirty="0" smtClean="0"/>
              <a:t> </a:t>
            </a:r>
            <a:r>
              <a:rPr lang="en-US" sz="4000" dirty="0" smtClean="0"/>
              <a:t>Windows Server 2019 </a:t>
            </a:r>
            <a:r>
              <a:rPr lang="ru-RU" sz="4000" dirty="0" smtClean="0"/>
              <a:t>с различными форматами чисел и дат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000" dirty="0" smtClean="0"/>
              <a:t>Установка трех </a:t>
            </a:r>
            <a:r>
              <a:rPr lang="ru-RU" sz="4000" dirty="0" err="1" smtClean="0"/>
              <a:t>веб-приложений</a:t>
            </a:r>
            <a:r>
              <a:rPr lang="ru-RU" sz="4000" dirty="0" smtClean="0"/>
              <a:t> с файлового сервера \\</a:t>
            </a:r>
            <a:r>
              <a:rPr lang="en-US" sz="4000" dirty="0" smtClean="0"/>
              <a:t>A246K401\!admin</a:t>
            </a:r>
            <a:r>
              <a:rPr lang="ru-RU" sz="4000" dirty="0" smtClean="0"/>
              <a:t>\1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000" dirty="0" smtClean="0"/>
              <a:t>Настройка </a:t>
            </a:r>
            <a:r>
              <a:rPr lang="ru-RU" sz="4000" dirty="0" err="1" smtClean="0"/>
              <a:t>веб-сервера</a:t>
            </a:r>
            <a:r>
              <a:rPr lang="ru-RU" sz="4000" dirty="0" smtClean="0"/>
              <a:t> </a:t>
            </a:r>
            <a:r>
              <a:rPr lang="en-US" sz="4000" dirty="0" smtClean="0"/>
              <a:t>IIS </a:t>
            </a:r>
            <a:r>
              <a:rPr lang="ru-RU" sz="4000" dirty="0" smtClean="0"/>
              <a:t>для обеспечения корректной работы приложений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Entertainment\картинки\!картинки-по-админке\8-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5596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Entertainment\картинки\!картинки-по-админке\9-extra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69" y="0"/>
            <a:ext cx="7480662" cy="6453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Entertainment\картинки\!картинки-по-админке\10-err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98583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Entertainment\картинки\!картинки-по-админке\11-error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35403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Entertainment\картинки\!картинки-по-админке\12-0-VC-Redist-Hybr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37417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Entertainment\картинки\!картинки-по-админке\13-JStester-web-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9144000" cy="59459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Entertainment\картинки\!картинки-по-админке\14-CStester-web-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906"/>
            <a:ext cx="9144000" cy="58793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:\Entertainment\картинки\!картинки-по-админке\15-EN-go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926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Entertainment\картинки\!картинки-по-админке\16-EN-CS-go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949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:\Entertainment\картинки\!картинки-по-админке\17-RU-JS-go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6297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Описание </a:t>
            </a:r>
            <a:r>
              <a:rPr lang="ru-RU" dirty="0" err="1" smtClean="0">
                <a:solidFill>
                  <a:schemeClr val="tx1"/>
                </a:solidFill>
              </a:rPr>
              <a:t>веб-приложений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700808"/>
            <a:ext cx="4032448" cy="4824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HTTPserverOnPOCO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ru-RU" sz="2400" dirty="0" smtClean="0"/>
              <a:t>написан на </a:t>
            </a:r>
            <a:r>
              <a:rPr lang="en-US" sz="2400" dirty="0" smtClean="0"/>
              <a:t>C++</a:t>
            </a:r>
          </a:p>
          <a:p>
            <a:pPr algn="ctr"/>
            <a:endParaRPr lang="en-US" sz="2400" dirty="0" smtClean="0"/>
          </a:p>
          <a:p>
            <a:pPr algn="ctr"/>
            <a:r>
              <a:rPr lang="ru-RU" sz="2400" dirty="0" smtClean="0"/>
              <a:t>слушает порт 8000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smtClean="0"/>
              <a:t>хранит сумму чисел с плавающей точкой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ru-RU" sz="2400" dirty="0" smtClean="0"/>
              <a:t>отвечает на 2 </a:t>
            </a:r>
            <a:r>
              <a:rPr lang="en-US" sz="2400" dirty="0" smtClean="0"/>
              <a:t>URL</a:t>
            </a:r>
            <a:r>
              <a:rPr lang="ru-RU" sz="2400" dirty="0" smtClean="0"/>
              <a:t>:</a:t>
            </a:r>
          </a:p>
          <a:p>
            <a:pPr algn="ctr"/>
            <a:r>
              <a:rPr lang="ru-RU" sz="2400" dirty="0" smtClean="0"/>
              <a:t>/ - просмотр</a:t>
            </a:r>
            <a:br>
              <a:rPr lang="ru-RU" sz="2400" dirty="0" smtClean="0"/>
            </a:br>
            <a:r>
              <a:rPr lang="en-US" sz="2400" dirty="0" smtClean="0"/>
              <a:t>/add</a:t>
            </a:r>
            <a:r>
              <a:rPr lang="ru-RU" sz="2400" dirty="0" smtClean="0"/>
              <a:t> - добавление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1700808"/>
            <a:ext cx="4464496" cy="4824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Web(JS)Tester1</a:t>
            </a:r>
          </a:p>
          <a:p>
            <a:pPr algn="ctr"/>
            <a:endParaRPr lang="en-US" sz="2400" dirty="0"/>
          </a:p>
          <a:p>
            <a:pPr algn="ctr"/>
            <a:r>
              <a:rPr lang="ru-RU" sz="2400" dirty="0" smtClean="0"/>
              <a:t>создан как проект на </a:t>
            </a:r>
            <a:r>
              <a:rPr lang="en-US" sz="2400" dirty="0" smtClean="0"/>
              <a:t>C#, </a:t>
            </a:r>
            <a:r>
              <a:rPr lang="ru-RU" sz="2400" dirty="0" smtClean="0"/>
              <a:t>шаблон </a:t>
            </a:r>
            <a:r>
              <a:rPr lang="en-US" sz="2400" dirty="0" smtClean="0"/>
              <a:t>ASP.NET MVC</a:t>
            </a:r>
            <a:r>
              <a:rPr lang="ru-RU" sz="2400" dirty="0" smtClean="0"/>
              <a:t>, но реальные действия кнопок написаны на </a:t>
            </a:r>
            <a:r>
              <a:rPr lang="en-US" sz="2400" dirty="0" smtClean="0"/>
              <a:t>JS</a:t>
            </a:r>
          </a:p>
          <a:p>
            <a:pPr algn="ctr"/>
            <a:endParaRPr lang="en-US" sz="2400" dirty="0" smtClean="0"/>
          </a:p>
          <a:p>
            <a:pPr algn="ctr"/>
            <a:r>
              <a:rPr lang="ru-RU" sz="2400" dirty="0" smtClean="0"/>
              <a:t>обращается к </a:t>
            </a:r>
            <a:r>
              <a:rPr lang="en-US" sz="2400" dirty="0" smtClean="0"/>
              <a:t>URL-</a:t>
            </a:r>
            <a:r>
              <a:rPr lang="ru-RU" sz="2400" dirty="0" err="1" smtClean="0"/>
              <a:t>ам</a:t>
            </a:r>
            <a:r>
              <a:rPr lang="ru-RU" sz="2400" dirty="0" smtClean="0"/>
              <a:t> </a:t>
            </a:r>
            <a:r>
              <a:rPr lang="en-US" sz="2400" dirty="0" err="1" smtClean="0"/>
              <a:t>HTTPserverOnPOCO</a:t>
            </a:r>
            <a:endParaRPr lang="ru-RU" sz="2400" dirty="0" smtClean="0"/>
          </a:p>
          <a:p>
            <a:pPr algn="ctr"/>
            <a:endParaRPr lang="ru-RU" sz="2400" dirty="0"/>
          </a:p>
          <a:p>
            <a:pPr algn="ctr"/>
            <a:r>
              <a:rPr lang="ru-RU" sz="2400" dirty="0" smtClean="0"/>
              <a:t>ответ</a:t>
            </a:r>
            <a:r>
              <a:rPr lang="ru-RU" sz="2400" dirty="0"/>
              <a:t>ы</a:t>
            </a:r>
            <a:r>
              <a:rPr lang="ru-RU" sz="2400" dirty="0" smtClean="0"/>
              <a:t> выводит в </a:t>
            </a:r>
            <a:r>
              <a:rPr lang="en-US" sz="2400" dirty="0" smtClean="0"/>
              <a:t>&lt;</a:t>
            </a:r>
            <a:r>
              <a:rPr lang="en-US" sz="2400" dirty="0" err="1" smtClean="0"/>
              <a:t>iframe</a:t>
            </a:r>
            <a:r>
              <a:rPr lang="en-US" sz="2400" dirty="0" smtClean="0"/>
              <a:t>&gt;</a:t>
            </a:r>
            <a:endParaRPr lang="ru-RU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Entertainment\картинки\!картинки-по-админке\18-RU-CS-bad-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6413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E:\Entertainment\картинки\!картинки-по-админке\20-RU-CS-bad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220" cy="5589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!картинки-по-админке\19-RU-CS-c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6772"/>
            <a:ext cx="9169286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Rectangle 5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0" y="707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37" name="Picture 8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7" y="0"/>
            <a:ext cx="91725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:\Entertainment\картинки\!картинки-по-админке\19-RU-CS-ba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6297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E:\Entertainment\картинки\!картинки-по-админке\21-RU-CS-correction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809"/>
            <a:ext cx="9144000" cy="5449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E:\Entertainment\картинки\!картинки-по-админке\22-RU-CS-correction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628" y="0"/>
            <a:ext cx="6696744" cy="68723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E:\Entertainment\картинки\!картинки-по-админке\23-RU-CS-correction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644" y="0"/>
            <a:ext cx="6408712" cy="6972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E:\Entertainment\картинки\!картинки-по-админке\24-RU-CS-true-correction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7795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:\Entertainment\картинки\!картинки-по-админке\25-RU-CS-defaul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7737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Описание </a:t>
            </a:r>
            <a:r>
              <a:rPr lang="ru-RU" dirty="0" err="1" smtClean="0">
                <a:solidFill>
                  <a:schemeClr val="tx1"/>
                </a:solidFill>
              </a:rPr>
              <a:t>веб-приложений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700808"/>
            <a:ext cx="4032448" cy="4824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HTTPserverOnPOCO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ru-RU" sz="2400" dirty="0" smtClean="0"/>
              <a:t>написан на </a:t>
            </a:r>
            <a:r>
              <a:rPr lang="en-US" sz="2400" dirty="0" smtClean="0"/>
              <a:t>C++</a:t>
            </a:r>
          </a:p>
          <a:p>
            <a:pPr algn="ctr"/>
            <a:endParaRPr lang="en-US" sz="2400" dirty="0" smtClean="0"/>
          </a:p>
          <a:p>
            <a:pPr algn="ctr"/>
            <a:r>
              <a:rPr lang="ru-RU" sz="2400" dirty="0" smtClean="0"/>
              <a:t>слушает порт 8000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smtClean="0"/>
              <a:t>хранит сумму чисел с плавающей точкой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ru-RU" sz="2400" dirty="0" smtClean="0"/>
              <a:t>отвечает на 2 </a:t>
            </a:r>
            <a:r>
              <a:rPr lang="en-US" sz="2400" dirty="0" smtClean="0"/>
              <a:t>URL</a:t>
            </a:r>
            <a:r>
              <a:rPr lang="ru-RU" sz="2400" dirty="0" smtClean="0"/>
              <a:t>:</a:t>
            </a:r>
          </a:p>
          <a:p>
            <a:pPr algn="ctr"/>
            <a:r>
              <a:rPr lang="ru-RU" sz="2400" dirty="0" smtClean="0"/>
              <a:t>/ - просмотр</a:t>
            </a:r>
            <a:br>
              <a:rPr lang="ru-RU" sz="2400" dirty="0" smtClean="0"/>
            </a:br>
            <a:r>
              <a:rPr lang="en-US" sz="2400" dirty="0" smtClean="0"/>
              <a:t>/add</a:t>
            </a:r>
            <a:r>
              <a:rPr lang="ru-RU" sz="2400" dirty="0" smtClean="0"/>
              <a:t> - добавление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1700808"/>
            <a:ext cx="4464496" cy="4824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Web(</a:t>
            </a:r>
            <a:r>
              <a:rPr lang="ru-RU" sz="2400" dirty="0" smtClean="0"/>
              <a:t>С</a:t>
            </a:r>
            <a:r>
              <a:rPr lang="en-US" sz="2400" dirty="0" smtClean="0"/>
              <a:t>S)Tester</a:t>
            </a:r>
            <a:r>
              <a:rPr lang="ru-RU" sz="2400" dirty="0" smtClean="0"/>
              <a:t>2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ru-RU" sz="2400" dirty="0" smtClean="0"/>
              <a:t>создан как проект на </a:t>
            </a:r>
            <a:r>
              <a:rPr lang="en-US" sz="2400" dirty="0" smtClean="0"/>
              <a:t>C#, </a:t>
            </a:r>
            <a:r>
              <a:rPr lang="ru-RU" sz="2400" dirty="0" smtClean="0"/>
              <a:t>шаблон </a:t>
            </a:r>
            <a:r>
              <a:rPr lang="en-US" sz="2400" dirty="0" smtClean="0"/>
              <a:t>ASP.NET MVC</a:t>
            </a:r>
          </a:p>
          <a:p>
            <a:pPr algn="ctr"/>
            <a:endParaRPr lang="en-US" sz="2400" dirty="0" smtClean="0"/>
          </a:p>
          <a:p>
            <a:pPr algn="ctr"/>
            <a:r>
              <a:rPr lang="ru-RU" sz="2400" dirty="0" smtClean="0"/>
              <a:t>обращается к </a:t>
            </a:r>
            <a:r>
              <a:rPr lang="en-US" sz="2400" dirty="0" smtClean="0"/>
              <a:t>URL-</a:t>
            </a:r>
            <a:r>
              <a:rPr lang="ru-RU" sz="2400" dirty="0" err="1" smtClean="0"/>
              <a:t>ам</a:t>
            </a:r>
            <a:r>
              <a:rPr lang="ru-RU" sz="2400" dirty="0" smtClean="0"/>
              <a:t> </a:t>
            </a:r>
            <a:r>
              <a:rPr lang="en-US" sz="2400" dirty="0" err="1" smtClean="0"/>
              <a:t>HTTPserverOnPOCO</a:t>
            </a:r>
            <a:r>
              <a:rPr lang="en-US" sz="2400" dirty="0" smtClean="0"/>
              <a:t> </a:t>
            </a:r>
            <a:r>
              <a:rPr lang="ru-RU" sz="2400" dirty="0" smtClean="0"/>
              <a:t>с помощью класса </a:t>
            </a:r>
            <a:r>
              <a:rPr lang="en-US" sz="2400" dirty="0" err="1" smtClean="0"/>
              <a:t>WebClient</a:t>
            </a:r>
            <a:endParaRPr lang="ru-RU" sz="2400" dirty="0" smtClean="0"/>
          </a:p>
          <a:p>
            <a:pPr algn="ctr"/>
            <a:endParaRPr lang="ru-RU" sz="2400" dirty="0"/>
          </a:p>
          <a:p>
            <a:pPr algn="ctr"/>
            <a:r>
              <a:rPr lang="ru-RU" sz="2400" dirty="0" smtClean="0"/>
              <a:t>ответ</a:t>
            </a:r>
            <a:r>
              <a:rPr lang="ru-RU" sz="2400" dirty="0"/>
              <a:t>ы</a:t>
            </a:r>
            <a:r>
              <a:rPr lang="ru-RU" sz="2400" dirty="0" smtClean="0"/>
              <a:t> выводит в </a:t>
            </a:r>
            <a:r>
              <a:rPr lang="en-US" sz="2400" dirty="0" smtClean="0"/>
              <a:t>&lt;div&gt;</a:t>
            </a:r>
            <a:endParaRPr lang="ru-RU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:\Entertainment\картинки\!картинки-по-админке\26-RU-CS-correction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7706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E:\Entertainment\картинки\!картинки-по-админке\27-RU-CS-go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200"/>
            <a:ext cx="9144000" cy="5197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Entertainment\картинки\!картинки-по-админке\1-выбор-языка-ru-u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106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E:\Entertainment\картинки\!картинки-по-админке\3-выбор-языка-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7918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Entertainment\картинки\!картинки-по-админке\2-выбор-варианта-установк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03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Entertainment\картинки\!картинки-по-админке\4-I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29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Entertainment\картинки\!картинки-по-админке\6-ASP-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39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Entertainment\картинки\!картинки-по-админке\7-ASP-NET-for-I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281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Экран (4:3)</PresentationFormat>
  <Paragraphs>40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План лаб. работы №1</vt:lpstr>
      <vt:lpstr>Описание веб-приложений</vt:lpstr>
      <vt:lpstr>Описание веб-приложений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лаб. работы №1</dc:title>
  <dc:creator>Главный</dc:creator>
  <cp:lastModifiedBy>Главный</cp:lastModifiedBy>
  <cp:revision>2</cp:revision>
  <dcterms:created xsi:type="dcterms:W3CDTF">2020-01-30T14:47:29Z</dcterms:created>
  <dcterms:modified xsi:type="dcterms:W3CDTF">2020-02-02T19:48:04Z</dcterms:modified>
</cp:coreProperties>
</file>