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FD352-651F-438E-934C-47106AEF197D}" v="70" dt="2021-05-25T06:21:1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react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91C053-6923-4624-A5C7-7FADACFFB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FD854DF2-ECAF-4FDC-87FF-D822F84F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936DA5-9204-4847-B20C-D1052B014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2879246-C6B6-4C46-8F93-37335C01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de-DE" dirty="0" err="1"/>
              <a:t>React</a:t>
            </a:r>
            <a:r>
              <a:rPr lang="de-DE" dirty="0"/>
              <a:t> JS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5A2670-633F-43B7-92B5-F6F3C656D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Eine </a:t>
            </a:r>
            <a:r>
              <a:rPr lang="en-US" sz="2800" dirty="0" err="1">
                <a:effectLst/>
              </a:rPr>
              <a:t>Einführung</a:t>
            </a:r>
            <a:endParaRPr lang="en-US" sz="2800" dirty="0">
              <a:effectLst/>
            </a:endParaRPr>
          </a:p>
          <a:p>
            <a:endParaRPr lang="en-US" dirty="0">
              <a:effectLst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156FB6-1291-4B5C-809C-A4277B3F8E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50" r="4880"/>
          <a:stretch/>
        </p:blipFill>
        <p:spPr>
          <a:xfrm>
            <a:off x="2463" y="-8749"/>
            <a:ext cx="611981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77200B-D056-41B2-BDA7-483B4B52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C7C755F-7337-42CD-A242-2C808CA19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7E668DC-531A-4B70-9DA6-B62E82B8D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976EB0A-C63C-4BCC-BD6F-017804A14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8D841135-D9DE-4047-963E-C8D93FC5C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29D8D972-A409-4FCE-8662-19739DCB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9B3F120-083D-4F13-B2EE-EF0C5495C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1DE903C-C09D-481C-9BEF-870221A8C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C0F225B9-DB9B-4327-8A6E-BE3A98D71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DA9FDEBA-1946-4492-8EBA-C6072AE28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76A07CD-AD4D-4756-ACE3-659EEF75C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405776CF-2F3C-45B5-BC1A-A6B397D3B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3138E22-EA96-4C6B-A8A5-FADC37C7C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DE494AA-59F1-46AB-B1FF-C1E263884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D9B70D6-9B89-46BA-B5FC-87E74123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33BACB1-DBF1-46FB-AB6E-7C6EACE18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6B26C4E-0F22-4373-A448-CA4020F6C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2266EB7-804C-4351-B430-579D1EAFB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8F4D21C7-30F5-41F9-870D-13B73F2B4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1BA4FF0-F223-408F-AE01-2FB1D5ECE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E387396-373D-4D9F-8CB9-90532AB96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0A02CAD-CD69-4724-AAC7-512F94601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4F36368-AD48-4BAD-BE9F-609E41F2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A831E9F1-E2CD-4861-BF5D-7D79E526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3F2B8C38-5D31-4631-84D2-6534F5AC9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2367778-1A52-414F-8B44-894936996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F83BD3DA-2CFF-4317-A632-C4DABDB6E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F37A758D-1572-46C8-8118-FF52954EB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BC7CC6B-284A-4422-91CD-91476AD11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1742E2C8-41EA-4F07-941A-7BC1D51C7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8DAA69C-AAEE-44CB-B3CE-3095524FD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51A554-EC8B-458B-85B0-0224CB63E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12265303-6285-46C9-BFFB-0D849ECC6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17FB0C3-5E4C-4F36-BBE1-EFFA0712C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6DD0585-BAF7-4BB2-91BF-5E5B59D2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F5D6B1A5-0B98-400D-AD73-7EE4A9191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9914D6F-FC8B-411A-BA36-4040BF8EF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428E7DD4-0EF3-423A-86F6-92224CDC2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52D8F31E-6C57-40A0-B21D-6C5B6C9EF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5FEFD476-88ED-4B64-89D4-983152CC6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25F3492C-BFCF-4539-A5CE-5132FC0C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68B362C4-6F8E-47B6-941A-B809061E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914A9C7C-7086-46B8-BBBB-B316EB03D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CA7B351-BA7D-402D-9732-04B14F01A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637454-9BCF-4FE2-B1AE-9F6BC106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EA4566DC-BD71-4982-9801-ED3760923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EADF554-4101-472C-942A-8C4AC62C9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F6F0C1D0-D143-4BA5-B30F-40D7E23CF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512C7BD0-C35B-4EE5-BB92-4DDB80733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4AC6D785-1C9F-4956-8BF8-DC296699B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3B196DC-CD57-45C8-928A-902CFA3A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501AF574-B25F-4728-908E-B2518CF0C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0344E288-406B-4F7C-BC7E-F07CACD88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213AFFB7-94D6-4C3C-A80A-CBB1C36E7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41D003C4-2B72-4A50-8FA7-6FD78408E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08A61E1-AE70-4019-921E-F08BB0D3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F3AA3A2C-DFCB-40C5-823C-2720C07BA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AD758498-9228-48C3-9AD7-1A4131CE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88CF6F3A-EDE8-4380-B2B7-8882E249B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533FA3B9-779C-4381-8357-2B7404A09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2DCD24E8-D684-44E1-BFBE-51CF5F594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624B77E-5F93-49C0-A6CC-EC4BB2CA3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141400B4-DBCD-4FC7-9EF9-7ED9CA19B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8BB981FA-D705-4547-BCE9-556A5AF86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51C8E791-A9A3-46D6-BEF3-BE05FF235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41">
              <a:extLst>
                <a:ext uri="{FF2B5EF4-FFF2-40B4-BE49-F238E27FC236}">
                  <a16:creationId xmlns:a16="http://schemas.microsoft.com/office/drawing/2014/main" id="{D416BE5D-93A0-401B-AEEF-8CAC96CEA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3036A024-054D-494B-BF13-4BDDA6DAF578}"/>
              </a:ext>
            </a:extLst>
          </p:cNvPr>
          <p:cNvSpPr txBox="1"/>
          <p:nvPr/>
        </p:nvSpPr>
        <p:spPr>
          <a:xfrm>
            <a:off x="6585702" y="4867275"/>
            <a:ext cx="420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Marina Vollmer</a:t>
            </a:r>
          </a:p>
        </p:txBody>
      </p:sp>
    </p:spTree>
    <p:extLst>
      <p:ext uri="{BB962C8B-B14F-4D97-AF65-F5344CB8AC3E}">
        <p14:creationId xmlns:p14="http://schemas.microsoft.com/office/powerpoint/2010/main" val="106692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60F06-AF57-4D64-A477-C3797AF2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973DD-AE91-4D62-9E1F-C027420E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Was ist </a:t>
            </a:r>
            <a:r>
              <a:rPr lang="de-DE" err="1"/>
              <a:t>React</a:t>
            </a:r>
            <a:r>
              <a:rPr lang="de-DE" dirty="0"/>
              <a:t>?</a:t>
            </a:r>
          </a:p>
          <a:p>
            <a:r>
              <a:rPr lang="de-DE"/>
              <a:t>Kernkonzepte</a:t>
            </a:r>
          </a:p>
          <a:p>
            <a:pPr lvl="1"/>
            <a:r>
              <a:rPr lang="de-DE" dirty="0"/>
              <a:t>Unidirektionaler Datenfluss</a:t>
            </a:r>
          </a:p>
          <a:p>
            <a:pPr lvl="1"/>
            <a:r>
              <a:rPr lang="de-DE" dirty="0"/>
              <a:t>Virtual DOM</a:t>
            </a:r>
          </a:p>
          <a:p>
            <a:pPr lvl="1"/>
            <a:r>
              <a:rPr lang="de-DE" dirty="0"/>
              <a:t>JSX</a:t>
            </a:r>
          </a:p>
          <a:p>
            <a:pPr lvl="1"/>
            <a:r>
              <a:rPr lang="de-DE" dirty="0"/>
              <a:t>Hooks</a:t>
            </a:r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730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7355F-7A61-4054-B3F3-1DB07715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React</a:t>
            </a:r>
            <a:r>
              <a:rPr lang="de-DE" dirty="0"/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64539E-0742-4866-8FB4-13E38522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Textkörper)"/>
                <a:cs typeface="Arial" panose="020B0604020202020204" pitchFamily="34" charset="0"/>
              </a:rPr>
              <a:t>Eine JavaScript-Bibliothek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Textkörper)"/>
                <a:cs typeface="Arial" panose="020B0604020202020204" pitchFamily="34" charset="0"/>
              </a:rPr>
              <a:t>eine View-Library für die Entwicklung interaktiver Apps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Textkörper)"/>
                <a:cs typeface="Arial" panose="020B0604020202020204" pitchFamily="34" charset="0"/>
              </a:rPr>
              <a:t>Für Single-Page-Apps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65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922D1-C03D-4E05-94DC-8F598754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Unidirektionaler Datenfluss</a:t>
            </a:r>
          </a:p>
        </p:txBody>
      </p:sp>
      <p:pic>
        <p:nvPicPr>
          <p:cNvPr id="1028" name="Picture 4" descr="One Way Data Flow - React Training">
            <a:extLst>
              <a:ext uri="{FF2B5EF4-FFF2-40B4-BE49-F238E27FC236}">
                <a16:creationId xmlns:a16="http://schemas.microsoft.com/office/drawing/2014/main" id="{A2662532-BAB7-48D5-B49B-18421CDF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677741"/>
            <a:ext cx="4689234" cy="269314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DEAED389-5D70-4174-B9CD-B29EB9B3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Daten</a:t>
            </a:r>
            <a:r>
              <a:rPr lang="en-US" dirty="0"/>
              <a:t> </a:t>
            </a:r>
            <a:r>
              <a:rPr lang="en-US" err="1"/>
              <a:t>fließen</a:t>
            </a:r>
            <a:r>
              <a:rPr lang="en-US" dirty="0"/>
              <a:t> </a:t>
            </a:r>
            <a:r>
              <a:rPr lang="en-US" err="1"/>
              <a:t>nur</a:t>
            </a:r>
            <a:r>
              <a:rPr lang="en-US" dirty="0"/>
              <a:t> in </a:t>
            </a:r>
            <a:r>
              <a:rPr lang="en-US" err="1"/>
              <a:t>eine</a:t>
            </a:r>
            <a:r>
              <a:rPr lang="en-US" dirty="0"/>
              <a:t> </a:t>
            </a:r>
            <a:r>
              <a:rPr lang="en-US" err="1"/>
              <a:t>Richtung</a:t>
            </a:r>
            <a:endParaRPr lang="en-US"/>
          </a:p>
          <a:p>
            <a:r>
              <a:rPr lang="en-US" dirty="0"/>
              <a:t>Nur Events in </a:t>
            </a:r>
            <a:r>
              <a:rPr lang="en-US" err="1"/>
              <a:t>gegenläufiger</a:t>
            </a:r>
            <a:r>
              <a:rPr lang="en-US" dirty="0"/>
              <a:t> </a:t>
            </a:r>
            <a:r>
              <a:rPr lang="en-US" err="1"/>
              <a:t>Richtung</a:t>
            </a:r>
            <a:endParaRPr lang="en-US"/>
          </a:p>
          <a:p>
            <a:r>
              <a:rPr lang="en-US"/>
              <a:t>werden</a:t>
            </a:r>
            <a:r>
              <a:rPr lang="en-US" dirty="0"/>
              <a:t> so </a:t>
            </a:r>
            <a:r>
              <a:rPr lang="en-US" err="1"/>
              <a:t>lange</a:t>
            </a:r>
            <a:r>
              <a:rPr lang="en-US" dirty="0"/>
              <a:t> </a:t>
            </a:r>
            <a:r>
              <a:rPr lang="en-US" err="1"/>
              <a:t>durchgereicht</a:t>
            </a:r>
            <a:r>
              <a:rPr lang="en-US" dirty="0"/>
              <a:t> bis </a:t>
            </a:r>
            <a:r>
              <a:rPr lang="en-US" err="1"/>
              <a:t>sie</a:t>
            </a:r>
            <a:r>
              <a:rPr lang="en-US" dirty="0"/>
              <a:t> in </a:t>
            </a:r>
            <a:r>
              <a:rPr lang="en-US" err="1"/>
              <a:t>einer</a:t>
            </a:r>
            <a:r>
              <a:rPr lang="en-US" dirty="0"/>
              <a:t> </a:t>
            </a:r>
            <a:r>
              <a:rPr lang="en-US" err="1"/>
              <a:t>Teilkomponente</a:t>
            </a:r>
            <a:r>
              <a:rPr lang="en-US" dirty="0"/>
              <a:t> </a:t>
            </a:r>
            <a:r>
              <a:rPr lang="en-US"/>
              <a:t>ankommen</a:t>
            </a:r>
          </a:p>
        </p:txBody>
      </p:sp>
    </p:spTree>
    <p:extLst>
      <p:ext uri="{BB962C8B-B14F-4D97-AF65-F5344CB8AC3E}">
        <p14:creationId xmlns:p14="http://schemas.microsoft.com/office/powerpoint/2010/main" val="414105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83ECC-C4DA-4771-8524-24DC518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Virtueller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52480-C0DA-4F2B-BE1A-EF1E69C5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In-Memory-Kopie des DOMs</a:t>
            </a:r>
          </a:p>
          <a:p>
            <a:r>
              <a:rPr lang="de-DE" dirty="0">
                <a:effectLst/>
              </a:rPr>
              <a:t>Minimiert Anzahl der Aktualisierungen</a:t>
            </a:r>
          </a:p>
          <a:p>
            <a:r>
              <a:rPr lang="de-DE" dirty="0">
                <a:effectLst/>
              </a:rPr>
              <a:t>Browser muss Berechnungen für die Darstellung der Elemente so nur ein einziges Mal durchführen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35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631A6-A5B1-4D81-AD52-AD735981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E9A2D-052F-4F08-9445-F40089F1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Erweiterung der Programmiersprache JavaScript</a:t>
            </a:r>
          </a:p>
          <a:p>
            <a:r>
              <a:rPr lang="de-DE" dirty="0">
                <a:effectLst/>
              </a:rPr>
              <a:t>ermöglicht es, HTML-ähnliche Elemente nahtlos in JavaScript zu verwenden</a:t>
            </a:r>
          </a:p>
          <a:p>
            <a:r>
              <a:rPr lang="de-DE" dirty="0">
                <a:effectLst/>
              </a:rPr>
              <a:t>Die Idee hinter JSX ist nach Zuständigkeit zu trennen</a:t>
            </a:r>
          </a:p>
          <a:p>
            <a:r>
              <a:rPr lang="de-DE" dirty="0">
                <a:effectLst/>
              </a:rPr>
              <a:t>Separation </a:t>
            </a:r>
            <a:r>
              <a:rPr lang="de-DE" dirty="0" err="1">
                <a:effectLst/>
              </a:rPr>
              <a:t>of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Concerns</a:t>
            </a:r>
            <a:r>
              <a:rPr lang="de-DE" dirty="0">
                <a:effectLst/>
              </a:rPr>
              <a:t> genannt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82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35E9F-413A-4291-80B9-2CE24C92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Hooks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B0B9A5-9028-4EA6-A4FD-364B509E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eine Erweiterung von </a:t>
            </a:r>
            <a:r>
              <a:rPr lang="de-DE" dirty="0" err="1">
                <a:effectLst/>
              </a:rPr>
              <a:t>React</a:t>
            </a:r>
            <a:r>
              <a:rPr lang="de-DE" dirty="0">
                <a:effectLst/>
              </a:rPr>
              <a:t> ohne Breaking </a:t>
            </a:r>
            <a:r>
              <a:rPr lang="de-DE" dirty="0" err="1">
                <a:effectLst/>
              </a:rPr>
              <a:t>Changes</a:t>
            </a:r>
            <a:endParaRPr lang="de-DE" dirty="0">
              <a:effectLst/>
            </a:endParaRPr>
          </a:p>
          <a:p>
            <a:r>
              <a:rPr lang="de-DE" dirty="0">
                <a:effectLst/>
              </a:rPr>
              <a:t>Bieten Zugriff auf bestimmte </a:t>
            </a:r>
            <a:r>
              <a:rPr lang="de-DE" dirty="0" err="1">
                <a:effectLst/>
              </a:rPr>
              <a:t>React</a:t>
            </a:r>
            <a:r>
              <a:rPr lang="de-DE" dirty="0">
                <a:effectLst/>
              </a:rPr>
              <a:t>-Funktionen</a:t>
            </a:r>
          </a:p>
          <a:p>
            <a:r>
              <a:rPr lang="de-DE" i="1" dirty="0">
                <a:effectLst/>
              </a:rPr>
              <a:t>State Hook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533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CCAAC-18BE-48E0-A435-351CF95B2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872393" cy="222019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/>
              <a:t>Demo</a:t>
            </a:r>
            <a:br>
              <a:rPr lang="de-DE" sz="6000" dirty="0"/>
            </a:br>
            <a:br>
              <a:rPr lang="de-DE" sz="6000" dirty="0"/>
            </a:br>
            <a:endParaRPr lang="de-DE" sz="600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BCC8341E-E848-43A7-B992-1971E7AC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83" y="2309642"/>
            <a:ext cx="6010563" cy="381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0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09033-48AC-4751-8700-0D35624B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19116"/>
            <a:ext cx="9905998" cy="3903260"/>
          </a:xfrm>
        </p:spPr>
        <p:txBody>
          <a:bodyPr/>
          <a:lstStyle/>
          <a:p>
            <a:pPr algn="ctr"/>
            <a:r>
              <a:rPr lang="de-DE" dirty="0"/>
              <a:t>Danke für eure Aufmerksamkeit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124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34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Schaltkreis</vt:lpstr>
      <vt:lpstr>React JS</vt:lpstr>
      <vt:lpstr>Gliederung</vt:lpstr>
      <vt:lpstr>Was ist React ?</vt:lpstr>
      <vt:lpstr>Unidirektionaler Datenfluss</vt:lpstr>
      <vt:lpstr>Virtueller DOM</vt:lpstr>
      <vt:lpstr>JSX</vt:lpstr>
      <vt:lpstr>React Hooks</vt:lpstr>
      <vt:lpstr>Demo  </vt:lpstr>
      <vt:lpstr>Danke für eure Aufmerksamkeit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Vollmer, Marina</dc:creator>
  <cp:lastModifiedBy>Vollmer, Marina</cp:lastModifiedBy>
  <cp:revision>30</cp:revision>
  <dcterms:created xsi:type="dcterms:W3CDTF">2021-05-18T16:37:18Z</dcterms:created>
  <dcterms:modified xsi:type="dcterms:W3CDTF">2021-05-25T09:00:08Z</dcterms:modified>
</cp:coreProperties>
</file>