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8" r:id="rId5"/>
    <p:sldId id="267" r:id="rId6"/>
    <p:sldId id="259" r:id="rId7"/>
    <p:sldId id="261" r:id="rId8"/>
    <p:sldId id="260" r:id="rId9"/>
    <p:sldId id="262" r:id="rId10"/>
    <p:sldId id="263" r:id="rId11"/>
    <p:sldId id="264"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00659B-1A6C-4882-AF8F-71C64216C05B}" v="1939" dt="2023-05-09T21:23:53.520"/>
    <p1510:client id="{67051B90-A8A5-4A32-A1D5-73CC6463560D}" v="1600" dt="2023-05-09T20:23:40.314"/>
    <p1510:client id="{C0036FC2-1548-4AD4-B9BC-6D466F94B331}" v="667" dt="2023-05-09T21:23:28.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C0036FC2-1548-4AD4-B9BC-6D466F94B331}"/>
    <pc:docChg chg="modSld sldOrd">
      <pc:chgData name="Guest User" userId="" providerId="Windows Live" clId="Web-{C0036FC2-1548-4AD4-B9BC-6D466F94B331}" dt="2023-05-09T21:23:28.215" v="662" actId="1076"/>
      <pc:docMkLst>
        <pc:docMk/>
      </pc:docMkLst>
      <pc:sldChg chg="addSp delSp modSp">
        <pc:chgData name="Guest User" userId="" providerId="Windows Live" clId="Web-{C0036FC2-1548-4AD4-B9BC-6D466F94B331}" dt="2023-05-09T21:09:06.594" v="598" actId="1076"/>
        <pc:sldMkLst>
          <pc:docMk/>
          <pc:sldMk cId="273832782" sldId="259"/>
        </pc:sldMkLst>
        <pc:spChg chg="mod">
          <ac:chgData name="Guest User" userId="" providerId="Windows Live" clId="Web-{C0036FC2-1548-4AD4-B9BC-6D466F94B331}" dt="2023-05-09T21:09:06.594" v="598" actId="1076"/>
          <ac:spMkLst>
            <pc:docMk/>
            <pc:sldMk cId="273832782" sldId="259"/>
            <ac:spMk id="2" creationId="{80A5A437-A8DA-A2D2-930F-11E0CD093EE3}"/>
          </ac:spMkLst>
        </pc:spChg>
        <pc:spChg chg="del">
          <ac:chgData name="Guest User" userId="" providerId="Windows Live" clId="Web-{C0036FC2-1548-4AD4-B9BC-6D466F94B331}" dt="2023-05-09T21:08:29.171" v="590"/>
          <ac:spMkLst>
            <pc:docMk/>
            <pc:sldMk cId="273832782" sldId="259"/>
            <ac:spMk id="3" creationId="{AEB629D9-8BC2-F82C-9CB4-732D6B99080A}"/>
          </ac:spMkLst>
        </pc:spChg>
        <pc:picChg chg="add mod">
          <ac:chgData name="Guest User" userId="" providerId="Windows Live" clId="Web-{C0036FC2-1548-4AD4-B9BC-6D466F94B331}" dt="2023-05-09T21:08:50.094" v="595" actId="1076"/>
          <ac:picMkLst>
            <pc:docMk/>
            <pc:sldMk cId="273832782" sldId="259"/>
            <ac:picMk id="4" creationId="{A273843F-7EE1-5A20-ACA5-5660BD146E41}"/>
          </ac:picMkLst>
        </pc:picChg>
      </pc:sldChg>
      <pc:sldChg chg="addSp modSp">
        <pc:chgData name="Guest User" userId="" providerId="Windows Live" clId="Web-{C0036FC2-1548-4AD4-B9BC-6D466F94B331}" dt="2023-05-09T21:23:28.215" v="662" actId="1076"/>
        <pc:sldMkLst>
          <pc:docMk/>
          <pc:sldMk cId="80250036" sldId="260"/>
        </pc:sldMkLst>
        <pc:spChg chg="mod">
          <ac:chgData name="Guest User" userId="" providerId="Windows Live" clId="Web-{C0036FC2-1548-4AD4-B9BC-6D466F94B331}" dt="2023-05-09T21:23:20.558" v="659" actId="20577"/>
          <ac:spMkLst>
            <pc:docMk/>
            <pc:sldMk cId="80250036" sldId="260"/>
            <ac:spMk id="3" creationId="{08F693A1-E20F-6903-6BBC-4CAC0D416880}"/>
          </ac:spMkLst>
        </pc:spChg>
        <pc:picChg chg="add mod">
          <ac:chgData name="Guest User" userId="" providerId="Windows Live" clId="Web-{C0036FC2-1548-4AD4-B9BC-6D466F94B331}" dt="2023-05-09T21:23:28.215" v="662" actId="1076"/>
          <ac:picMkLst>
            <pc:docMk/>
            <pc:sldMk cId="80250036" sldId="260"/>
            <ac:picMk id="4" creationId="{126EAAA3-DC70-663F-2B11-15B7CC43F9B2}"/>
          </ac:picMkLst>
        </pc:picChg>
      </pc:sldChg>
      <pc:sldChg chg="addSp delSp modSp mod ord setBg">
        <pc:chgData name="Guest User" userId="" providerId="Windows Live" clId="Web-{C0036FC2-1548-4AD4-B9BC-6D466F94B331}" dt="2023-05-09T20:42:12.084" v="589"/>
        <pc:sldMkLst>
          <pc:docMk/>
          <pc:sldMk cId="2889828019" sldId="261"/>
        </pc:sldMkLst>
        <pc:spChg chg="mod">
          <ac:chgData name="Guest User" userId="" providerId="Windows Live" clId="Web-{C0036FC2-1548-4AD4-B9BC-6D466F94B331}" dt="2023-05-09T20:38:25.403" v="580"/>
          <ac:spMkLst>
            <pc:docMk/>
            <pc:sldMk cId="2889828019" sldId="261"/>
            <ac:spMk id="2" creationId="{6704FB16-9475-3B2C-6406-A647744BD59D}"/>
          </ac:spMkLst>
        </pc:spChg>
        <pc:spChg chg="mod">
          <ac:chgData name="Guest User" userId="" providerId="Windows Live" clId="Web-{C0036FC2-1548-4AD4-B9BC-6D466F94B331}" dt="2023-05-09T20:40:08.767" v="588" actId="20577"/>
          <ac:spMkLst>
            <pc:docMk/>
            <pc:sldMk cId="2889828019" sldId="261"/>
            <ac:spMk id="3" creationId="{02DF4F0F-3F94-76FE-15E0-EA18835A35BA}"/>
          </ac:spMkLst>
        </pc:spChg>
        <pc:spChg chg="add del">
          <ac:chgData name="Guest User" userId="" providerId="Windows Live" clId="Web-{C0036FC2-1548-4AD4-B9BC-6D466F94B331}" dt="2023-05-09T20:39:44.234" v="584"/>
          <ac:spMkLst>
            <pc:docMk/>
            <pc:sldMk cId="2889828019" sldId="261"/>
            <ac:spMk id="9" creationId="{15F0A9D0-BB35-4CAB-B92D-E061B9D8E3BD}"/>
          </ac:spMkLst>
        </pc:spChg>
        <pc:spChg chg="add">
          <ac:chgData name="Guest User" userId="" providerId="Windows Live" clId="Web-{C0036FC2-1548-4AD4-B9BC-6D466F94B331}" dt="2023-05-09T20:39:44.234" v="584"/>
          <ac:spMkLst>
            <pc:docMk/>
            <pc:sldMk cId="2889828019" sldId="261"/>
            <ac:spMk id="24" creationId="{15F0A9D0-BB35-4CAB-B92D-E061B9D8E3BD}"/>
          </ac:spMkLst>
        </pc:spChg>
        <pc:picChg chg="add del mod">
          <ac:chgData name="Guest User" userId="" providerId="Windows Live" clId="Web-{C0036FC2-1548-4AD4-B9BC-6D466F94B331}" dt="2023-05-09T20:39:22.015" v="582"/>
          <ac:picMkLst>
            <pc:docMk/>
            <pc:sldMk cId="2889828019" sldId="261"/>
            <ac:picMk id="4" creationId="{6D49E988-103E-AF67-FCA1-7985D4717B3A}"/>
          </ac:picMkLst>
        </pc:picChg>
        <pc:picChg chg="add mod">
          <ac:chgData name="Guest User" userId="" providerId="Windows Live" clId="Web-{C0036FC2-1548-4AD4-B9BC-6D466F94B331}" dt="2023-05-09T20:39:48.875" v="585" actId="1076"/>
          <ac:picMkLst>
            <pc:docMk/>
            <pc:sldMk cId="2889828019" sldId="261"/>
            <ac:picMk id="5" creationId="{8AC9EEC2-43D4-94C6-EBA6-C1EDA00226F0}"/>
          </ac:picMkLst>
        </pc:picChg>
        <pc:cxnChg chg="add del">
          <ac:chgData name="Guest User" userId="" providerId="Windows Live" clId="Web-{C0036FC2-1548-4AD4-B9BC-6D466F94B331}" dt="2023-05-09T20:39:44.234" v="584"/>
          <ac:cxnSpMkLst>
            <pc:docMk/>
            <pc:sldMk cId="2889828019" sldId="261"/>
            <ac:cxnSpMk id="11" creationId="{52F5DE35-776B-4C7D-AF2E-514E68BDD2F6}"/>
          </ac:cxnSpMkLst>
        </pc:cxnChg>
        <pc:cxnChg chg="add del">
          <ac:chgData name="Guest User" userId="" providerId="Windows Live" clId="Web-{C0036FC2-1548-4AD4-B9BC-6D466F94B331}" dt="2023-05-09T20:39:44.234" v="584"/>
          <ac:cxnSpMkLst>
            <pc:docMk/>
            <pc:sldMk cId="2889828019" sldId="261"/>
            <ac:cxnSpMk id="13" creationId="{4A65E4E8-1272-4386-BDFE-0129D7A7E2D4}"/>
          </ac:cxnSpMkLst>
        </pc:cxnChg>
        <pc:cxnChg chg="add del">
          <ac:chgData name="Guest User" userId="" providerId="Windows Live" clId="Web-{C0036FC2-1548-4AD4-B9BC-6D466F94B331}" dt="2023-05-09T20:39:44.234" v="584"/>
          <ac:cxnSpMkLst>
            <pc:docMk/>
            <pc:sldMk cId="2889828019" sldId="261"/>
            <ac:cxnSpMk id="15" creationId="{A6515F51-DBC6-42B8-9C34-749F69BB6561}"/>
          </ac:cxnSpMkLst>
        </pc:cxnChg>
        <pc:cxnChg chg="add del">
          <ac:chgData name="Guest User" userId="" providerId="Windows Live" clId="Web-{C0036FC2-1548-4AD4-B9BC-6D466F94B331}" dt="2023-05-09T20:39:44.234" v="584"/>
          <ac:cxnSpMkLst>
            <pc:docMk/>
            <pc:sldMk cId="2889828019" sldId="261"/>
            <ac:cxnSpMk id="17" creationId="{873F5967-4993-405D-A3E6-84DCEFF44C2A}"/>
          </ac:cxnSpMkLst>
        </pc:cxnChg>
        <pc:cxnChg chg="add del">
          <ac:chgData name="Guest User" userId="" providerId="Windows Live" clId="Web-{C0036FC2-1548-4AD4-B9BC-6D466F94B331}" dt="2023-05-09T20:39:44.234" v="584"/>
          <ac:cxnSpMkLst>
            <pc:docMk/>
            <pc:sldMk cId="2889828019" sldId="261"/>
            <ac:cxnSpMk id="19" creationId="{A3A523CC-BD6C-4A0D-B9DB-1DC2CE1E22F0}"/>
          </ac:cxnSpMkLst>
        </pc:cxnChg>
        <pc:cxnChg chg="add">
          <ac:chgData name="Guest User" userId="" providerId="Windows Live" clId="Web-{C0036FC2-1548-4AD4-B9BC-6D466F94B331}" dt="2023-05-09T20:39:44.234" v="584"/>
          <ac:cxnSpMkLst>
            <pc:docMk/>
            <pc:sldMk cId="2889828019" sldId="261"/>
            <ac:cxnSpMk id="26" creationId="{52F5DE35-776B-4C7D-AF2E-514E68BDD2F6}"/>
          </ac:cxnSpMkLst>
        </pc:cxnChg>
        <pc:cxnChg chg="add">
          <ac:chgData name="Guest User" userId="" providerId="Windows Live" clId="Web-{C0036FC2-1548-4AD4-B9BC-6D466F94B331}" dt="2023-05-09T20:39:44.234" v="584"/>
          <ac:cxnSpMkLst>
            <pc:docMk/>
            <pc:sldMk cId="2889828019" sldId="261"/>
            <ac:cxnSpMk id="28" creationId="{4A65E4E8-1272-4386-BDFE-0129D7A7E2D4}"/>
          </ac:cxnSpMkLst>
        </pc:cxnChg>
        <pc:cxnChg chg="add">
          <ac:chgData name="Guest User" userId="" providerId="Windows Live" clId="Web-{C0036FC2-1548-4AD4-B9BC-6D466F94B331}" dt="2023-05-09T20:39:44.234" v="584"/>
          <ac:cxnSpMkLst>
            <pc:docMk/>
            <pc:sldMk cId="2889828019" sldId="261"/>
            <ac:cxnSpMk id="30" creationId="{A6515F51-DBC6-42B8-9C34-749F69BB6561}"/>
          </ac:cxnSpMkLst>
        </pc:cxnChg>
        <pc:cxnChg chg="add">
          <ac:chgData name="Guest User" userId="" providerId="Windows Live" clId="Web-{C0036FC2-1548-4AD4-B9BC-6D466F94B331}" dt="2023-05-09T20:39:44.234" v="584"/>
          <ac:cxnSpMkLst>
            <pc:docMk/>
            <pc:sldMk cId="2889828019" sldId="261"/>
            <ac:cxnSpMk id="32" creationId="{873F5967-4993-405D-A3E6-84DCEFF44C2A}"/>
          </ac:cxnSpMkLst>
        </pc:cxnChg>
        <pc:cxnChg chg="add">
          <ac:chgData name="Guest User" userId="" providerId="Windows Live" clId="Web-{C0036FC2-1548-4AD4-B9BC-6D466F94B331}" dt="2023-05-09T20:39:44.234" v="584"/>
          <ac:cxnSpMkLst>
            <pc:docMk/>
            <pc:sldMk cId="2889828019" sldId="261"/>
            <ac:cxnSpMk id="34" creationId="{A3A523CC-BD6C-4A0D-B9DB-1DC2CE1E22F0}"/>
          </ac:cxnSpMkLst>
        </pc:cxnChg>
      </pc:sldChg>
      <pc:sldChg chg="modSp">
        <pc:chgData name="Guest User" userId="" providerId="Windows Live" clId="Web-{C0036FC2-1548-4AD4-B9BC-6D466F94B331}" dt="2023-05-09T20:31:30.684" v="136" actId="20577"/>
        <pc:sldMkLst>
          <pc:docMk/>
          <pc:sldMk cId="2592532286" sldId="266"/>
        </pc:sldMkLst>
        <pc:spChg chg="mod">
          <ac:chgData name="Guest User" userId="" providerId="Windows Live" clId="Web-{C0036FC2-1548-4AD4-B9BC-6D466F94B331}" dt="2023-05-09T20:31:30.684" v="136" actId="20577"/>
          <ac:spMkLst>
            <pc:docMk/>
            <pc:sldMk cId="2592532286" sldId="266"/>
            <ac:spMk id="3" creationId="{A576C20F-0A77-9FCC-8616-5B48268FEF7C}"/>
          </ac:spMkLst>
        </pc:spChg>
      </pc:sldChg>
    </pc:docChg>
  </pc:docChgLst>
  <pc:docChgLst>
    <pc:chgData name="Guest User" providerId="Windows Live" clId="Web-{67051B90-A8A5-4A32-A1D5-73CC6463560D}"/>
    <pc:docChg chg="addSld modSld sldOrd">
      <pc:chgData name="Guest User" userId="" providerId="Windows Live" clId="Web-{67051B90-A8A5-4A32-A1D5-73CC6463560D}" dt="2023-05-09T20:23:40.314" v="1592" actId="20577"/>
      <pc:docMkLst>
        <pc:docMk/>
      </pc:docMkLst>
      <pc:sldChg chg="modSp">
        <pc:chgData name="Guest User" userId="" providerId="Windows Live" clId="Web-{67051B90-A8A5-4A32-A1D5-73CC6463560D}" dt="2023-05-09T20:16:12.425" v="1529" actId="20577"/>
        <pc:sldMkLst>
          <pc:docMk/>
          <pc:sldMk cId="161513012" sldId="257"/>
        </pc:sldMkLst>
        <pc:spChg chg="mod">
          <ac:chgData name="Guest User" userId="" providerId="Windows Live" clId="Web-{67051B90-A8A5-4A32-A1D5-73CC6463560D}" dt="2023-05-09T19:27:45.743" v="1" actId="20577"/>
          <ac:spMkLst>
            <pc:docMk/>
            <pc:sldMk cId="161513012" sldId="257"/>
            <ac:spMk id="2" creationId="{9BA08A06-70F9-075F-F3FD-4F190BA14341}"/>
          </ac:spMkLst>
        </pc:spChg>
        <pc:spChg chg="mod">
          <ac:chgData name="Guest User" userId="" providerId="Windows Live" clId="Web-{67051B90-A8A5-4A32-A1D5-73CC6463560D}" dt="2023-05-09T19:35:44.976" v="323" actId="20577"/>
          <ac:spMkLst>
            <pc:docMk/>
            <pc:sldMk cId="161513012" sldId="257"/>
            <ac:spMk id="3" creationId="{78A17A85-CED0-AE9A-6EFE-89A8FB6BC5DA}"/>
          </ac:spMkLst>
        </pc:spChg>
        <pc:spChg chg="mod">
          <ac:chgData name="Guest User" userId="" providerId="Windows Live" clId="Web-{67051B90-A8A5-4A32-A1D5-73CC6463560D}" dt="2023-05-09T20:16:12.425" v="1529" actId="20577"/>
          <ac:spMkLst>
            <pc:docMk/>
            <pc:sldMk cId="161513012" sldId="257"/>
            <ac:spMk id="26" creationId="{78A17A85-CED0-AE9A-6EFE-89A8FB6BC5DA}"/>
          </ac:spMkLst>
        </pc:spChg>
      </pc:sldChg>
      <pc:sldChg chg="modSp ord">
        <pc:chgData name="Guest User" userId="" providerId="Windows Live" clId="Web-{67051B90-A8A5-4A32-A1D5-73CC6463560D}" dt="2023-05-09T20:15:54.956" v="1527" actId="20577"/>
        <pc:sldMkLst>
          <pc:docMk/>
          <pc:sldMk cId="1971160881" sldId="258"/>
        </pc:sldMkLst>
        <pc:spChg chg="mod">
          <ac:chgData name="Guest User" userId="" providerId="Windows Live" clId="Web-{67051B90-A8A5-4A32-A1D5-73CC6463560D}" dt="2023-05-09T20:15:54.956" v="1527" actId="20577"/>
          <ac:spMkLst>
            <pc:docMk/>
            <pc:sldMk cId="1971160881" sldId="258"/>
            <ac:spMk id="3" creationId="{8438094E-39F9-0A8F-619C-CD30E07DB0BE}"/>
          </ac:spMkLst>
        </pc:spChg>
      </pc:sldChg>
      <pc:sldChg chg="modSp">
        <pc:chgData name="Guest User" userId="" providerId="Windows Live" clId="Web-{67051B90-A8A5-4A32-A1D5-73CC6463560D}" dt="2023-05-09T20:23:40.314" v="1592" actId="20577"/>
        <pc:sldMkLst>
          <pc:docMk/>
          <pc:sldMk cId="2889828019" sldId="261"/>
        </pc:sldMkLst>
        <pc:spChg chg="mod">
          <ac:chgData name="Guest User" userId="" providerId="Windows Live" clId="Web-{67051B90-A8A5-4A32-A1D5-73CC6463560D}" dt="2023-05-09T20:23:40.314" v="1592" actId="20577"/>
          <ac:spMkLst>
            <pc:docMk/>
            <pc:sldMk cId="2889828019" sldId="261"/>
            <ac:spMk id="3" creationId="{02DF4F0F-3F94-76FE-15E0-EA18835A35BA}"/>
          </ac:spMkLst>
        </pc:spChg>
      </pc:sldChg>
      <pc:sldChg chg="modSp new">
        <pc:chgData name="Guest User" userId="" providerId="Windows Live" clId="Web-{67051B90-A8A5-4A32-A1D5-73CC6463560D}" dt="2023-05-09T20:16:21.207" v="1531" actId="20577"/>
        <pc:sldMkLst>
          <pc:docMk/>
          <pc:sldMk cId="558711287" sldId="268"/>
        </pc:sldMkLst>
        <pc:spChg chg="mod">
          <ac:chgData name="Guest User" userId="" providerId="Windows Live" clId="Web-{67051B90-A8A5-4A32-A1D5-73CC6463560D}" dt="2023-05-09T19:50:08.487" v="871" actId="20577"/>
          <ac:spMkLst>
            <pc:docMk/>
            <pc:sldMk cId="558711287" sldId="268"/>
            <ac:spMk id="2" creationId="{4FDF1BAF-C4E2-A233-F800-50CABD74E4B1}"/>
          </ac:spMkLst>
        </pc:spChg>
        <pc:spChg chg="mod">
          <ac:chgData name="Guest User" userId="" providerId="Windows Live" clId="Web-{67051B90-A8A5-4A32-A1D5-73CC6463560D}" dt="2023-05-09T20:13:34.436" v="1525" actId="20577"/>
          <ac:spMkLst>
            <pc:docMk/>
            <pc:sldMk cId="558711287" sldId="268"/>
            <ac:spMk id="3" creationId="{03258477-3A2B-C4AB-6A7D-B0CFD5B6394B}"/>
          </ac:spMkLst>
        </pc:spChg>
        <pc:spChg chg="mod">
          <ac:chgData name="Guest User" userId="" providerId="Windows Live" clId="Web-{67051B90-A8A5-4A32-A1D5-73CC6463560D}" dt="2023-05-09T20:16:21.207" v="1531" actId="20577"/>
          <ac:spMkLst>
            <pc:docMk/>
            <pc:sldMk cId="558711287" sldId="268"/>
            <ac:spMk id="52" creationId="{03258477-3A2B-C4AB-6A7D-B0CFD5B6394B}"/>
          </ac:spMkLst>
        </pc:spChg>
      </pc:sldChg>
    </pc:docChg>
  </pc:docChgLst>
  <pc:docChgLst>
    <pc:chgData name="Marina DelVecchio" userId="a5f507b3ef6ee479" providerId="LiveId" clId="{5600659B-1A6C-4882-AF8F-71C64216C05B}"/>
    <pc:docChg chg="undo custSel addSld modSld addMainMaster delMainMaster">
      <pc:chgData name="Marina DelVecchio" userId="a5f507b3ef6ee479" providerId="LiveId" clId="{5600659B-1A6C-4882-AF8F-71C64216C05B}" dt="2023-05-10T01:01:07.813" v="2101" actId="26606"/>
      <pc:docMkLst>
        <pc:docMk/>
      </pc:docMkLst>
      <pc:sldChg chg="addSp modSp mod setBg modClrScheme chgLayout">
        <pc:chgData name="Marina DelVecchio" userId="a5f507b3ef6ee479" providerId="LiveId" clId="{5600659B-1A6C-4882-AF8F-71C64216C05B}" dt="2023-05-09T20:54:10.626" v="2097" actId="1076"/>
        <pc:sldMkLst>
          <pc:docMk/>
          <pc:sldMk cId="3317708337" sldId="256"/>
        </pc:sldMkLst>
        <pc:spChg chg="mod">
          <ac:chgData name="Marina DelVecchio" userId="a5f507b3ef6ee479" providerId="LiveId" clId="{5600659B-1A6C-4882-AF8F-71C64216C05B}" dt="2023-05-09T20:52:48.351" v="2040" actId="1076"/>
          <ac:spMkLst>
            <pc:docMk/>
            <pc:sldMk cId="3317708337" sldId="256"/>
            <ac:spMk id="2" creationId="{7938E377-82DB-26E6-271A-BD8D96B22E4F}"/>
          </ac:spMkLst>
        </pc:spChg>
        <pc:spChg chg="mod">
          <ac:chgData name="Marina DelVecchio" userId="a5f507b3ef6ee479" providerId="LiveId" clId="{5600659B-1A6C-4882-AF8F-71C64216C05B}" dt="2023-05-09T20:54:10.626" v="2097" actId="1076"/>
          <ac:spMkLst>
            <pc:docMk/>
            <pc:sldMk cId="3317708337" sldId="256"/>
            <ac:spMk id="3" creationId="{8DA0EE79-4222-13B2-4B00-B359247BAE00}"/>
          </ac:spMkLst>
        </pc:spChg>
        <pc:spChg chg="add">
          <ac:chgData name="Marina DelVecchio" userId="a5f507b3ef6ee479" providerId="LiveId" clId="{5600659B-1A6C-4882-AF8F-71C64216C05B}" dt="2023-05-09T19:21:18.902" v="0" actId="26606"/>
          <ac:spMkLst>
            <pc:docMk/>
            <pc:sldMk cId="3317708337" sldId="256"/>
            <ac:spMk id="9" creationId="{82950D9A-4705-4314-961A-4F88B2CE412D}"/>
          </ac:spMkLst>
        </pc:spChg>
        <pc:spChg chg="add">
          <ac:chgData name="Marina DelVecchio" userId="a5f507b3ef6ee479" providerId="LiveId" clId="{5600659B-1A6C-4882-AF8F-71C64216C05B}" dt="2023-05-09T19:21:18.902" v="0" actId="26606"/>
          <ac:spMkLst>
            <pc:docMk/>
            <pc:sldMk cId="3317708337" sldId="256"/>
            <ac:spMk id="11" creationId="{B13969F2-ED52-4E5C-B3FC-01E01B8B9FBC}"/>
          </ac:spMkLst>
        </pc:spChg>
        <pc:picChg chg="add">
          <ac:chgData name="Marina DelVecchio" userId="a5f507b3ef6ee479" providerId="LiveId" clId="{5600659B-1A6C-4882-AF8F-71C64216C05B}" dt="2023-05-09T19:21:18.902" v="0" actId="26606"/>
          <ac:picMkLst>
            <pc:docMk/>
            <pc:sldMk cId="3317708337" sldId="256"/>
            <ac:picMk id="4" creationId="{40C672AA-1998-610C-F39E-50E7204C42FB}"/>
          </ac:picMkLst>
        </pc:picChg>
        <pc:cxnChg chg="add">
          <ac:chgData name="Marina DelVecchio" userId="a5f507b3ef6ee479" providerId="LiveId" clId="{5600659B-1A6C-4882-AF8F-71C64216C05B}" dt="2023-05-09T19:21:18.902" v="0" actId="26606"/>
          <ac:cxnSpMkLst>
            <pc:docMk/>
            <pc:sldMk cId="3317708337" sldId="256"/>
            <ac:cxnSpMk id="13" creationId="{13AC671C-E66F-43C5-A66A-C477339DD232}"/>
          </ac:cxnSpMkLst>
        </pc:cxnChg>
      </pc:sldChg>
      <pc:sldChg chg="addSp delSp modSp new mod setBg">
        <pc:chgData name="Marina DelVecchio" userId="a5f507b3ef6ee479" providerId="LiveId" clId="{5600659B-1A6C-4882-AF8F-71C64216C05B}" dt="2023-05-09T20:16:02.583" v="1973" actId="26606"/>
        <pc:sldMkLst>
          <pc:docMk/>
          <pc:sldMk cId="161513012" sldId="257"/>
        </pc:sldMkLst>
        <pc:spChg chg="mod">
          <ac:chgData name="Marina DelVecchio" userId="a5f507b3ef6ee479" providerId="LiveId" clId="{5600659B-1A6C-4882-AF8F-71C64216C05B}" dt="2023-05-09T20:16:02.583" v="1973" actId="26606"/>
          <ac:spMkLst>
            <pc:docMk/>
            <pc:sldMk cId="161513012" sldId="257"/>
            <ac:spMk id="2" creationId="{9BA08A06-70F9-075F-F3FD-4F190BA14341}"/>
          </ac:spMkLst>
        </pc:spChg>
        <pc:spChg chg="add del">
          <ac:chgData name="Marina DelVecchio" userId="a5f507b3ef6ee479" providerId="LiveId" clId="{5600659B-1A6C-4882-AF8F-71C64216C05B}" dt="2023-05-09T20:16:02.583" v="1973" actId="26606"/>
          <ac:spMkLst>
            <pc:docMk/>
            <pc:sldMk cId="161513012" sldId="257"/>
            <ac:spMk id="3" creationId="{78A17A85-CED0-AE9A-6EFE-89A8FB6BC5DA}"/>
          </ac:spMkLst>
        </pc:spChg>
        <pc:spChg chg="add del">
          <ac:chgData name="Marina DelVecchio" userId="a5f507b3ef6ee479" providerId="LiveId" clId="{5600659B-1A6C-4882-AF8F-71C64216C05B}" dt="2023-05-09T20:16:02.577" v="1972" actId="26606"/>
          <ac:spMkLst>
            <pc:docMk/>
            <pc:sldMk cId="161513012" sldId="257"/>
            <ac:spMk id="9" creationId="{7F430E9F-3B61-4A75-9A34-1EF839CC7C11}"/>
          </ac:spMkLst>
        </pc:spChg>
        <pc:spChg chg="add del">
          <ac:chgData name="Marina DelVecchio" userId="a5f507b3ef6ee479" providerId="LiveId" clId="{5600659B-1A6C-4882-AF8F-71C64216C05B}" dt="2023-05-09T20:16:02.577" v="1972" actId="26606"/>
          <ac:spMkLst>
            <pc:docMk/>
            <pc:sldMk cId="161513012" sldId="257"/>
            <ac:spMk id="11" creationId="{35A93CC3-99AA-471D-9142-5BD2235D6AF3}"/>
          </ac:spMkLst>
        </pc:spChg>
        <pc:spChg chg="add">
          <ac:chgData name="Marina DelVecchio" userId="a5f507b3ef6ee479" providerId="LiveId" clId="{5600659B-1A6C-4882-AF8F-71C64216C05B}" dt="2023-05-09T20:16:02.583" v="1973" actId="26606"/>
          <ac:spMkLst>
            <pc:docMk/>
            <pc:sldMk cId="161513012" sldId="257"/>
            <ac:spMk id="25" creationId="{7E105210-61FE-4E9D-9076-A5618FDA8D0C}"/>
          </ac:spMkLst>
        </pc:spChg>
        <pc:spChg chg="add">
          <ac:chgData name="Marina DelVecchio" userId="a5f507b3ef6ee479" providerId="LiveId" clId="{5600659B-1A6C-4882-AF8F-71C64216C05B}" dt="2023-05-09T20:16:02.583" v="1973" actId="26606"/>
          <ac:spMkLst>
            <pc:docMk/>
            <pc:sldMk cId="161513012" sldId="257"/>
            <ac:spMk id="26" creationId="{78A17A85-CED0-AE9A-6EFE-89A8FB6BC5DA}"/>
          </ac:spMkLst>
        </pc:spChg>
        <pc:graphicFrameChg chg="add del">
          <ac:chgData name="Marina DelVecchio" userId="a5f507b3ef6ee479" providerId="LiveId" clId="{5600659B-1A6C-4882-AF8F-71C64216C05B}" dt="2023-05-09T20:16:02.577" v="1972" actId="26606"/>
          <ac:graphicFrameMkLst>
            <pc:docMk/>
            <pc:sldMk cId="161513012" sldId="257"/>
            <ac:graphicFrameMk id="5" creationId="{50C2394C-BAD8-C794-103D-E24CFFBC5967}"/>
          </ac:graphicFrameMkLst>
        </pc:graphicFrameChg>
        <pc:picChg chg="add">
          <ac:chgData name="Marina DelVecchio" userId="a5f507b3ef6ee479" providerId="LiveId" clId="{5600659B-1A6C-4882-AF8F-71C64216C05B}" dt="2023-05-09T20:16:02.583" v="1973" actId="26606"/>
          <ac:picMkLst>
            <pc:docMk/>
            <pc:sldMk cId="161513012" sldId="257"/>
            <ac:picMk id="29" creationId="{8CCFC946-C2FA-0CB7-1B23-141716DD6D7F}"/>
          </ac:picMkLst>
        </pc:picChg>
        <pc:cxnChg chg="add del">
          <ac:chgData name="Marina DelVecchio" userId="a5f507b3ef6ee479" providerId="LiveId" clId="{5600659B-1A6C-4882-AF8F-71C64216C05B}" dt="2023-05-09T20:16:02.577" v="1972" actId="26606"/>
          <ac:cxnSpMkLst>
            <pc:docMk/>
            <pc:sldMk cId="161513012" sldId="257"/>
            <ac:cxnSpMk id="13" creationId="{5D5A1EFF-2E6F-4210-A283-AF9BE5B07CE4}"/>
          </ac:cxnSpMkLst>
        </pc:cxnChg>
        <pc:cxnChg chg="add del">
          <ac:chgData name="Marina DelVecchio" userId="a5f507b3ef6ee479" providerId="LiveId" clId="{5600659B-1A6C-4882-AF8F-71C64216C05B}" dt="2023-05-09T20:16:02.577" v="1972" actId="26606"/>
          <ac:cxnSpMkLst>
            <pc:docMk/>
            <pc:sldMk cId="161513012" sldId="257"/>
            <ac:cxnSpMk id="15" creationId="{24C9A7BB-4074-4704-B5B6-B526355DFE38}"/>
          </ac:cxnSpMkLst>
        </pc:cxnChg>
        <pc:cxnChg chg="add del">
          <ac:chgData name="Marina DelVecchio" userId="a5f507b3ef6ee479" providerId="LiveId" clId="{5600659B-1A6C-4882-AF8F-71C64216C05B}" dt="2023-05-09T20:16:02.577" v="1972" actId="26606"/>
          <ac:cxnSpMkLst>
            <pc:docMk/>
            <pc:sldMk cId="161513012" sldId="257"/>
            <ac:cxnSpMk id="17" creationId="{4D5622E3-2C65-496F-9C3F-CBEE21924AF6}"/>
          </ac:cxnSpMkLst>
        </pc:cxnChg>
        <pc:cxnChg chg="add del">
          <ac:chgData name="Marina DelVecchio" userId="a5f507b3ef6ee479" providerId="LiveId" clId="{5600659B-1A6C-4882-AF8F-71C64216C05B}" dt="2023-05-09T20:16:02.577" v="1972" actId="26606"/>
          <ac:cxnSpMkLst>
            <pc:docMk/>
            <pc:sldMk cId="161513012" sldId="257"/>
            <ac:cxnSpMk id="19" creationId="{B4ED111D-3746-4B9C-AEE8-7AB834670170}"/>
          </ac:cxnSpMkLst>
        </pc:cxnChg>
        <pc:cxnChg chg="add del">
          <ac:chgData name="Marina DelVecchio" userId="a5f507b3ef6ee479" providerId="LiveId" clId="{5600659B-1A6C-4882-AF8F-71C64216C05B}" dt="2023-05-09T20:16:02.577" v="1972" actId="26606"/>
          <ac:cxnSpMkLst>
            <pc:docMk/>
            <pc:sldMk cId="161513012" sldId="257"/>
            <ac:cxnSpMk id="21" creationId="{75AE1D3C-1EF9-4A89-B613-EE7B78910224}"/>
          </ac:cxnSpMkLst>
        </pc:cxnChg>
        <pc:cxnChg chg="add del">
          <ac:chgData name="Marina DelVecchio" userId="a5f507b3ef6ee479" providerId="LiveId" clId="{5600659B-1A6C-4882-AF8F-71C64216C05B}" dt="2023-05-09T20:16:02.577" v="1972" actId="26606"/>
          <ac:cxnSpMkLst>
            <pc:docMk/>
            <pc:sldMk cId="161513012" sldId="257"/>
            <ac:cxnSpMk id="23" creationId="{6DE80A3F-530A-4181-887F-9AAF6DCBFC99}"/>
          </ac:cxnSpMkLst>
        </pc:cxnChg>
        <pc:cxnChg chg="add">
          <ac:chgData name="Marina DelVecchio" userId="a5f507b3ef6ee479" providerId="LiveId" clId="{5600659B-1A6C-4882-AF8F-71C64216C05B}" dt="2023-05-09T20:16:02.583" v="1973" actId="26606"/>
          <ac:cxnSpMkLst>
            <pc:docMk/>
            <pc:sldMk cId="161513012" sldId="257"/>
            <ac:cxnSpMk id="27" creationId="{8C1DF613-CD5C-4D37-9F6C-843AFBBBDEF2}"/>
          </ac:cxnSpMkLst>
        </pc:cxnChg>
        <pc:cxnChg chg="add">
          <ac:chgData name="Marina DelVecchio" userId="a5f507b3ef6ee479" providerId="LiveId" clId="{5600659B-1A6C-4882-AF8F-71C64216C05B}" dt="2023-05-09T20:16:02.583" v="1973" actId="26606"/>
          <ac:cxnSpMkLst>
            <pc:docMk/>
            <pc:sldMk cId="161513012" sldId="257"/>
            <ac:cxnSpMk id="28" creationId="{8CB56F5D-A737-4E56-BCDD-0F992B89C804}"/>
          </ac:cxnSpMkLst>
        </pc:cxnChg>
      </pc:sldChg>
      <pc:sldChg chg="modSp new mod">
        <pc:chgData name="Marina DelVecchio" userId="a5f507b3ef6ee479" providerId="LiveId" clId="{5600659B-1A6C-4882-AF8F-71C64216C05B}" dt="2023-05-09T19:51:36.231" v="1209" actId="20577"/>
        <pc:sldMkLst>
          <pc:docMk/>
          <pc:sldMk cId="1971160881" sldId="258"/>
        </pc:sldMkLst>
        <pc:spChg chg="mod">
          <ac:chgData name="Marina DelVecchio" userId="a5f507b3ef6ee479" providerId="LiveId" clId="{5600659B-1A6C-4882-AF8F-71C64216C05B}" dt="2023-05-09T19:22:37.129" v="40" actId="20577"/>
          <ac:spMkLst>
            <pc:docMk/>
            <pc:sldMk cId="1971160881" sldId="258"/>
            <ac:spMk id="2" creationId="{25B5AB3D-CEFC-23F4-EEDD-7EF50B8ED3FA}"/>
          </ac:spMkLst>
        </pc:spChg>
        <pc:spChg chg="mod">
          <ac:chgData name="Marina DelVecchio" userId="a5f507b3ef6ee479" providerId="LiveId" clId="{5600659B-1A6C-4882-AF8F-71C64216C05B}" dt="2023-05-09T19:51:36.231" v="1209" actId="20577"/>
          <ac:spMkLst>
            <pc:docMk/>
            <pc:sldMk cId="1971160881" sldId="258"/>
            <ac:spMk id="3" creationId="{8438094E-39F9-0A8F-619C-CD30E07DB0BE}"/>
          </ac:spMkLst>
        </pc:spChg>
      </pc:sldChg>
      <pc:sldChg chg="modSp new mod">
        <pc:chgData name="Marina DelVecchio" userId="a5f507b3ef6ee479" providerId="LiveId" clId="{5600659B-1A6C-4882-AF8F-71C64216C05B}" dt="2023-05-09T19:22:42.325" v="47" actId="20577"/>
        <pc:sldMkLst>
          <pc:docMk/>
          <pc:sldMk cId="273832782" sldId="259"/>
        </pc:sldMkLst>
        <pc:spChg chg="mod">
          <ac:chgData name="Marina DelVecchio" userId="a5f507b3ef6ee479" providerId="LiveId" clId="{5600659B-1A6C-4882-AF8F-71C64216C05B}" dt="2023-05-09T19:22:42.325" v="47" actId="20577"/>
          <ac:spMkLst>
            <pc:docMk/>
            <pc:sldMk cId="273832782" sldId="259"/>
            <ac:spMk id="2" creationId="{80A5A437-A8DA-A2D2-930F-11E0CD093EE3}"/>
          </ac:spMkLst>
        </pc:spChg>
      </pc:sldChg>
      <pc:sldChg chg="modSp new mod">
        <pc:chgData name="Marina DelVecchio" userId="a5f507b3ef6ee479" providerId="LiveId" clId="{5600659B-1A6C-4882-AF8F-71C64216C05B}" dt="2023-05-09T21:23:53.520" v="2098" actId="1076"/>
        <pc:sldMkLst>
          <pc:docMk/>
          <pc:sldMk cId="80250036" sldId="260"/>
        </pc:sldMkLst>
        <pc:spChg chg="mod">
          <ac:chgData name="Marina DelVecchio" userId="a5f507b3ef6ee479" providerId="LiveId" clId="{5600659B-1A6C-4882-AF8F-71C64216C05B}" dt="2023-05-09T19:22:46.205" v="54" actId="20577"/>
          <ac:spMkLst>
            <pc:docMk/>
            <pc:sldMk cId="80250036" sldId="260"/>
            <ac:spMk id="2" creationId="{FEDB0A8D-790E-1E64-7C64-AFCE70AA9AE7}"/>
          </ac:spMkLst>
        </pc:spChg>
        <pc:picChg chg="mod">
          <ac:chgData name="Marina DelVecchio" userId="a5f507b3ef6ee479" providerId="LiveId" clId="{5600659B-1A6C-4882-AF8F-71C64216C05B}" dt="2023-05-09T21:23:53.520" v="2098" actId="1076"/>
          <ac:picMkLst>
            <pc:docMk/>
            <pc:sldMk cId="80250036" sldId="260"/>
            <ac:picMk id="4" creationId="{126EAAA3-DC70-663F-2B11-15B7CC43F9B2}"/>
          </ac:picMkLst>
        </pc:picChg>
      </pc:sldChg>
      <pc:sldChg chg="modSp new mod">
        <pc:chgData name="Marina DelVecchio" userId="a5f507b3ef6ee479" providerId="LiveId" clId="{5600659B-1A6C-4882-AF8F-71C64216C05B}" dt="2023-05-09T19:22:50.996" v="65" actId="20577"/>
        <pc:sldMkLst>
          <pc:docMk/>
          <pc:sldMk cId="2889828019" sldId="261"/>
        </pc:sldMkLst>
        <pc:spChg chg="mod">
          <ac:chgData name="Marina DelVecchio" userId="a5f507b3ef6ee479" providerId="LiveId" clId="{5600659B-1A6C-4882-AF8F-71C64216C05B}" dt="2023-05-09T19:22:50.996" v="65" actId="20577"/>
          <ac:spMkLst>
            <pc:docMk/>
            <pc:sldMk cId="2889828019" sldId="261"/>
            <ac:spMk id="2" creationId="{6704FB16-9475-3B2C-6406-A647744BD59D}"/>
          </ac:spMkLst>
        </pc:spChg>
      </pc:sldChg>
      <pc:sldChg chg="addSp delSp modSp new mod setBg">
        <pc:chgData name="Marina DelVecchio" userId="a5f507b3ef6ee479" providerId="LiveId" clId="{5600659B-1A6C-4882-AF8F-71C64216C05B}" dt="2023-05-09T21:48:47.167" v="2100" actId="20577"/>
        <pc:sldMkLst>
          <pc:docMk/>
          <pc:sldMk cId="559688406" sldId="262"/>
        </pc:sldMkLst>
        <pc:spChg chg="mod">
          <ac:chgData name="Marina DelVecchio" userId="a5f507b3ef6ee479" providerId="LiveId" clId="{5600659B-1A6C-4882-AF8F-71C64216C05B}" dt="2023-05-09T19:43:42.415" v="579" actId="26606"/>
          <ac:spMkLst>
            <pc:docMk/>
            <pc:sldMk cId="559688406" sldId="262"/>
            <ac:spMk id="2" creationId="{F195A10F-E306-6A08-80CC-BE4685C61C82}"/>
          </ac:spMkLst>
        </pc:spChg>
        <pc:spChg chg="add del mod">
          <ac:chgData name="Marina DelVecchio" userId="a5f507b3ef6ee479" providerId="LiveId" clId="{5600659B-1A6C-4882-AF8F-71C64216C05B}" dt="2023-05-09T19:43:42.415" v="579" actId="26606"/>
          <ac:spMkLst>
            <pc:docMk/>
            <pc:sldMk cId="559688406" sldId="262"/>
            <ac:spMk id="3" creationId="{E05457F8-6369-186A-2713-8569E624DE9A}"/>
          </ac:spMkLst>
        </pc:spChg>
        <pc:spChg chg="add">
          <ac:chgData name="Marina DelVecchio" userId="a5f507b3ef6ee479" providerId="LiveId" clId="{5600659B-1A6C-4882-AF8F-71C64216C05B}" dt="2023-05-09T19:43:42.415" v="579" actId="26606"/>
          <ac:spMkLst>
            <pc:docMk/>
            <pc:sldMk cId="559688406" sldId="262"/>
            <ac:spMk id="8" creationId="{81775E6C-9FE7-4AE4-ABE7-2568D95DEAE0}"/>
          </ac:spMkLst>
        </pc:spChg>
        <pc:spChg chg="add del">
          <ac:chgData name="Marina DelVecchio" userId="a5f507b3ef6ee479" providerId="LiveId" clId="{5600659B-1A6C-4882-AF8F-71C64216C05B}" dt="2023-05-09T19:43:28.818" v="574" actId="26606"/>
          <ac:spMkLst>
            <pc:docMk/>
            <pc:sldMk cId="559688406" sldId="262"/>
            <ac:spMk id="9" creationId="{D6309531-94CD-4CF6-AACE-80EC085E0F34}"/>
          </ac:spMkLst>
        </pc:spChg>
        <pc:spChg chg="add">
          <ac:chgData name="Marina DelVecchio" userId="a5f507b3ef6ee479" providerId="LiveId" clId="{5600659B-1A6C-4882-AF8F-71C64216C05B}" dt="2023-05-09T19:43:42.415" v="579" actId="26606"/>
          <ac:spMkLst>
            <pc:docMk/>
            <pc:sldMk cId="559688406" sldId="262"/>
            <ac:spMk id="10" creationId="{8CECB99A-E2AB-482F-A307-48795531018B}"/>
          </ac:spMkLst>
        </pc:spChg>
        <pc:spChg chg="add del">
          <ac:chgData name="Marina DelVecchio" userId="a5f507b3ef6ee479" providerId="LiveId" clId="{5600659B-1A6C-4882-AF8F-71C64216C05B}" dt="2023-05-09T19:43:32.340" v="576" actId="26606"/>
          <ac:spMkLst>
            <pc:docMk/>
            <pc:sldMk cId="559688406" sldId="262"/>
            <ac:spMk id="13" creationId="{8B2BAECB-35E2-4DD9-8B8C-22D215DD0C10}"/>
          </ac:spMkLst>
        </pc:spChg>
        <pc:spChg chg="add del">
          <ac:chgData name="Marina DelVecchio" userId="a5f507b3ef6ee479" providerId="LiveId" clId="{5600659B-1A6C-4882-AF8F-71C64216C05B}" dt="2023-05-09T19:43:42.403" v="578" actId="26606"/>
          <ac:spMkLst>
            <pc:docMk/>
            <pc:sldMk cId="559688406" sldId="262"/>
            <ac:spMk id="17" creationId="{D1122F7E-BE38-4ED6-B882-31F599E0D710}"/>
          </ac:spMkLst>
        </pc:spChg>
        <pc:spChg chg="add mod">
          <ac:chgData name="Marina DelVecchio" userId="a5f507b3ef6ee479" providerId="LiveId" clId="{5600659B-1A6C-4882-AF8F-71C64216C05B}" dt="2023-05-09T21:48:47.167" v="2100" actId="20577"/>
          <ac:spMkLst>
            <pc:docMk/>
            <pc:sldMk cId="559688406" sldId="262"/>
            <ac:spMk id="22" creationId="{E05457F8-6369-186A-2713-8569E624DE9A}"/>
          </ac:spMkLst>
        </pc:spChg>
        <pc:graphicFrameChg chg="add del">
          <ac:chgData name="Marina DelVecchio" userId="a5f507b3ef6ee479" providerId="LiveId" clId="{5600659B-1A6C-4882-AF8F-71C64216C05B}" dt="2023-05-09T19:43:42.403" v="578" actId="26606"/>
          <ac:graphicFrameMkLst>
            <pc:docMk/>
            <pc:sldMk cId="559688406" sldId="262"/>
            <ac:graphicFrameMk id="20" creationId="{ACE825EE-B2EB-6359-7322-5F977F25A285}"/>
          </ac:graphicFrameMkLst>
        </pc:graphicFrameChg>
        <pc:picChg chg="add del">
          <ac:chgData name="Marina DelVecchio" userId="a5f507b3ef6ee479" providerId="LiveId" clId="{5600659B-1A6C-4882-AF8F-71C64216C05B}" dt="2023-05-09T19:43:28.818" v="574" actId="26606"/>
          <ac:picMkLst>
            <pc:docMk/>
            <pc:sldMk cId="559688406" sldId="262"/>
            <ac:picMk id="5" creationId="{F5395F65-24D4-593F-343A-E932B08BE7DE}"/>
          </ac:picMkLst>
        </pc:picChg>
        <pc:picChg chg="add del">
          <ac:chgData name="Marina DelVecchio" userId="a5f507b3ef6ee479" providerId="LiveId" clId="{5600659B-1A6C-4882-AF8F-71C64216C05B}" dt="2023-05-09T19:43:32.340" v="576" actId="26606"/>
          <ac:picMkLst>
            <pc:docMk/>
            <pc:sldMk cId="559688406" sldId="262"/>
            <ac:picMk id="14" creationId="{C74AB8DA-E9DF-BEBB-AE7E-5C95653C5D64}"/>
          </ac:picMkLst>
        </pc:picChg>
        <pc:cxnChg chg="add del">
          <ac:chgData name="Marina DelVecchio" userId="a5f507b3ef6ee479" providerId="LiveId" clId="{5600659B-1A6C-4882-AF8F-71C64216C05B}" dt="2023-05-09T19:43:28.818" v="574" actId="26606"/>
          <ac:cxnSpMkLst>
            <pc:docMk/>
            <pc:sldMk cId="559688406" sldId="262"/>
            <ac:cxnSpMk id="11" creationId="{F75BF611-D2A5-4454-8C47-95B0BC422843}"/>
          </ac:cxnSpMkLst>
        </pc:cxnChg>
        <pc:cxnChg chg="add">
          <ac:chgData name="Marina DelVecchio" userId="a5f507b3ef6ee479" providerId="LiveId" clId="{5600659B-1A6C-4882-AF8F-71C64216C05B}" dt="2023-05-09T19:43:42.415" v="579" actId="26606"/>
          <ac:cxnSpMkLst>
            <pc:docMk/>
            <pc:sldMk cId="559688406" sldId="262"/>
            <ac:cxnSpMk id="12" creationId="{E8A66062-E0FE-4EE7-9840-EC05B87ACF47}"/>
          </ac:cxnSpMkLst>
        </pc:cxnChg>
        <pc:cxnChg chg="add del">
          <ac:chgData name="Marina DelVecchio" userId="a5f507b3ef6ee479" providerId="LiveId" clId="{5600659B-1A6C-4882-AF8F-71C64216C05B}" dt="2023-05-09T19:43:32.340" v="576" actId="26606"/>
          <ac:cxnSpMkLst>
            <pc:docMk/>
            <pc:sldMk cId="559688406" sldId="262"/>
            <ac:cxnSpMk id="15" creationId="{13AC671C-E66F-43C5-A66A-C477339DD232}"/>
          </ac:cxnSpMkLst>
        </pc:cxnChg>
        <pc:cxnChg chg="add del">
          <ac:chgData name="Marina DelVecchio" userId="a5f507b3ef6ee479" providerId="LiveId" clId="{5600659B-1A6C-4882-AF8F-71C64216C05B}" dt="2023-05-09T19:43:42.403" v="578" actId="26606"/>
          <ac:cxnSpMkLst>
            <pc:docMk/>
            <pc:sldMk cId="559688406" sldId="262"/>
            <ac:cxnSpMk id="18" creationId="{3544226B-D7D2-40B5-9D20-C68AEA43AF90}"/>
          </ac:cxnSpMkLst>
        </pc:cxnChg>
        <pc:cxnChg chg="add del">
          <ac:chgData name="Marina DelVecchio" userId="a5f507b3ef6ee479" providerId="LiveId" clId="{5600659B-1A6C-4882-AF8F-71C64216C05B}" dt="2023-05-09T19:43:42.403" v="578" actId="26606"/>
          <ac:cxnSpMkLst>
            <pc:docMk/>
            <pc:sldMk cId="559688406" sldId="262"/>
            <ac:cxnSpMk id="19" creationId="{B22EC542-85CF-4333-82BD-70DDC109C952}"/>
          </ac:cxnSpMkLst>
        </pc:cxnChg>
        <pc:cxnChg chg="add">
          <ac:chgData name="Marina DelVecchio" userId="a5f507b3ef6ee479" providerId="LiveId" clId="{5600659B-1A6C-4882-AF8F-71C64216C05B}" dt="2023-05-09T19:43:42.415" v="579" actId="26606"/>
          <ac:cxnSpMkLst>
            <pc:docMk/>
            <pc:sldMk cId="559688406" sldId="262"/>
            <ac:cxnSpMk id="23" creationId="{A3B4C179-2540-4304-9C9C-2AAAA53EFDC7}"/>
          </ac:cxnSpMkLst>
        </pc:cxnChg>
      </pc:sldChg>
      <pc:sldChg chg="addSp delSp modSp new mod setBg">
        <pc:chgData name="Marina DelVecchio" userId="a5f507b3ef6ee479" providerId="LiveId" clId="{5600659B-1A6C-4882-AF8F-71C64216C05B}" dt="2023-05-09T19:56:05.171" v="1256" actId="20577"/>
        <pc:sldMkLst>
          <pc:docMk/>
          <pc:sldMk cId="3565162712" sldId="263"/>
        </pc:sldMkLst>
        <pc:spChg chg="mod">
          <ac:chgData name="Marina DelVecchio" userId="a5f507b3ef6ee479" providerId="LiveId" clId="{5600659B-1A6C-4882-AF8F-71C64216C05B}" dt="2023-05-09T19:54:13.641" v="1210" actId="26606"/>
          <ac:spMkLst>
            <pc:docMk/>
            <pc:sldMk cId="3565162712" sldId="263"/>
            <ac:spMk id="2" creationId="{B3A45B03-0BA8-CCA0-FA60-8B3E6DDDE3FC}"/>
          </ac:spMkLst>
        </pc:spChg>
        <pc:spChg chg="del mod">
          <ac:chgData name="Marina DelVecchio" userId="a5f507b3ef6ee479" providerId="LiveId" clId="{5600659B-1A6C-4882-AF8F-71C64216C05B}" dt="2023-05-09T19:54:13.641" v="1210" actId="26606"/>
          <ac:spMkLst>
            <pc:docMk/>
            <pc:sldMk cId="3565162712" sldId="263"/>
            <ac:spMk id="3" creationId="{0C934865-9514-568A-8C48-FAFC6A5D4DEA}"/>
          </ac:spMkLst>
        </pc:spChg>
        <pc:spChg chg="add">
          <ac:chgData name="Marina DelVecchio" userId="a5f507b3ef6ee479" providerId="LiveId" clId="{5600659B-1A6C-4882-AF8F-71C64216C05B}" dt="2023-05-09T19:54:13.641" v="1210" actId="26606"/>
          <ac:spMkLst>
            <pc:docMk/>
            <pc:sldMk cId="3565162712" sldId="263"/>
            <ac:spMk id="9" creationId="{75A5BB70-1673-4097-A7F8-BCF5F4F19B52}"/>
          </ac:spMkLst>
        </pc:spChg>
        <pc:spChg chg="add">
          <ac:chgData name="Marina DelVecchio" userId="a5f507b3ef6ee479" providerId="LiveId" clId="{5600659B-1A6C-4882-AF8F-71C64216C05B}" dt="2023-05-09T19:54:13.641" v="1210" actId="26606"/>
          <ac:spMkLst>
            <pc:docMk/>
            <pc:sldMk cId="3565162712" sldId="263"/>
            <ac:spMk id="11" creationId="{7AA72C55-67D2-47FE-9C0B-01A954C8BF4B}"/>
          </ac:spMkLst>
        </pc:spChg>
        <pc:graphicFrameChg chg="add mod">
          <ac:chgData name="Marina DelVecchio" userId="a5f507b3ef6ee479" providerId="LiveId" clId="{5600659B-1A6C-4882-AF8F-71C64216C05B}" dt="2023-05-09T19:56:05.171" v="1256" actId="20577"/>
          <ac:graphicFrameMkLst>
            <pc:docMk/>
            <pc:sldMk cId="3565162712" sldId="263"/>
            <ac:graphicFrameMk id="5" creationId="{5D7D5AF0-3E5C-BF72-A600-E66EB4E64AD6}"/>
          </ac:graphicFrameMkLst>
        </pc:graphicFrameChg>
        <pc:cxnChg chg="add">
          <ac:chgData name="Marina DelVecchio" userId="a5f507b3ef6ee479" providerId="LiveId" clId="{5600659B-1A6C-4882-AF8F-71C64216C05B}" dt="2023-05-09T19:54:13.641" v="1210" actId="26606"/>
          <ac:cxnSpMkLst>
            <pc:docMk/>
            <pc:sldMk cId="3565162712" sldId="263"/>
            <ac:cxnSpMk id="13" creationId="{CED23ACC-C318-4DEB-B776-570408C7FBA0}"/>
          </ac:cxnSpMkLst>
        </pc:cxnChg>
        <pc:cxnChg chg="add">
          <ac:chgData name="Marina DelVecchio" userId="a5f507b3ef6ee479" providerId="LiveId" clId="{5600659B-1A6C-4882-AF8F-71C64216C05B}" dt="2023-05-09T19:54:13.641" v="1210" actId="26606"/>
          <ac:cxnSpMkLst>
            <pc:docMk/>
            <pc:sldMk cId="3565162712" sldId="263"/>
            <ac:cxnSpMk id="15" creationId="{C5D9BE15-6B66-4F4C-B41A-B2A4C304902F}"/>
          </ac:cxnSpMkLst>
        </pc:cxnChg>
      </pc:sldChg>
      <pc:sldChg chg="addSp delSp modSp new mod setBg">
        <pc:chgData name="Marina DelVecchio" userId="a5f507b3ef6ee479" providerId="LiveId" clId="{5600659B-1A6C-4882-AF8F-71C64216C05B}" dt="2023-05-09T20:11:54.229" v="1910" actId="26606"/>
        <pc:sldMkLst>
          <pc:docMk/>
          <pc:sldMk cId="1461153037" sldId="264"/>
        </pc:sldMkLst>
        <pc:spChg chg="mod">
          <ac:chgData name="Marina DelVecchio" userId="a5f507b3ef6ee479" providerId="LiveId" clId="{5600659B-1A6C-4882-AF8F-71C64216C05B}" dt="2023-05-09T20:11:54.213" v="1909" actId="26606"/>
          <ac:spMkLst>
            <pc:docMk/>
            <pc:sldMk cId="1461153037" sldId="264"/>
            <ac:spMk id="2" creationId="{DD527BBC-3025-D76E-32E4-20715D9005ED}"/>
          </ac:spMkLst>
        </pc:spChg>
        <pc:spChg chg="add del mod">
          <ac:chgData name="Marina DelVecchio" userId="a5f507b3ef6ee479" providerId="LiveId" clId="{5600659B-1A6C-4882-AF8F-71C64216C05B}" dt="2023-05-09T20:11:16.501" v="1903" actId="26606"/>
          <ac:spMkLst>
            <pc:docMk/>
            <pc:sldMk cId="1461153037" sldId="264"/>
            <ac:spMk id="3" creationId="{C798993D-09E8-296E-59B7-DA92F730F2BD}"/>
          </ac:spMkLst>
        </pc:spChg>
        <pc:spChg chg="add del">
          <ac:chgData name="Marina DelVecchio" userId="a5f507b3ef6ee479" providerId="LiveId" clId="{5600659B-1A6C-4882-AF8F-71C64216C05B}" dt="2023-05-09T20:11:05.826" v="1900" actId="26606"/>
          <ac:spMkLst>
            <pc:docMk/>
            <pc:sldMk cId="1461153037" sldId="264"/>
            <ac:spMk id="9" creationId="{7F430E9F-3B61-4A75-9A34-1EF839CC7C11}"/>
          </ac:spMkLst>
        </pc:spChg>
        <pc:spChg chg="add del">
          <ac:chgData name="Marina DelVecchio" userId="a5f507b3ef6ee479" providerId="LiveId" clId="{5600659B-1A6C-4882-AF8F-71C64216C05B}" dt="2023-05-09T20:11:16.461" v="1902" actId="26606"/>
          <ac:spMkLst>
            <pc:docMk/>
            <pc:sldMk cId="1461153037" sldId="264"/>
            <ac:spMk id="10" creationId="{21FBE127-D2A6-4FA3-A6B9-B8FD1DE4BE39}"/>
          </ac:spMkLst>
        </pc:spChg>
        <pc:spChg chg="add del">
          <ac:chgData name="Marina DelVecchio" userId="a5f507b3ef6ee479" providerId="LiveId" clId="{5600659B-1A6C-4882-AF8F-71C64216C05B}" dt="2023-05-09T20:11:05.826" v="1900" actId="26606"/>
          <ac:spMkLst>
            <pc:docMk/>
            <pc:sldMk cId="1461153037" sldId="264"/>
            <ac:spMk id="11" creationId="{35A93CC3-99AA-471D-9142-5BD2235D6AF3}"/>
          </ac:spMkLst>
        </pc:spChg>
        <pc:spChg chg="add del">
          <ac:chgData name="Marina DelVecchio" userId="a5f507b3ef6ee479" providerId="LiveId" clId="{5600659B-1A6C-4882-AF8F-71C64216C05B}" dt="2023-05-09T20:11:16.461" v="1902" actId="26606"/>
          <ac:spMkLst>
            <pc:docMk/>
            <pc:sldMk cId="1461153037" sldId="264"/>
            <ac:spMk id="25" creationId="{C798993D-09E8-296E-59B7-DA92F730F2BD}"/>
          </ac:spMkLst>
        </pc:spChg>
        <pc:spChg chg="add del">
          <ac:chgData name="Marina DelVecchio" userId="a5f507b3ef6ee479" providerId="LiveId" clId="{5600659B-1A6C-4882-AF8F-71C64216C05B}" dt="2023-05-09T20:11:54.229" v="1910" actId="26606"/>
          <ac:spMkLst>
            <pc:docMk/>
            <pc:sldMk cId="1461153037" sldId="264"/>
            <ac:spMk id="27" creationId="{7F430E9F-3B61-4A75-9A34-1EF839CC7C11}"/>
          </ac:spMkLst>
        </pc:spChg>
        <pc:spChg chg="add del">
          <ac:chgData name="Marina DelVecchio" userId="a5f507b3ef6ee479" providerId="LiveId" clId="{5600659B-1A6C-4882-AF8F-71C64216C05B}" dt="2023-05-09T20:11:54.229" v="1910" actId="26606"/>
          <ac:spMkLst>
            <pc:docMk/>
            <pc:sldMk cId="1461153037" sldId="264"/>
            <ac:spMk id="28" creationId="{35A93CC3-99AA-471D-9142-5BD2235D6AF3}"/>
          </ac:spMkLst>
        </pc:spChg>
        <pc:spChg chg="add del">
          <ac:chgData name="Marina DelVecchio" userId="a5f507b3ef6ee479" providerId="LiveId" clId="{5600659B-1A6C-4882-AF8F-71C64216C05B}" dt="2023-05-09T20:11:46.636" v="1905" actId="26606"/>
          <ac:spMkLst>
            <pc:docMk/>
            <pc:sldMk cId="1461153037" sldId="264"/>
            <ac:spMk id="40" creationId="{7F430E9F-3B61-4A75-9A34-1EF839CC7C11}"/>
          </ac:spMkLst>
        </pc:spChg>
        <pc:spChg chg="add del">
          <ac:chgData name="Marina DelVecchio" userId="a5f507b3ef6ee479" providerId="LiveId" clId="{5600659B-1A6C-4882-AF8F-71C64216C05B}" dt="2023-05-09T20:11:46.636" v="1905" actId="26606"/>
          <ac:spMkLst>
            <pc:docMk/>
            <pc:sldMk cId="1461153037" sldId="264"/>
            <ac:spMk id="42" creationId="{35A93CC3-99AA-471D-9142-5BD2235D6AF3}"/>
          </ac:spMkLst>
        </pc:spChg>
        <pc:spChg chg="add del">
          <ac:chgData name="Marina DelVecchio" userId="a5f507b3ef6ee479" providerId="LiveId" clId="{5600659B-1A6C-4882-AF8F-71C64216C05B}" dt="2023-05-09T20:11:49.191" v="1907" actId="26606"/>
          <ac:spMkLst>
            <pc:docMk/>
            <pc:sldMk cId="1461153037" sldId="264"/>
            <ac:spMk id="56" creationId="{A6CA7A60-8DF8-4B78-BFE3-B372B90AB9F5}"/>
          </ac:spMkLst>
        </pc:spChg>
        <pc:spChg chg="add del">
          <ac:chgData name="Marina DelVecchio" userId="a5f507b3ef6ee479" providerId="LiveId" clId="{5600659B-1A6C-4882-AF8F-71C64216C05B}" dt="2023-05-09T20:11:49.191" v="1907" actId="26606"/>
          <ac:spMkLst>
            <pc:docMk/>
            <pc:sldMk cId="1461153037" sldId="264"/>
            <ac:spMk id="57" creationId="{FF4BD241-F172-410B-B0DE-9D7344B35BA6}"/>
          </ac:spMkLst>
        </pc:spChg>
        <pc:spChg chg="add del">
          <ac:chgData name="Marina DelVecchio" userId="a5f507b3ef6ee479" providerId="LiveId" clId="{5600659B-1A6C-4882-AF8F-71C64216C05B}" dt="2023-05-09T20:11:54.213" v="1909" actId="26606"/>
          <ac:spMkLst>
            <pc:docMk/>
            <pc:sldMk cId="1461153037" sldId="264"/>
            <ac:spMk id="60" creationId="{75A5BB70-1673-4097-A7F8-BCF5F4F19B52}"/>
          </ac:spMkLst>
        </pc:spChg>
        <pc:spChg chg="add del">
          <ac:chgData name="Marina DelVecchio" userId="a5f507b3ef6ee479" providerId="LiveId" clId="{5600659B-1A6C-4882-AF8F-71C64216C05B}" dt="2023-05-09T20:11:54.213" v="1909" actId="26606"/>
          <ac:spMkLst>
            <pc:docMk/>
            <pc:sldMk cId="1461153037" sldId="264"/>
            <ac:spMk id="61" creationId="{7AA72C55-67D2-47FE-9C0B-01A954C8BF4B}"/>
          </ac:spMkLst>
        </pc:spChg>
        <pc:spChg chg="add">
          <ac:chgData name="Marina DelVecchio" userId="a5f507b3ef6ee479" providerId="LiveId" clId="{5600659B-1A6C-4882-AF8F-71C64216C05B}" dt="2023-05-09T20:11:54.229" v="1910" actId="26606"/>
          <ac:spMkLst>
            <pc:docMk/>
            <pc:sldMk cId="1461153037" sldId="264"/>
            <ac:spMk id="65" creationId="{7F430E9F-3B61-4A75-9A34-1EF839CC7C11}"/>
          </ac:spMkLst>
        </pc:spChg>
        <pc:spChg chg="add">
          <ac:chgData name="Marina DelVecchio" userId="a5f507b3ef6ee479" providerId="LiveId" clId="{5600659B-1A6C-4882-AF8F-71C64216C05B}" dt="2023-05-09T20:11:54.229" v="1910" actId="26606"/>
          <ac:spMkLst>
            <pc:docMk/>
            <pc:sldMk cId="1461153037" sldId="264"/>
            <ac:spMk id="66" creationId="{35A93CC3-99AA-471D-9142-5BD2235D6AF3}"/>
          </ac:spMkLst>
        </pc:spChg>
        <pc:graphicFrameChg chg="add del">
          <ac:chgData name="Marina DelVecchio" userId="a5f507b3ef6ee479" providerId="LiveId" clId="{5600659B-1A6C-4882-AF8F-71C64216C05B}" dt="2023-05-09T20:11:05.826" v="1900" actId="26606"/>
          <ac:graphicFrameMkLst>
            <pc:docMk/>
            <pc:sldMk cId="1461153037" sldId="264"/>
            <ac:graphicFrameMk id="5" creationId="{A92F766D-BABF-3FFE-C23E-920C8553886C}"/>
          </ac:graphicFrameMkLst>
        </pc:graphicFrameChg>
        <pc:graphicFrameChg chg="add mod modGraphic">
          <ac:chgData name="Marina DelVecchio" userId="a5f507b3ef6ee479" providerId="LiveId" clId="{5600659B-1A6C-4882-AF8F-71C64216C05B}" dt="2023-05-09T20:11:54.229" v="1910" actId="26606"/>
          <ac:graphicFrameMkLst>
            <pc:docMk/>
            <pc:sldMk cId="1461153037" sldId="264"/>
            <ac:graphicFrameMk id="35" creationId="{A92F766D-BABF-3FFE-C23E-920C8553886C}"/>
          </ac:graphicFrameMkLst>
        </pc:graphicFrameChg>
        <pc:picChg chg="add del">
          <ac:chgData name="Marina DelVecchio" userId="a5f507b3ef6ee479" providerId="LiveId" clId="{5600659B-1A6C-4882-AF8F-71C64216C05B}" dt="2023-05-09T20:11:16.461" v="1902" actId="26606"/>
          <ac:picMkLst>
            <pc:docMk/>
            <pc:sldMk cId="1461153037" sldId="264"/>
            <ac:picMk id="7" creationId="{6BD73D35-B088-C798-24DE-DFD24BBF54F9}"/>
          </ac:picMkLst>
        </pc:picChg>
        <pc:cxnChg chg="add del">
          <ac:chgData name="Marina DelVecchio" userId="a5f507b3ef6ee479" providerId="LiveId" clId="{5600659B-1A6C-4882-AF8F-71C64216C05B}" dt="2023-05-09T20:11:16.461" v="1902" actId="26606"/>
          <ac:cxnSpMkLst>
            <pc:docMk/>
            <pc:sldMk cId="1461153037" sldId="264"/>
            <ac:cxnSpMk id="12" creationId="{DDD9C044-4B08-47CC-852C-B22B09675A8C}"/>
          </ac:cxnSpMkLst>
        </pc:cxnChg>
        <pc:cxnChg chg="add del">
          <ac:chgData name="Marina DelVecchio" userId="a5f507b3ef6ee479" providerId="LiveId" clId="{5600659B-1A6C-4882-AF8F-71C64216C05B}" dt="2023-05-09T20:11:05.826" v="1900" actId="26606"/>
          <ac:cxnSpMkLst>
            <pc:docMk/>
            <pc:sldMk cId="1461153037" sldId="264"/>
            <ac:cxnSpMk id="13" creationId="{5D5A1EFF-2E6F-4210-A283-AF9BE5B07CE4}"/>
          </ac:cxnSpMkLst>
        </pc:cxnChg>
        <pc:cxnChg chg="add del">
          <ac:chgData name="Marina DelVecchio" userId="a5f507b3ef6ee479" providerId="LiveId" clId="{5600659B-1A6C-4882-AF8F-71C64216C05B}" dt="2023-05-09T20:11:16.461" v="1902" actId="26606"/>
          <ac:cxnSpMkLst>
            <pc:docMk/>
            <pc:sldMk cId="1461153037" sldId="264"/>
            <ac:cxnSpMk id="14" creationId="{5033687E-2F83-4E90-B11A-4B998C15403E}"/>
          </ac:cxnSpMkLst>
        </pc:cxnChg>
        <pc:cxnChg chg="add del">
          <ac:chgData name="Marina DelVecchio" userId="a5f507b3ef6ee479" providerId="LiveId" clId="{5600659B-1A6C-4882-AF8F-71C64216C05B}" dt="2023-05-09T20:11:05.826" v="1900" actId="26606"/>
          <ac:cxnSpMkLst>
            <pc:docMk/>
            <pc:sldMk cId="1461153037" sldId="264"/>
            <ac:cxnSpMk id="15" creationId="{24C9A7BB-4074-4704-B5B6-B526355DFE38}"/>
          </ac:cxnSpMkLst>
        </pc:cxnChg>
        <pc:cxnChg chg="add del">
          <ac:chgData name="Marina DelVecchio" userId="a5f507b3ef6ee479" providerId="LiveId" clId="{5600659B-1A6C-4882-AF8F-71C64216C05B}" dt="2023-05-09T20:11:16.461" v="1902" actId="26606"/>
          <ac:cxnSpMkLst>
            <pc:docMk/>
            <pc:sldMk cId="1461153037" sldId="264"/>
            <ac:cxnSpMk id="16" creationId="{D292DBC3-1A72-41ED-8432-D0D64FD63148}"/>
          </ac:cxnSpMkLst>
        </pc:cxnChg>
        <pc:cxnChg chg="add del">
          <ac:chgData name="Marina DelVecchio" userId="a5f507b3ef6ee479" providerId="LiveId" clId="{5600659B-1A6C-4882-AF8F-71C64216C05B}" dt="2023-05-09T20:11:05.826" v="1900" actId="26606"/>
          <ac:cxnSpMkLst>
            <pc:docMk/>
            <pc:sldMk cId="1461153037" sldId="264"/>
            <ac:cxnSpMk id="17" creationId="{4D5622E3-2C65-496F-9C3F-CBEE21924AF6}"/>
          </ac:cxnSpMkLst>
        </pc:cxnChg>
        <pc:cxnChg chg="add del">
          <ac:chgData name="Marina DelVecchio" userId="a5f507b3ef6ee479" providerId="LiveId" clId="{5600659B-1A6C-4882-AF8F-71C64216C05B}" dt="2023-05-09T20:11:16.461" v="1902" actId="26606"/>
          <ac:cxnSpMkLst>
            <pc:docMk/>
            <pc:sldMk cId="1461153037" sldId="264"/>
            <ac:cxnSpMk id="18" creationId="{99309E4A-5F81-4CAB-B5DB-AB4EB90C7126}"/>
          </ac:cxnSpMkLst>
        </pc:cxnChg>
        <pc:cxnChg chg="add del">
          <ac:chgData name="Marina DelVecchio" userId="a5f507b3ef6ee479" providerId="LiveId" clId="{5600659B-1A6C-4882-AF8F-71C64216C05B}" dt="2023-05-09T20:11:05.826" v="1900" actId="26606"/>
          <ac:cxnSpMkLst>
            <pc:docMk/>
            <pc:sldMk cId="1461153037" sldId="264"/>
            <ac:cxnSpMk id="19" creationId="{B4ED111D-3746-4B9C-AEE8-7AB834670170}"/>
          </ac:cxnSpMkLst>
        </pc:cxnChg>
        <pc:cxnChg chg="add del">
          <ac:chgData name="Marina DelVecchio" userId="a5f507b3ef6ee479" providerId="LiveId" clId="{5600659B-1A6C-4882-AF8F-71C64216C05B}" dt="2023-05-09T20:11:05.826" v="1900" actId="26606"/>
          <ac:cxnSpMkLst>
            <pc:docMk/>
            <pc:sldMk cId="1461153037" sldId="264"/>
            <ac:cxnSpMk id="21" creationId="{75AE1D3C-1EF9-4A89-B613-EE7B78910224}"/>
          </ac:cxnSpMkLst>
        </pc:cxnChg>
        <pc:cxnChg chg="add del">
          <ac:chgData name="Marina DelVecchio" userId="a5f507b3ef6ee479" providerId="LiveId" clId="{5600659B-1A6C-4882-AF8F-71C64216C05B}" dt="2023-05-09T20:11:05.826" v="1900" actId="26606"/>
          <ac:cxnSpMkLst>
            <pc:docMk/>
            <pc:sldMk cId="1461153037" sldId="264"/>
            <ac:cxnSpMk id="23" creationId="{6DE80A3F-530A-4181-887F-9AAF6DCBFC99}"/>
          </ac:cxnSpMkLst>
        </pc:cxnChg>
        <pc:cxnChg chg="add del">
          <ac:chgData name="Marina DelVecchio" userId="a5f507b3ef6ee479" providerId="LiveId" clId="{5600659B-1A6C-4882-AF8F-71C64216C05B}" dt="2023-05-09T20:11:54.229" v="1910" actId="26606"/>
          <ac:cxnSpMkLst>
            <pc:docMk/>
            <pc:sldMk cId="1461153037" sldId="264"/>
            <ac:cxnSpMk id="29" creationId="{5D5A1EFF-2E6F-4210-A283-AF9BE5B07CE4}"/>
          </ac:cxnSpMkLst>
        </pc:cxnChg>
        <pc:cxnChg chg="add del">
          <ac:chgData name="Marina DelVecchio" userId="a5f507b3ef6ee479" providerId="LiveId" clId="{5600659B-1A6C-4882-AF8F-71C64216C05B}" dt="2023-05-09T20:11:54.229" v="1910" actId="26606"/>
          <ac:cxnSpMkLst>
            <pc:docMk/>
            <pc:sldMk cId="1461153037" sldId="264"/>
            <ac:cxnSpMk id="30" creationId="{24C9A7BB-4074-4704-B5B6-B526355DFE38}"/>
          </ac:cxnSpMkLst>
        </pc:cxnChg>
        <pc:cxnChg chg="add del">
          <ac:chgData name="Marina DelVecchio" userId="a5f507b3ef6ee479" providerId="LiveId" clId="{5600659B-1A6C-4882-AF8F-71C64216C05B}" dt="2023-05-09T20:11:54.229" v="1910" actId="26606"/>
          <ac:cxnSpMkLst>
            <pc:docMk/>
            <pc:sldMk cId="1461153037" sldId="264"/>
            <ac:cxnSpMk id="31" creationId="{4D5622E3-2C65-496F-9C3F-CBEE21924AF6}"/>
          </ac:cxnSpMkLst>
        </pc:cxnChg>
        <pc:cxnChg chg="add del">
          <ac:chgData name="Marina DelVecchio" userId="a5f507b3ef6ee479" providerId="LiveId" clId="{5600659B-1A6C-4882-AF8F-71C64216C05B}" dt="2023-05-09T20:11:54.229" v="1910" actId="26606"/>
          <ac:cxnSpMkLst>
            <pc:docMk/>
            <pc:sldMk cId="1461153037" sldId="264"/>
            <ac:cxnSpMk id="32" creationId="{B4ED111D-3746-4B9C-AEE8-7AB834670170}"/>
          </ac:cxnSpMkLst>
        </pc:cxnChg>
        <pc:cxnChg chg="add del">
          <ac:chgData name="Marina DelVecchio" userId="a5f507b3ef6ee479" providerId="LiveId" clId="{5600659B-1A6C-4882-AF8F-71C64216C05B}" dt="2023-05-09T20:11:54.229" v="1910" actId="26606"/>
          <ac:cxnSpMkLst>
            <pc:docMk/>
            <pc:sldMk cId="1461153037" sldId="264"/>
            <ac:cxnSpMk id="33" creationId="{75AE1D3C-1EF9-4A89-B613-EE7B78910224}"/>
          </ac:cxnSpMkLst>
        </pc:cxnChg>
        <pc:cxnChg chg="add del">
          <ac:chgData name="Marina DelVecchio" userId="a5f507b3ef6ee479" providerId="LiveId" clId="{5600659B-1A6C-4882-AF8F-71C64216C05B}" dt="2023-05-09T20:11:54.229" v="1910" actId="26606"/>
          <ac:cxnSpMkLst>
            <pc:docMk/>
            <pc:sldMk cId="1461153037" sldId="264"/>
            <ac:cxnSpMk id="34" creationId="{6DE80A3F-530A-4181-887F-9AAF6DCBFC99}"/>
          </ac:cxnSpMkLst>
        </pc:cxnChg>
        <pc:cxnChg chg="add del">
          <ac:chgData name="Marina DelVecchio" userId="a5f507b3ef6ee479" providerId="LiveId" clId="{5600659B-1A6C-4882-AF8F-71C64216C05B}" dt="2023-05-09T20:11:46.636" v="1905" actId="26606"/>
          <ac:cxnSpMkLst>
            <pc:docMk/>
            <pc:sldMk cId="1461153037" sldId="264"/>
            <ac:cxnSpMk id="44" creationId="{5D5A1EFF-2E6F-4210-A283-AF9BE5B07CE4}"/>
          </ac:cxnSpMkLst>
        </pc:cxnChg>
        <pc:cxnChg chg="add del">
          <ac:chgData name="Marina DelVecchio" userId="a5f507b3ef6ee479" providerId="LiveId" clId="{5600659B-1A6C-4882-AF8F-71C64216C05B}" dt="2023-05-09T20:11:46.636" v="1905" actId="26606"/>
          <ac:cxnSpMkLst>
            <pc:docMk/>
            <pc:sldMk cId="1461153037" sldId="264"/>
            <ac:cxnSpMk id="46" creationId="{24C9A7BB-4074-4704-B5B6-B526355DFE38}"/>
          </ac:cxnSpMkLst>
        </pc:cxnChg>
        <pc:cxnChg chg="add del">
          <ac:chgData name="Marina DelVecchio" userId="a5f507b3ef6ee479" providerId="LiveId" clId="{5600659B-1A6C-4882-AF8F-71C64216C05B}" dt="2023-05-09T20:11:46.636" v="1905" actId="26606"/>
          <ac:cxnSpMkLst>
            <pc:docMk/>
            <pc:sldMk cId="1461153037" sldId="264"/>
            <ac:cxnSpMk id="48" creationId="{4D5622E3-2C65-496F-9C3F-CBEE21924AF6}"/>
          </ac:cxnSpMkLst>
        </pc:cxnChg>
        <pc:cxnChg chg="add del">
          <ac:chgData name="Marina DelVecchio" userId="a5f507b3ef6ee479" providerId="LiveId" clId="{5600659B-1A6C-4882-AF8F-71C64216C05B}" dt="2023-05-09T20:11:46.636" v="1905" actId="26606"/>
          <ac:cxnSpMkLst>
            <pc:docMk/>
            <pc:sldMk cId="1461153037" sldId="264"/>
            <ac:cxnSpMk id="50" creationId="{B4ED111D-3746-4B9C-AEE8-7AB834670170}"/>
          </ac:cxnSpMkLst>
        </pc:cxnChg>
        <pc:cxnChg chg="add del">
          <ac:chgData name="Marina DelVecchio" userId="a5f507b3ef6ee479" providerId="LiveId" clId="{5600659B-1A6C-4882-AF8F-71C64216C05B}" dt="2023-05-09T20:11:46.636" v="1905" actId="26606"/>
          <ac:cxnSpMkLst>
            <pc:docMk/>
            <pc:sldMk cId="1461153037" sldId="264"/>
            <ac:cxnSpMk id="52" creationId="{75AE1D3C-1EF9-4A89-B613-EE7B78910224}"/>
          </ac:cxnSpMkLst>
        </pc:cxnChg>
        <pc:cxnChg chg="add del">
          <ac:chgData name="Marina DelVecchio" userId="a5f507b3ef6ee479" providerId="LiveId" clId="{5600659B-1A6C-4882-AF8F-71C64216C05B}" dt="2023-05-09T20:11:46.636" v="1905" actId="26606"/>
          <ac:cxnSpMkLst>
            <pc:docMk/>
            <pc:sldMk cId="1461153037" sldId="264"/>
            <ac:cxnSpMk id="54" creationId="{6DE80A3F-530A-4181-887F-9AAF6DCBFC99}"/>
          </ac:cxnSpMkLst>
        </pc:cxnChg>
        <pc:cxnChg chg="add del">
          <ac:chgData name="Marina DelVecchio" userId="a5f507b3ef6ee479" providerId="LiveId" clId="{5600659B-1A6C-4882-AF8F-71C64216C05B}" dt="2023-05-09T20:11:49.191" v="1907" actId="26606"/>
          <ac:cxnSpMkLst>
            <pc:docMk/>
            <pc:sldMk cId="1461153037" sldId="264"/>
            <ac:cxnSpMk id="58" creationId="{F1CEFB97-33B1-4F90-A6B8-EAA26EEA1E7E}"/>
          </ac:cxnSpMkLst>
        </pc:cxnChg>
        <pc:cxnChg chg="add del">
          <ac:chgData name="Marina DelVecchio" userId="a5f507b3ef6ee479" providerId="LiveId" clId="{5600659B-1A6C-4882-AF8F-71C64216C05B}" dt="2023-05-09T20:11:54.213" v="1909" actId="26606"/>
          <ac:cxnSpMkLst>
            <pc:docMk/>
            <pc:sldMk cId="1461153037" sldId="264"/>
            <ac:cxnSpMk id="62" creationId="{CED23ACC-C318-4DEB-B776-570408C7FBA0}"/>
          </ac:cxnSpMkLst>
        </pc:cxnChg>
        <pc:cxnChg chg="add del">
          <ac:chgData name="Marina DelVecchio" userId="a5f507b3ef6ee479" providerId="LiveId" clId="{5600659B-1A6C-4882-AF8F-71C64216C05B}" dt="2023-05-09T20:11:54.213" v="1909" actId="26606"/>
          <ac:cxnSpMkLst>
            <pc:docMk/>
            <pc:sldMk cId="1461153037" sldId="264"/>
            <ac:cxnSpMk id="63" creationId="{C5D9BE15-6B66-4F4C-B41A-B2A4C304902F}"/>
          </ac:cxnSpMkLst>
        </pc:cxnChg>
        <pc:cxnChg chg="add">
          <ac:chgData name="Marina DelVecchio" userId="a5f507b3ef6ee479" providerId="LiveId" clId="{5600659B-1A6C-4882-AF8F-71C64216C05B}" dt="2023-05-09T20:11:54.229" v="1910" actId="26606"/>
          <ac:cxnSpMkLst>
            <pc:docMk/>
            <pc:sldMk cId="1461153037" sldId="264"/>
            <ac:cxnSpMk id="67" creationId="{5D5A1EFF-2E6F-4210-A283-AF9BE5B07CE4}"/>
          </ac:cxnSpMkLst>
        </pc:cxnChg>
        <pc:cxnChg chg="add">
          <ac:chgData name="Marina DelVecchio" userId="a5f507b3ef6ee479" providerId="LiveId" clId="{5600659B-1A6C-4882-AF8F-71C64216C05B}" dt="2023-05-09T20:11:54.229" v="1910" actId="26606"/>
          <ac:cxnSpMkLst>
            <pc:docMk/>
            <pc:sldMk cId="1461153037" sldId="264"/>
            <ac:cxnSpMk id="68" creationId="{24C9A7BB-4074-4704-B5B6-B526355DFE38}"/>
          </ac:cxnSpMkLst>
        </pc:cxnChg>
        <pc:cxnChg chg="add">
          <ac:chgData name="Marina DelVecchio" userId="a5f507b3ef6ee479" providerId="LiveId" clId="{5600659B-1A6C-4882-AF8F-71C64216C05B}" dt="2023-05-09T20:11:54.229" v="1910" actId="26606"/>
          <ac:cxnSpMkLst>
            <pc:docMk/>
            <pc:sldMk cId="1461153037" sldId="264"/>
            <ac:cxnSpMk id="69" creationId="{4D5622E3-2C65-496F-9C3F-CBEE21924AF6}"/>
          </ac:cxnSpMkLst>
        </pc:cxnChg>
        <pc:cxnChg chg="add">
          <ac:chgData name="Marina DelVecchio" userId="a5f507b3ef6ee479" providerId="LiveId" clId="{5600659B-1A6C-4882-AF8F-71C64216C05B}" dt="2023-05-09T20:11:54.229" v="1910" actId="26606"/>
          <ac:cxnSpMkLst>
            <pc:docMk/>
            <pc:sldMk cId="1461153037" sldId="264"/>
            <ac:cxnSpMk id="70" creationId="{B4ED111D-3746-4B9C-AEE8-7AB834670170}"/>
          </ac:cxnSpMkLst>
        </pc:cxnChg>
        <pc:cxnChg chg="add">
          <ac:chgData name="Marina DelVecchio" userId="a5f507b3ef6ee479" providerId="LiveId" clId="{5600659B-1A6C-4882-AF8F-71C64216C05B}" dt="2023-05-09T20:11:54.229" v="1910" actId="26606"/>
          <ac:cxnSpMkLst>
            <pc:docMk/>
            <pc:sldMk cId="1461153037" sldId="264"/>
            <ac:cxnSpMk id="71" creationId="{75AE1D3C-1EF9-4A89-B613-EE7B78910224}"/>
          </ac:cxnSpMkLst>
        </pc:cxnChg>
        <pc:cxnChg chg="add">
          <ac:chgData name="Marina DelVecchio" userId="a5f507b3ef6ee479" providerId="LiveId" clId="{5600659B-1A6C-4882-AF8F-71C64216C05B}" dt="2023-05-09T20:11:54.229" v="1910" actId="26606"/>
          <ac:cxnSpMkLst>
            <pc:docMk/>
            <pc:sldMk cId="1461153037" sldId="264"/>
            <ac:cxnSpMk id="72" creationId="{6DE80A3F-530A-4181-887F-9AAF6DCBFC99}"/>
          </ac:cxnSpMkLst>
        </pc:cxnChg>
      </pc:sldChg>
      <pc:sldChg chg="addSp delSp modSp new mod setBg">
        <pc:chgData name="Marina DelVecchio" userId="a5f507b3ef6ee479" providerId="LiveId" clId="{5600659B-1A6C-4882-AF8F-71C64216C05B}" dt="2023-05-10T01:01:07.813" v="2101" actId="26606"/>
        <pc:sldMkLst>
          <pc:docMk/>
          <pc:sldMk cId="3404657991" sldId="265"/>
        </pc:sldMkLst>
        <pc:spChg chg="mod">
          <ac:chgData name="Marina DelVecchio" userId="a5f507b3ef6ee479" providerId="LiveId" clId="{5600659B-1A6C-4882-AF8F-71C64216C05B}" dt="2023-05-10T01:01:07.813" v="2101" actId="26606"/>
          <ac:spMkLst>
            <pc:docMk/>
            <pc:sldMk cId="3404657991" sldId="265"/>
            <ac:spMk id="2" creationId="{3DD8FA6F-64BD-9BEC-2D77-E178AA838445}"/>
          </ac:spMkLst>
        </pc:spChg>
        <pc:spChg chg="del">
          <ac:chgData name="Marina DelVecchio" userId="a5f507b3ef6ee479" providerId="LiveId" clId="{5600659B-1A6C-4882-AF8F-71C64216C05B}" dt="2023-05-10T01:01:07.813" v="2101" actId="26606"/>
          <ac:spMkLst>
            <pc:docMk/>
            <pc:sldMk cId="3404657991" sldId="265"/>
            <ac:spMk id="3" creationId="{DA5B56CF-4D81-5129-AEC3-E65AB02FB341}"/>
          </ac:spMkLst>
        </pc:spChg>
        <pc:spChg chg="add">
          <ac:chgData name="Marina DelVecchio" userId="a5f507b3ef6ee479" providerId="LiveId" clId="{5600659B-1A6C-4882-AF8F-71C64216C05B}" dt="2023-05-10T01:01:07.813" v="2101" actId="26606"/>
          <ac:spMkLst>
            <pc:docMk/>
            <pc:sldMk cId="3404657991" sldId="265"/>
            <ac:spMk id="23" creationId="{BC88933B-CFB2-4662-9CA9-2C1E08385BA5}"/>
          </ac:spMkLst>
        </pc:spChg>
        <pc:spChg chg="add">
          <ac:chgData name="Marina DelVecchio" userId="a5f507b3ef6ee479" providerId="LiveId" clId="{5600659B-1A6C-4882-AF8F-71C64216C05B}" dt="2023-05-10T01:01:07.813" v="2101" actId="26606"/>
          <ac:spMkLst>
            <pc:docMk/>
            <pc:sldMk cId="3404657991" sldId="265"/>
            <ac:spMk id="25" creationId="{F909EEE1-52DB-4A86-AFCE-CCE9041848D1}"/>
          </ac:spMkLst>
        </pc:spChg>
        <pc:picChg chg="add">
          <ac:chgData name="Marina DelVecchio" userId="a5f507b3ef6ee479" providerId="LiveId" clId="{5600659B-1A6C-4882-AF8F-71C64216C05B}" dt="2023-05-10T01:01:07.813" v="2101" actId="26606"/>
          <ac:picMkLst>
            <pc:docMk/>
            <pc:sldMk cId="3404657991" sldId="265"/>
            <ac:picMk id="5" creationId="{27A49C59-A9CC-B992-2DE6-8E24E8404807}"/>
          </ac:picMkLst>
        </pc:picChg>
        <pc:cxnChg chg="add">
          <ac:chgData name="Marina DelVecchio" userId="a5f507b3ef6ee479" providerId="LiveId" clId="{5600659B-1A6C-4882-AF8F-71C64216C05B}" dt="2023-05-10T01:01:07.813" v="2101" actId="26606"/>
          <ac:cxnSpMkLst>
            <pc:docMk/>
            <pc:sldMk cId="3404657991" sldId="265"/>
            <ac:cxnSpMk id="9" creationId="{4436E0F2-A64B-471E-93C0-8DFE08CC57C8}"/>
          </ac:cxnSpMkLst>
        </pc:cxnChg>
        <pc:cxnChg chg="add">
          <ac:chgData name="Marina DelVecchio" userId="a5f507b3ef6ee479" providerId="LiveId" clId="{5600659B-1A6C-4882-AF8F-71C64216C05B}" dt="2023-05-10T01:01:07.813" v="2101" actId="26606"/>
          <ac:cxnSpMkLst>
            <pc:docMk/>
            <pc:sldMk cId="3404657991" sldId="265"/>
            <ac:cxnSpMk id="11" creationId="{DC1E3AB1-2A8C-4607-9FAE-D8BDB280FE1A}"/>
          </ac:cxnSpMkLst>
        </pc:cxnChg>
        <pc:cxnChg chg="add">
          <ac:chgData name="Marina DelVecchio" userId="a5f507b3ef6ee479" providerId="LiveId" clId="{5600659B-1A6C-4882-AF8F-71C64216C05B}" dt="2023-05-10T01:01:07.813" v="2101" actId="26606"/>
          <ac:cxnSpMkLst>
            <pc:docMk/>
            <pc:sldMk cId="3404657991" sldId="265"/>
            <ac:cxnSpMk id="13" creationId="{26D66059-832F-40B6-A35F-F56C8F38A1E7}"/>
          </ac:cxnSpMkLst>
        </pc:cxnChg>
        <pc:cxnChg chg="add">
          <ac:chgData name="Marina DelVecchio" userId="a5f507b3ef6ee479" providerId="LiveId" clId="{5600659B-1A6C-4882-AF8F-71C64216C05B}" dt="2023-05-10T01:01:07.813" v="2101" actId="26606"/>
          <ac:cxnSpMkLst>
            <pc:docMk/>
            <pc:sldMk cId="3404657991" sldId="265"/>
            <ac:cxnSpMk id="15" creationId="{A515E2ED-7EA9-448D-83FA-54C3DF9723BD}"/>
          </ac:cxnSpMkLst>
        </pc:cxnChg>
        <pc:cxnChg chg="add">
          <ac:chgData name="Marina DelVecchio" userId="a5f507b3ef6ee479" providerId="LiveId" clId="{5600659B-1A6C-4882-AF8F-71C64216C05B}" dt="2023-05-10T01:01:07.813" v="2101" actId="26606"/>
          <ac:cxnSpMkLst>
            <pc:docMk/>
            <pc:sldMk cId="3404657991" sldId="265"/>
            <ac:cxnSpMk id="17" creationId="{20595356-EABD-4767-AC9D-EA21FF115EC0}"/>
          </ac:cxnSpMkLst>
        </pc:cxnChg>
        <pc:cxnChg chg="add">
          <ac:chgData name="Marina DelVecchio" userId="a5f507b3ef6ee479" providerId="LiveId" clId="{5600659B-1A6C-4882-AF8F-71C64216C05B}" dt="2023-05-10T01:01:07.813" v="2101" actId="26606"/>
          <ac:cxnSpMkLst>
            <pc:docMk/>
            <pc:sldMk cId="3404657991" sldId="265"/>
            <ac:cxnSpMk id="19" creationId="{28CD9F06-9628-469C-B788-A894E3E08281}"/>
          </ac:cxnSpMkLst>
        </pc:cxnChg>
        <pc:cxnChg chg="add">
          <ac:chgData name="Marina DelVecchio" userId="a5f507b3ef6ee479" providerId="LiveId" clId="{5600659B-1A6C-4882-AF8F-71C64216C05B}" dt="2023-05-10T01:01:07.813" v="2101" actId="26606"/>
          <ac:cxnSpMkLst>
            <pc:docMk/>
            <pc:sldMk cId="3404657991" sldId="265"/>
            <ac:cxnSpMk id="21" creationId="{8550A431-0B61-421B-B4B7-24C0CFF0F938}"/>
          </ac:cxnSpMkLst>
        </pc:cxnChg>
        <pc:cxnChg chg="add">
          <ac:chgData name="Marina DelVecchio" userId="a5f507b3ef6ee479" providerId="LiveId" clId="{5600659B-1A6C-4882-AF8F-71C64216C05B}" dt="2023-05-10T01:01:07.813" v="2101" actId="26606"/>
          <ac:cxnSpMkLst>
            <pc:docMk/>
            <pc:sldMk cId="3404657991" sldId="265"/>
            <ac:cxnSpMk id="27" creationId="{326FE4BA-3BD1-4AB3-A3EB-39FF16D96403}"/>
          </ac:cxnSpMkLst>
        </pc:cxnChg>
        <pc:cxnChg chg="add">
          <ac:chgData name="Marina DelVecchio" userId="a5f507b3ef6ee479" providerId="LiveId" clId="{5600659B-1A6C-4882-AF8F-71C64216C05B}" dt="2023-05-10T01:01:07.813" v="2101" actId="26606"/>
          <ac:cxnSpMkLst>
            <pc:docMk/>
            <pc:sldMk cId="3404657991" sldId="265"/>
            <ac:cxnSpMk id="29" creationId="{CBD85EF3-E980-4EF9-BF91-C0540D302A95}"/>
          </ac:cxnSpMkLst>
        </pc:cxnChg>
      </pc:sldChg>
      <pc:sldChg chg="modSp new mod">
        <pc:chgData name="Marina DelVecchio" userId="a5f507b3ef6ee479" providerId="LiveId" clId="{5600659B-1A6C-4882-AF8F-71C64216C05B}" dt="2023-05-09T20:39:34.190" v="1996" actId="12"/>
        <pc:sldMkLst>
          <pc:docMk/>
          <pc:sldMk cId="2592532286" sldId="266"/>
        </pc:sldMkLst>
        <pc:spChg chg="mod">
          <ac:chgData name="Marina DelVecchio" userId="a5f507b3ef6ee479" providerId="LiveId" clId="{5600659B-1A6C-4882-AF8F-71C64216C05B}" dt="2023-05-09T20:16:42.097" v="1992" actId="20577"/>
          <ac:spMkLst>
            <pc:docMk/>
            <pc:sldMk cId="2592532286" sldId="266"/>
            <ac:spMk id="2" creationId="{A5D9AF66-E605-EE63-FAA4-4533B9FC8960}"/>
          </ac:spMkLst>
        </pc:spChg>
        <pc:spChg chg="mod">
          <ac:chgData name="Marina DelVecchio" userId="a5f507b3ef6ee479" providerId="LiveId" clId="{5600659B-1A6C-4882-AF8F-71C64216C05B}" dt="2023-05-09T20:39:34.190" v="1996" actId="12"/>
          <ac:spMkLst>
            <pc:docMk/>
            <pc:sldMk cId="2592532286" sldId="266"/>
            <ac:spMk id="3" creationId="{A576C20F-0A77-9FCC-8616-5B48268FEF7C}"/>
          </ac:spMkLst>
        </pc:spChg>
      </pc:sldChg>
      <pc:sldChg chg="addSp delSp modSp new mod">
        <pc:chgData name="Marina DelVecchio" userId="a5f507b3ef6ee479" providerId="LiveId" clId="{5600659B-1A6C-4882-AF8F-71C64216C05B}" dt="2023-05-09T19:32:56.755" v="181" actId="962"/>
        <pc:sldMkLst>
          <pc:docMk/>
          <pc:sldMk cId="3843827338" sldId="267"/>
        </pc:sldMkLst>
        <pc:spChg chg="mod">
          <ac:chgData name="Marina DelVecchio" userId="a5f507b3ef6ee479" providerId="LiveId" clId="{5600659B-1A6C-4882-AF8F-71C64216C05B}" dt="2023-05-09T19:29:53.473" v="178" actId="20577"/>
          <ac:spMkLst>
            <pc:docMk/>
            <pc:sldMk cId="3843827338" sldId="267"/>
            <ac:spMk id="2" creationId="{590F8CC4-319F-314F-5CAB-5504EEEE8675}"/>
          </ac:spMkLst>
        </pc:spChg>
        <pc:spChg chg="del">
          <ac:chgData name="Marina DelVecchio" userId="a5f507b3ef6ee479" providerId="LiveId" clId="{5600659B-1A6C-4882-AF8F-71C64216C05B}" dt="2023-05-09T19:32:55.767" v="179" actId="931"/>
          <ac:spMkLst>
            <pc:docMk/>
            <pc:sldMk cId="3843827338" sldId="267"/>
            <ac:spMk id="3" creationId="{9035897C-1235-7A5A-1BCE-8E3FF3349A7A}"/>
          </ac:spMkLst>
        </pc:spChg>
        <pc:picChg chg="add mod">
          <ac:chgData name="Marina DelVecchio" userId="a5f507b3ef6ee479" providerId="LiveId" clId="{5600659B-1A6C-4882-AF8F-71C64216C05B}" dt="2023-05-09T19:32:56.755" v="181" actId="962"/>
          <ac:picMkLst>
            <pc:docMk/>
            <pc:sldMk cId="3843827338" sldId="267"/>
            <ac:picMk id="5" creationId="{9EB9B115-E41B-CE04-9BAE-47422965EABD}"/>
          </ac:picMkLst>
        </pc:picChg>
      </pc:sldChg>
      <pc:sldChg chg="addSp delSp modSp mod setBg">
        <pc:chgData name="Marina DelVecchio" userId="a5f507b3ef6ee479" providerId="LiveId" clId="{5600659B-1A6C-4882-AF8F-71C64216C05B}" dt="2023-05-09T20:15:34.836" v="1970" actId="26606"/>
        <pc:sldMkLst>
          <pc:docMk/>
          <pc:sldMk cId="558711287" sldId="268"/>
        </pc:sldMkLst>
        <pc:spChg chg="mod">
          <ac:chgData name="Marina DelVecchio" userId="a5f507b3ef6ee479" providerId="LiveId" clId="{5600659B-1A6C-4882-AF8F-71C64216C05B}" dt="2023-05-09T20:15:34.836" v="1970" actId="26606"/>
          <ac:spMkLst>
            <pc:docMk/>
            <pc:sldMk cId="558711287" sldId="268"/>
            <ac:spMk id="2" creationId="{4FDF1BAF-C4E2-A233-F800-50CABD74E4B1}"/>
          </ac:spMkLst>
        </pc:spChg>
        <pc:spChg chg="add del mod">
          <ac:chgData name="Marina DelVecchio" userId="a5f507b3ef6ee479" providerId="LiveId" clId="{5600659B-1A6C-4882-AF8F-71C64216C05B}" dt="2023-05-09T20:15:34.836" v="1970" actId="26606"/>
          <ac:spMkLst>
            <pc:docMk/>
            <pc:sldMk cId="558711287" sldId="268"/>
            <ac:spMk id="3" creationId="{03258477-3A2B-C4AB-6A7D-B0CFD5B6394B}"/>
          </ac:spMkLst>
        </pc:spChg>
        <pc:spChg chg="add del">
          <ac:chgData name="Marina DelVecchio" userId="a5f507b3ef6ee479" providerId="LiveId" clId="{5600659B-1A6C-4882-AF8F-71C64216C05B}" dt="2023-05-09T20:15:01.062" v="1965" actId="26606"/>
          <ac:spMkLst>
            <pc:docMk/>
            <pc:sldMk cId="558711287" sldId="268"/>
            <ac:spMk id="9" creationId="{7F430E9F-3B61-4A75-9A34-1EF839CC7C11}"/>
          </ac:spMkLst>
        </pc:spChg>
        <pc:spChg chg="add del">
          <ac:chgData name="Marina DelVecchio" userId="a5f507b3ef6ee479" providerId="LiveId" clId="{5600659B-1A6C-4882-AF8F-71C64216C05B}" dt="2023-05-09T20:15:01.062" v="1965" actId="26606"/>
          <ac:spMkLst>
            <pc:docMk/>
            <pc:sldMk cId="558711287" sldId="268"/>
            <ac:spMk id="11" creationId="{35A93CC3-99AA-471D-9142-5BD2235D6AF3}"/>
          </ac:spMkLst>
        </pc:spChg>
        <pc:spChg chg="add del">
          <ac:chgData name="Marina DelVecchio" userId="a5f507b3ef6ee479" providerId="LiveId" clId="{5600659B-1A6C-4882-AF8F-71C64216C05B}" dt="2023-05-09T20:15:15.548" v="1967" actId="26606"/>
          <ac:spMkLst>
            <pc:docMk/>
            <pc:sldMk cId="558711287" sldId="268"/>
            <ac:spMk id="25" creationId="{5B8092E2-D77A-4CE6-BB2D-6269784456A0}"/>
          </ac:spMkLst>
        </pc:spChg>
        <pc:spChg chg="add del">
          <ac:chgData name="Marina DelVecchio" userId="a5f507b3ef6ee479" providerId="LiveId" clId="{5600659B-1A6C-4882-AF8F-71C64216C05B}" dt="2023-05-09T20:15:15.548" v="1967" actId="26606"/>
          <ac:spMkLst>
            <pc:docMk/>
            <pc:sldMk cId="558711287" sldId="268"/>
            <ac:spMk id="26" creationId="{D02CD835-4B0F-45D6-9B85-B049A1005789}"/>
          </ac:spMkLst>
        </pc:spChg>
        <pc:spChg chg="add del">
          <ac:chgData name="Marina DelVecchio" userId="a5f507b3ef6ee479" providerId="LiveId" clId="{5600659B-1A6C-4882-AF8F-71C64216C05B}" dt="2023-05-09T20:15:15.548" v="1967" actId="26606"/>
          <ac:spMkLst>
            <pc:docMk/>
            <pc:sldMk cId="558711287" sldId="268"/>
            <ac:spMk id="32" creationId="{03258477-3A2B-C4AB-6A7D-B0CFD5B6394B}"/>
          </ac:spMkLst>
        </pc:spChg>
        <pc:spChg chg="add del">
          <ac:chgData name="Marina DelVecchio" userId="a5f507b3ef6ee479" providerId="LiveId" clId="{5600659B-1A6C-4882-AF8F-71C64216C05B}" dt="2023-05-09T20:15:34.803" v="1969" actId="26606"/>
          <ac:spMkLst>
            <pc:docMk/>
            <pc:sldMk cId="558711287" sldId="268"/>
            <ac:spMk id="34" creationId="{5B8092E2-D77A-4CE6-BB2D-6269784456A0}"/>
          </ac:spMkLst>
        </pc:spChg>
        <pc:spChg chg="add del">
          <ac:chgData name="Marina DelVecchio" userId="a5f507b3ef6ee479" providerId="LiveId" clId="{5600659B-1A6C-4882-AF8F-71C64216C05B}" dt="2023-05-09T20:15:34.803" v="1969" actId="26606"/>
          <ac:spMkLst>
            <pc:docMk/>
            <pc:sldMk cId="558711287" sldId="268"/>
            <ac:spMk id="35" creationId="{D02CD835-4B0F-45D6-9B85-B049A1005789}"/>
          </ac:spMkLst>
        </pc:spChg>
        <pc:spChg chg="add del">
          <ac:chgData name="Marina DelVecchio" userId="a5f507b3ef6ee479" providerId="LiveId" clId="{5600659B-1A6C-4882-AF8F-71C64216C05B}" dt="2023-05-09T20:15:34.803" v="1969" actId="26606"/>
          <ac:spMkLst>
            <pc:docMk/>
            <pc:sldMk cId="558711287" sldId="268"/>
            <ac:spMk id="39" creationId="{03258477-3A2B-C4AB-6A7D-B0CFD5B6394B}"/>
          </ac:spMkLst>
        </pc:spChg>
        <pc:spChg chg="add">
          <ac:chgData name="Marina DelVecchio" userId="a5f507b3ef6ee479" providerId="LiveId" clId="{5600659B-1A6C-4882-AF8F-71C64216C05B}" dt="2023-05-09T20:15:34.836" v="1970" actId="26606"/>
          <ac:spMkLst>
            <pc:docMk/>
            <pc:sldMk cId="558711287" sldId="268"/>
            <ac:spMk id="45" creationId="{5B8092E2-D77A-4CE6-BB2D-6269784456A0}"/>
          </ac:spMkLst>
        </pc:spChg>
        <pc:spChg chg="add">
          <ac:chgData name="Marina DelVecchio" userId="a5f507b3ef6ee479" providerId="LiveId" clId="{5600659B-1A6C-4882-AF8F-71C64216C05B}" dt="2023-05-09T20:15:34.836" v="1970" actId="26606"/>
          <ac:spMkLst>
            <pc:docMk/>
            <pc:sldMk cId="558711287" sldId="268"/>
            <ac:spMk id="46" creationId="{D02CD835-4B0F-45D6-9B85-B049A1005789}"/>
          </ac:spMkLst>
        </pc:spChg>
        <pc:spChg chg="add">
          <ac:chgData name="Marina DelVecchio" userId="a5f507b3ef6ee479" providerId="LiveId" clId="{5600659B-1A6C-4882-AF8F-71C64216C05B}" dt="2023-05-09T20:15:34.836" v="1970" actId="26606"/>
          <ac:spMkLst>
            <pc:docMk/>
            <pc:sldMk cId="558711287" sldId="268"/>
            <ac:spMk id="52" creationId="{03258477-3A2B-C4AB-6A7D-B0CFD5B6394B}"/>
          </ac:spMkLst>
        </pc:spChg>
        <pc:graphicFrameChg chg="add del">
          <ac:chgData name="Marina DelVecchio" userId="a5f507b3ef6ee479" providerId="LiveId" clId="{5600659B-1A6C-4882-AF8F-71C64216C05B}" dt="2023-05-09T20:15:01.062" v="1965" actId="26606"/>
          <ac:graphicFrameMkLst>
            <pc:docMk/>
            <pc:sldMk cId="558711287" sldId="268"/>
            <ac:graphicFrameMk id="5" creationId="{C04D7E45-4158-A9DD-C3D8-2E2F041F49AC}"/>
          </ac:graphicFrameMkLst>
        </pc:graphicFrameChg>
        <pc:picChg chg="add del">
          <ac:chgData name="Marina DelVecchio" userId="a5f507b3ef6ee479" providerId="LiveId" clId="{5600659B-1A6C-4882-AF8F-71C64216C05B}" dt="2023-05-09T20:15:15.548" v="1967" actId="26606"/>
          <ac:picMkLst>
            <pc:docMk/>
            <pc:sldMk cId="558711287" sldId="268"/>
            <ac:picMk id="27" creationId="{FC130A45-7DAE-6488-840F-A24CF3D54383}"/>
          </ac:picMkLst>
        </pc:picChg>
        <pc:picChg chg="add del">
          <ac:chgData name="Marina DelVecchio" userId="a5f507b3ef6ee479" providerId="LiveId" clId="{5600659B-1A6C-4882-AF8F-71C64216C05B}" dt="2023-05-09T20:15:34.803" v="1969" actId="26606"/>
          <ac:picMkLst>
            <pc:docMk/>
            <pc:sldMk cId="558711287" sldId="268"/>
            <ac:picMk id="40" creationId="{752D8745-B286-FE0D-1D9B-281A621E166D}"/>
          </ac:picMkLst>
        </pc:picChg>
        <pc:picChg chg="add">
          <ac:chgData name="Marina DelVecchio" userId="a5f507b3ef6ee479" providerId="LiveId" clId="{5600659B-1A6C-4882-AF8F-71C64216C05B}" dt="2023-05-09T20:15:34.836" v="1970" actId="26606"/>
          <ac:picMkLst>
            <pc:docMk/>
            <pc:sldMk cId="558711287" sldId="268"/>
            <ac:picMk id="47" creationId="{FC130A45-7DAE-6488-840F-A24CF3D54383}"/>
          </ac:picMkLst>
        </pc:picChg>
        <pc:cxnChg chg="add del">
          <ac:chgData name="Marina DelVecchio" userId="a5f507b3ef6ee479" providerId="LiveId" clId="{5600659B-1A6C-4882-AF8F-71C64216C05B}" dt="2023-05-09T20:15:01.062" v="1965" actId="26606"/>
          <ac:cxnSpMkLst>
            <pc:docMk/>
            <pc:sldMk cId="558711287" sldId="268"/>
            <ac:cxnSpMk id="13" creationId="{5D5A1EFF-2E6F-4210-A283-AF9BE5B07CE4}"/>
          </ac:cxnSpMkLst>
        </pc:cxnChg>
        <pc:cxnChg chg="add del">
          <ac:chgData name="Marina DelVecchio" userId="a5f507b3ef6ee479" providerId="LiveId" clId="{5600659B-1A6C-4882-AF8F-71C64216C05B}" dt="2023-05-09T20:15:01.062" v="1965" actId="26606"/>
          <ac:cxnSpMkLst>
            <pc:docMk/>
            <pc:sldMk cId="558711287" sldId="268"/>
            <ac:cxnSpMk id="15" creationId="{24C9A7BB-4074-4704-B5B6-B526355DFE38}"/>
          </ac:cxnSpMkLst>
        </pc:cxnChg>
        <pc:cxnChg chg="add del">
          <ac:chgData name="Marina DelVecchio" userId="a5f507b3ef6ee479" providerId="LiveId" clId="{5600659B-1A6C-4882-AF8F-71C64216C05B}" dt="2023-05-09T20:15:01.062" v="1965" actId="26606"/>
          <ac:cxnSpMkLst>
            <pc:docMk/>
            <pc:sldMk cId="558711287" sldId="268"/>
            <ac:cxnSpMk id="17" creationId="{4D5622E3-2C65-496F-9C3F-CBEE21924AF6}"/>
          </ac:cxnSpMkLst>
        </pc:cxnChg>
        <pc:cxnChg chg="add del">
          <ac:chgData name="Marina DelVecchio" userId="a5f507b3ef6ee479" providerId="LiveId" clId="{5600659B-1A6C-4882-AF8F-71C64216C05B}" dt="2023-05-09T20:15:01.062" v="1965" actId="26606"/>
          <ac:cxnSpMkLst>
            <pc:docMk/>
            <pc:sldMk cId="558711287" sldId="268"/>
            <ac:cxnSpMk id="19" creationId="{B4ED111D-3746-4B9C-AEE8-7AB834670170}"/>
          </ac:cxnSpMkLst>
        </pc:cxnChg>
        <pc:cxnChg chg="add del">
          <ac:chgData name="Marina DelVecchio" userId="a5f507b3ef6ee479" providerId="LiveId" clId="{5600659B-1A6C-4882-AF8F-71C64216C05B}" dt="2023-05-09T20:15:01.062" v="1965" actId="26606"/>
          <ac:cxnSpMkLst>
            <pc:docMk/>
            <pc:sldMk cId="558711287" sldId="268"/>
            <ac:cxnSpMk id="21" creationId="{75AE1D3C-1EF9-4A89-B613-EE7B78910224}"/>
          </ac:cxnSpMkLst>
        </pc:cxnChg>
        <pc:cxnChg chg="add del">
          <ac:chgData name="Marina DelVecchio" userId="a5f507b3ef6ee479" providerId="LiveId" clId="{5600659B-1A6C-4882-AF8F-71C64216C05B}" dt="2023-05-09T20:15:01.062" v="1965" actId="26606"/>
          <ac:cxnSpMkLst>
            <pc:docMk/>
            <pc:sldMk cId="558711287" sldId="268"/>
            <ac:cxnSpMk id="23" creationId="{6DE80A3F-530A-4181-887F-9AAF6DCBFC99}"/>
          </ac:cxnSpMkLst>
        </pc:cxnChg>
        <pc:cxnChg chg="add del">
          <ac:chgData name="Marina DelVecchio" userId="a5f507b3ef6ee479" providerId="LiveId" clId="{5600659B-1A6C-4882-AF8F-71C64216C05B}" dt="2023-05-09T20:15:15.548" v="1967" actId="26606"/>
          <ac:cxnSpMkLst>
            <pc:docMk/>
            <pc:sldMk cId="558711287" sldId="268"/>
            <ac:cxnSpMk id="28" creationId="{7D02BE56-7EB5-4E62-B6E2-1C49E470A964}"/>
          </ac:cxnSpMkLst>
        </pc:cxnChg>
        <pc:cxnChg chg="add del mod">
          <ac:chgData name="Marina DelVecchio" userId="a5f507b3ef6ee479" providerId="LiveId" clId="{5600659B-1A6C-4882-AF8F-71C64216C05B}" dt="2023-05-09T20:15:15.548" v="1967" actId="26606"/>
          <ac:cxnSpMkLst>
            <pc:docMk/>
            <pc:sldMk cId="558711287" sldId="268"/>
            <ac:cxnSpMk id="29" creationId="{C4595B06-EDA5-4E45-BED4-7891E7E0CD4D}"/>
          </ac:cxnSpMkLst>
        </pc:cxnChg>
        <pc:cxnChg chg="add del">
          <ac:chgData name="Marina DelVecchio" userId="a5f507b3ef6ee479" providerId="LiveId" clId="{5600659B-1A6C-4882-AF8F-71C64216C05B}" dt="2023-05-09T20:15:15.548" v="1967" actId="26606"/>
          <ac:cxnSpMkLst>
            <pc:docMk/>
            <pc:sldMk cId="558711287" sldId="268"/>
            <ac:cxnSpMk id="30" creationId="{59592DA5-68A4-46A6-90EA-F0304FF8EED7}"/>
          </ac:cxnSpMkLst>
        </pc:cxnChg>
        <pc:cxnChg chg="add del">
          <ac:chgData name="Marina DelVecchio" userId="a5f507b3ef6ee479" providerId="LiveId" clId="{5600659B-1A6C-4882-AF8F-71C64216C05B}" dt="2023-05-09T20:15:15.548" v="1967" actId="26606"/>
          <ac:cxnSpMkLst>
            <pc:docMk/>
            <pc:sldMk cId="558711287" sldId="268"/>
            <ac:cxnSpMk id="31" creationId="{D79C9A5D-F572-476A-99A9-700077150BB3}"/>
          </ac:cxnSpMkLst>
        </pc:cxnChg>
        <pc:cxnChg chg="add del">
          <ac:chgData name="Marina DelVecchio" userId="a5f507b3ef6ee479" providerId="LiveId" clId="{5600659B-1A6C-4882-AF8F-71C64216C05B}" dt="2023-05-09T20:15:34.803" v="1969" actId="26606"/>
          <ac:cxnSpMkLst>
            <pc:docMk/>
            <pc:sldMk cId="558711287" sldId="268"/>
            <ac:cxnSpMk id="36" creationId="{7971A1EC-5980-40B2-973F-0D3D6630DBE1}"/>
          </ac:cxnSpMkLst>
        </pc:cxnChg>
        <pc:cxnChg chg="add del">
          <ac:chgData name="Marina DelVecchio" userId="a5f507b3ef6ee479" providerId="LiveId" clId="{5600659B-1A6C-4882-AF8F-71C64216C05B}" dt="2023-05-09T20:15:34.803" v="1969" actId="26606"/>
          <ac:cxnSpMkLst>
            <pc:docMk/>
            <pc:sldMk cId="558711287" sldId="268"/>
            <ac:cxnSpMk id="37" creationId="{B0049A56-C4C2-4C0F-9F4F-D0E34391D968}"/>
          </ac:cxnSpMkLst>
        </pc:cxnChg>
        <pc:cxnChg chg="add del">
          <ac:chgData name="Marina DelVecchio" userId="a5f507b3ef6ee479" providerId="LiveId" clId="{5600659B-1A6C-4882-AF8F-71C64216C05B}" dt="2023-05-09T20:15:34.803" v="1969" actId="26606"/>
          <ac:cxnSpMkLst>
            <pc:docMk/>
            <pc:sldMk cId="558711287" sldId="268"/>
            <ac:cxnSpMk id="38" creationId="{7D02BE56-7EB5-4E62-B6E2-1C49E470A964}"/>
          </ac:cxnSpMkLst>
        </pc:cxnChg>
        <pc:cxnChg chg="add del">
          <ac:chgData name="Marina DelVecchio" userId="a5f507b3ef6ee479" providerId="LiveId" clId="{5600659B-1A6C-4882-AF8F-71C64216C05B}" dt="2023-05-09T20:15:34.803" v="1969" actId="26606"/>
          <ac:cxnSpMkLst>
            <pc:docMk/>
            <pc:sldMk cId="558711287" sldId="268"/>
            <ac:cxnSpMk id="41" creationId="{C4595B06-EDA5-4E45-BED4-7891E7E0CD4D}"/>
          </ac:cxnSpMkLst>
        </pc:cxnChg>
        <pc:cxnChg chg="add del">
          <ac:chgData name="Marina DelVecchio" userId="a5f507b3ef6ee479" providerId="LiveId" clId="{5600659B-1A6C-4882-AF8F-71C64216C05B}" dt="2023-05-09T20:15:34.803" v="1969" actId="26606"/>
          <ac:cxnSpMkLst>
            <pc:docMk/>
            <pc:sldMk cId="558711287" sldId="268"/>
            <ac:cxnSpMk id="42" creationId="{D79C9A5D-F572-476A-99A9-700077150BB3}"/>
          </ac:cxnSpMkLst>
        </pc:cxnChg>
        <pc:cxnChg chg="add del">
          <ac:chgData name="Marina DelVecchio" userId="a5f507b3ef6ee479" providerId="LiveId" clId="{5600659B-1A6C-4882-AF8F-71C64216C05B}" dt="2023-05-09T20:15:34.803" v="1969" actId="26606"/>
          <ac:cxnSpMkLst>
            <pc:docMk/>
            <pc:sldMk cId="558711287" sldId="268"/>
            <ac:cxnSpMk id="43" creationId="{59592DA5-68A4-46A6-90EA-F0304FF8EED7}"/>
          </ac:cxnSpMkLst>
        </pc:cxnChg>
        <pc:cxnChg chg="add">
          <ac:chgData name="Marina DelVecchio" userId="a5f507b3ef6ee479" providerId="LiveId" clId="{5600659B-1A6C-4882-AF8F-71C64216C05B}" dt="2023-05-09T20:15:34.836" v="1970" actId="26606"/>
          <ac:cxnSpMkLst>
            <pc:docMk/>
            <pc:sldMk cId="558711287" sldId="268"/>
            <ac:cxnSpMk id="48" creationId="{7D02BE56-7EB5-4E62-B6E2-1C49E470A964}"/>
          </ac:cxnSpMkLst>
        </pc:cxnChg>
        <pc:cxnChg chg="add">
          <ac:chgData name="Marina DelVecchio" userId="a5f507b3ef6ee479" providerId="LiveId" clId="{5600659B-1A6C-4882-AF8F-71C64216C05B}" dt="2023-05-09T20:15:34.836" v="1970" actId="26606"/>
          <ac:cxnSpMkLst>
            <pc:docMk/>
            <pc:sldMk cId="558711287" sldId="268"/>
            <ac:cxnSpMk id="49" creationId="{C4595B06-EDA5-4E45-BED4-7891E7E0CD4D}"/>
          </ac:cxnSpMkLst>
        </pc:cxnChg>
        <pc:cxnChg chg="add">
          <ac:chgData name="Marina DelVecchio" userId="a5f507b3ef6ee479" providerId="LiveId" clId="{5600659B-1A6C-4882-AF8F-71C64216C05B}" dt="2023-05-09T20:15:34.836" v="1970" actId="26606"/>
          <ac:cxnSpMkLst>
            <pc:docMk/>
            <pc:sldMk cId="558711287" sldId="268"/>
            <ac:cxnSpMk id="50" creationId="{59592DA5-68A4-46A6-90EA-F0304FF8EED7}"/>
          </ac:cxnSpMkLst>
        </pc:cxnChg>
        <pc:cxnChg chg="add">
          <ac:chgData name="Marina DelVecchio" userId="a5f507b3ef6ee479" providerId="LiveId" clId="{5600659B-1A6C-4882-AF8F-71C64216C05B}" dt="2023-05-09T20:15:34.836" v="1970" actId="26606"/>
          <ac:cxnSpMkLst>
            <pc:docMk/>
            <pc:sldMk cId="558711287" sldId="268"/>
            <ac:cxnSpMk id="51" creationId="{D79C9A5D-F572-476A-99A9-700077150BB3}"/>
          </ac:cxnSpMkLst>
        </pc:cxnChg>
      </pc:sldChg>
      <pc:sldChg chg="addSp modSp new mod">
        <pc:chgData name="Marina DelVecchio" userId="a5f507b3ef6ee479" providerId="LiveId" clId="{5600659B-1A6C-4882-AF8F-71C64216C05B}" dt="2023-05-09T20:49:20.023" v="2034" actId="207"/>
        <pc:sldMkLst>
          <pc:docMk/>
          <pc:sldMk cId="884776787" sldId="269"/>
        </pc:sldMkLst>
        <pc:spChg chg="mod">
          <ac:chgData name="Marina DelVecchio" userId="a5f507b3ef6ee479" providerId="LiveId" clId="{5600659B-1A6C-4882-AF8F-71C64216C05B}" dt="2023-05-09T20:40:33.120" v="2005" actId="20577"/>
          <ac:spMkLst>
            <pc:docMk/>
            <pc:sldMk cId="884776787" sldId="269"/>
            <ac:spMk id="2" creationId="{7D0C2D97-7633-BEDA-7CD2-7173E589AA52}"/>
          </ac:spMkLst>
        </pc:spChg>
        <pc:spChg chg="mod">
          <ac:chgData name="Marina DelVecchio" userId="a5f507b3ef6ee479" providerId="LiveId" clId="{5600659B-1A6C-4882-AF8F-71C64216C05B}" dt="2023-05-09T20:49:20.023" v="2034" actId="207"/>
          <ac:spMkLst>
            <pc:docMk/>
            <pc:sldMk cId="884776787" sldId="269"/>
            <ac:spMk id="3" creationId="{B1CE88C6-BBBF-0211-61E5-2B2C71DFD438}"/>
          </ac:spMkLst>
        </pc:spChg>
        <pc:picChg chg="add mod">
          <ac:chgData name="Marina DelVecchio" userId="a5f507b3ef6ee479" providerId="LiveId" clId="{5600659B-1A6C-4882-AF8F-71C64216C05B}" dt="2023-05-09T20:49:10.570" v="2033" actId="1076"/>
          <ac:picMkLst>
            <pc:docMk/>
            <pc:sldMk cId="884776787" sldId="269"/>
            <ac:picMk id="5" creationId="{1273CFB8-79F8-49F2-BD0E-E781DDDF5032}"/>
          </ac:picMkLst>
        </pc:picChg>
      </pc:sldChg>
      <pc:sldMasterChg chg="del delSldLayout">
        <pc:chgData name="Marina DelVecchio" userId="a5f507b3ef6ee479" providerId="LiveId" clId="{5600659B-1A6C-4882-AF8F-71C64216C05B}" dt="2023-05-09T19:21:18.902" v="0" actId="26606"/>
        <pc:sldMasterMkLst>
          <pc:docMk/>
          <pc:sldMasterMk cId="424919916" sldId="2147483648"/>
        </pc:sldMasterMkLst>
        <pc:sldLayoutChg chg="del">
          <pc:chgData name="Marina DelVecchio" userId="a5f507b3ef6ee479" providerId="LiveId" clId="{5600659B-1A6C-4882-AF8F-71C64216C05B}" dt="2023-05-09T19:21:18.902" v="0" actId="26606"/>
          <pc:sldLayoutMkLst>
            <pc:docMk/>
            <pc:sldMasterMk cId="424919916" sldId="2147483648"/>
            <pc:sldLayoutMk cId="797784444" sldId="2147483649"/>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2205223335" sldId="2147483650"/>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380447703" sldId="2147483651"/>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3291964791" sldId="2147483652"/>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1362123798" sldId="2147483653"/>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1789785694" sldId="2147483654"/>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527773000" sldId="2147483655"/>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2539157005" sldId="2147483656"/>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535031862" sldId="2147483657"/>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101329672" sldId="2147483658"/>
          </pc:sldLayoutMkLst>
        </pc:sldLayoutChg>
        <pc:sldLayoutChg chg="del">
          <pc:chgData name="Marina DelVecchio" userId="a5f507b3ef6ee479" providerId="LiveId" clId="{5600659B-1A6C-4882-AF8F-71C64216C05B}" dt="2023-05-09T19:21:18.902" v="0" actId="26606"/>
          <pc:sldLayoutMkLst>
            <pc:docMk/>
            <pc:sldMasterMk cId="424919916" sldId="2147483648"/>
            <pc:sldLayoutMk cId="295905127" sldId="2147483659"/>
          </pc:sldLayoutMkLst>
        </pc:sldLayoutChg>
      </pc:sldMasterChg>
      <pc:sldMasterChg chg="add addSldLayout">
        <pc:chgData name="Marina DelVecchio" userId="a5f507b3ef6ee479" providerId="LiveId" clId="{5600659B-1A6C-4882-AF8F-71C64216C05B}" dt="2023-05-09T19:21:18.902" v="0" actId="26606"/>
        <pc:sldMasterMkLst>
          <pc:docMk/>
          <pc:sldMasterMk cId="3228998468" sldId="2147483686"/>
        </pc:sldMasterMkLst>
        <pc:sldLayoutChg chg="add">
          <pc:chgData name="Marina DelVecchio" userId="a5f507b3ef6ee479" providerId="LiveId" clId="{5600659B-1A6C-4882-AF8F-71C64216C05B}" dt="2023-05-09T19:21:18.902" v="0" actId="26606"/>
          <pc:sldLayoutMkLst>
            <pc:docMk/>
            <pc:sldMasterMk cId="3228998468" sldId="2147483686"/>
            <pc:sldLayoutMk cId="1577060396" sldId="2147483675"/>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3412447107" sldId="2147483676"/>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4113576783" sldId="2147483677"/>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496800652" sldId="2147483678"/>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553528410" sldId="2147483679"/>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1957748688" sldId="2147483680"/>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2367492229" sldId="2147483681"/>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1860454309" sldId="2147483682"/>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3774572656" sldId="2147483683"/>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627458292" sldId="2147483684"/>
          </pc:sldLayoutMkLst>
        </pc:sldLayoutChg>
        <pc:sldLayoutChg chg="add">
          <pc:chgData name="Marina DelVecchio" userId="a5f507b3ef6ee479" providerId="LiveId" clId="{5600659B-1A6C-4882-AF8F-71C64216C05B}" dt="2023-05-09T19:21:18.902" v="0" actId="26606"/>
          <pc:sldLayoutMkLst>
            <pc:docMk/>
            <pc:sldMasterMk cId="3228998468" sldId="2147483686"/>
            <pc:sldLayoutMk cId="3370007639" sldId="2147483685"/>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3EABE-5EA6-478C-862D-FAF223D99F2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1BAD93E-125C-4527-8BE0-EB85BAED32D0}">
      <dgm:prSet/>
      <dgm:spPr/>
      <dgm:t>
        <a:bodyPr/>
        <a:lstStyle/>
        <a:p>
          <a:pPr>
            <a:lnSpc>
              <a:spcPct val="100000"/>
            </a:lnSpc>
          </a:pPr>
          <a:r>
            <a:rPr lang="en-US"/>
            <a:t>We split up the work based on our strengths</a:t>
          </a:r>
        </a:p>
      </dgm:t>
    </dgm:pt>
    <dgm:pt modelId="{DBBF15FB-7634-496B-AC33-1A840BA0D449}" type="parTrans" cxnId="{E5CD996C-5B1E-403D-B806-50E8FD21B943}">
      <dgm:prSet/>
      <dgm:spPr/>
      <dgm:t>
        <a:bodyPr/>
        <a:lstStyle/>
        <a:p>
          <a:endParaRPr lang="en-US"/>
        </a:p>
      </dgm:t>
    </dgm:pt>
    <dgm:pt modelId="{985E2BF0-8A3F-4340-91E5-509C837C3263}" type="sibTrans" cxnId="{E5CD996C-5B1E-403D-B806-50E8FD21B943}">
      <dgm:prSet/>
      <dgm:spPr/>
      <dgm:t>
        <a:bodyPr/>
        <a:lstStyle/>
        <a:p>
          <a:endParaRPr lang="en-US"/>
        </a:p>
      </dgm:t>
    </dgm:pt>
    <dgm:pt modelId="{FFD0BCBD-367C-407A-B6BE-F65D3E22D580}">
      <dgm:prSet/>
      <dgm:spPr/>
      <dgm:t>
        <a:bodyPr/>
        <a:lstStyle/>
        <a:p>
          <a:pPr>
            <a:lnSpc>
              <a:spcPct val="100000"/>
            </a:lnSpc>
          </a:pPr>
          <a:r>
            <a:rPr lang="en-US"/>
            <a:t>Tye has experience using deep learning methods, so he contributed his expertise in that area</a:t>
          </a:r>
        </a:p>
      </dgm:t>
    </dgm:pt>
    <dgm:pt modelId="{0988C002-D5DF-4FB2-9735-F9D85496F333}" type="parTrans" cxnId="{870E71ED-3350-458F-AA8E-FA18210634AE}">
      <dgm:prSet/>
      <dgm:spPr/>
      <dgm:t>
        <a:bodyPr/>
        <a:lstStyle/>
        <a:p>
          <a:endParaRPr lang="en-US"/>
        </a:p>
      </dgm:t>
    </dgm:pt>
    <dgm:pt modelId="{B63BAA19-DA0A-4E8A-B0CA-263F0C486EB9}" type="sibTrans" cxnId="{870E71ED-3350-458F-AA8E-FA18210634AE}">
      <dgm:prSet/>
      <dgm:spPr/>
      <dgm:t>
        <a:bodyPr/>
        <a:lstStyle/>
        <a:p>
          <a:endParaRPr lang="en-US"/>
        </a:p>
      </dgm:t>
    </dgm:pt>
    <dgm:pt modelId="{6CDBDA2B-BCC6-4666-BB24-4DB6BE5F8831}">
      <dgm:prSet/>
      <dgm:spPr/>
      <dgm:t>
        <a:bodyPr/>
        <a:lstStyle/>
        <a:p>
          <a:pPr>
            <a:lnSpc>
              <a:spcPct val="100000"/>
            </a:lnSpc>
          </a:pPr>
          <a:r>
            <a:rPr lang="en-US"/>
            <a:t>Joe has experience cleaning data in R, so he cleaned our data set to the specifications that we needed </a:t>
          </a:r>
        </a:p>
      </dgm:t>
    </dgm:pt>
    <dgm:pt modelId="{3D3E9E2B-AC0D-4989-AFB6-91C6C2571DE5}" type="parTrans" cxnId="{28E947F2-87C8-43C0-9A01-373EE42DD0AE}">
      <dgm:prSet/>
      <dgm:spPr/>
      <dgm:t>
        <a:bodyPr/>
        <a:lstStyle/>
        <a:p>
          <a:endParaRPr lang="en-US"/>
        </a:p>
      </dgm:t>
    </dgm:pt>
    <dgm:pt modelId="{39664A17-63F4-40A6-9D37-0D2437F63848}" type="sibTrans" cxnId="{28E947F2-87C8-43C0-9A01-373EE42DD0AE}">
      <dgm:prSet/>
      <dgm:spPr/>
      <dgm:t>
        <a:bodyPr/>
        <a:lstStyle/>
        <a:p>
          <a:endParaRPr lang="en-US"/>
        </a:p>
      </dgm:t>
    </dgm:pt>
    <dgm:pt modelId="{F6F62AF7-4C02-4D17-A4AE-2FF032FBC41A}">
      <dgm:prSet/>
      <dgm:spPr/>
      <dgm:t>
        <a:bodyPr/>
        <a:lstStyle/>
        <a:p>
          <a:pPr>
            <a:lnSpc>
              <a:spcPct val="100000"/>
            </a:lnSpc>
          </a:pPr>
          <a:r>
            <a:rPr lang="en-US"/>
            <a:t>Marina performed the visualization in R and organized the proposal and final report so that we had clear goals and a precise conclusion</a:t>
          </a:r>
        </a:p>
      </dgm:t>
    </dgm:pt>
    <dgm:pt modelId="{5AA1E51F-C2AF-4C39-A13D-61E20FF786F8}" type="parTrans" cxnId="{450FAC7D-3006-4ACA-8EA8-484FF38C37AA}">
      <dgm:prSet/>
      <dgm:spPr/>
      <dgm:t>
        <a:bodyPr/>
        <a:lstStyle/>
        <a:p>
          <a:endParaRPr lang="en-US"/>
        </a:p>
      </dgm:t>
    </dgm:pt>
    <dgm:pt modelId="{518D0126-EFAA-43E3-B7A2-785A4F17AD8D}" type="sibTrans" cxnId="{450FAC7D-3006-4ACA-8EA8-484FF38C37AA}">
      <dgm:prSet/>
      <dgm:spPr/>
      <dgm:t>
        <a:bodyPr/>
        <a:lstStyle/>
        <a:p>
          <a:endParaRPr lang="en-US"/>
        </a:p>
      </dgm:t>
    </dgm:pt>
    <dgm:pt modelId="{8A4AEEC2-2D18-4B58-9E97-A9D655056D4F}">
      <dgm:prSet/>
      <dgm:spPr/>
      <dgm:t>
        <a:bodyPr/>
        <a:lstStyle/>
        <a:p>
          <a:pPr>
            <a:lnSpc>
              <a:spcPct val="100000"/>
            </a:lnSpc>
          </a:pPr>
          <a:r>
            <a:rPr lang="en-US"/>
            <a:t>Overall, we worked as a team to make sure our project was completed to the best of our abilities, and we all learned something we didn’t know previously </a:t>
          </a:r>
        </a:p>
      </dgm:t>
    </dgm:pt>
    <dgm:pt modelId="{3BFEC796-FB3E-4A83-9C6D-783CA10FD5A5}" type="parTrans" cxnId="{99F501AF-06EF-4EDF-A405-B319D7F4DF03}">
      <dgm:prSet/>
      <dgm:spPr/>
      <dgm:t>
        <a:bodyPr/>
        <a:lstStyle/>
        <a:p>
          <a:endParaRPr lang="en-US"/>
        </a:p>
      </dgm:t>
    </dgm:pt>
    <dgm:pt modelId="{8D013D72-0BD9-40EA-A44A-1720CDDCBAE1}" type="sibTrans" cxnId="{99F501AF-06EF-4EDF-A405-B319D7F4DF03}">
      <dgm:prSet/>
      <dgm:spPr/>
      <dgm:t>
        <a:bodyPr/>
        <a:lstStyle/>
        <a:p>
          <a:endParaRPr lang="en-US"/>
        </a:p>
      </dgm:t>
    </dgm:pt>
    <dgm:pt modelId="{34FCF229-C9AB-47CB-87EE-94D3C720B1E2}" type="pres">
      <dgm:prSet presAssocID="{C693EABE-5EA6-478C-862D-FAF223D99F2B}" presName="root" presStyleCnt="0">
        <dgm:presLayoutVars>
          <dgm:dir/>
          <dgm:resizeHandles val="exact"/>
        </dgm:presLayoutVars>
      </dgm:prSet>
      <dgm:spPr/>
    </dgm:pt>
    <dgm:pt modelId="{B079A9E9-064F-4C37-B359-B820A81B71CA}" type="pres">
      <dgm:prSet presAssocID="{A1BAD93E-125C-4527-8BE0-EB85BAED32D0}" presName="compNode" presStyleCnt="0"/>
      <dgm:spPr/>
    </dgm:pt>
    <dgm:pt modelId="{898C6B2C-1E61-494D-9436-23F8AE8283E5}" type="pres">
      <dgm:prSet presAssocID="{A1BAD93E-125C-4527-8BE0-EB85BAED32D0}" presName="bgRect" presStyleLbl="bgShp" presStyleIdx="0" presStyleCnt="5"/>
      <dgm:spPr/>
    </dgm:pt>
    <dgm:pt modelId="{E164CEDF-4A53-4AB3-85BC-7CB5ABD32829}" type="pres">
      <dgm:prSet presAssocID="{A1BAD93E-125C-4527-8BE0-EB85BAED32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0B0F03DF-04A7-4D47-94AA-C69B8522BE2B}" type="pres">
      <dgm:prSet presAssocID="{A1BAD93E-125C-4527-8BE0-EB85BAED32D0}" presName="spaceRect" presStyleCnt="0"/>
      <dgm:spPr/>
    </dgm:pt>
    <dgm:pt modelId="{BEF3B80F-AE52-4C27-BFAB-DBAF13C57BC2}" type="pres">
      <dgm:prSet presAssocID="{A1BAD93E-125C-4527-8BE0-EB85BAED32D0}" presName="parTx" presStyleLbl="revTx" presStyleIdx="0" presStyleCnt="5">
        <dgm:presLayoutVars>
          <dgm:chMax val="0"/>
          <dgm:chPref val="0"/>
        </dgm:presLayoutVars>
      </dgm:prSet>
      <dgm:spPr/>
    </dgm:pt>
    <dgm:pt modelId="{0EBB7EB2-2C74-45DA-B29E-F5325F051988}" type="pres">
      <dgm:prSet presAssocID="{985E2BF0-8A3F-4340-91E5-509C837C3263}" presName="sibTrans" presStyleCnt="0"/>
      <dgm:spPr/>
    </dgm:pt>
    <dgm:pt modelId="{BCA564F8-F93E-403F-BBFB-62452275FA5C}" type="pres">
      <dgm:prSet presAssocID="{FFD0BCBD-367C-407A-B6BE-F65D3E22D580}" presName="compNode" presStyleCnt="0"/>
      <dgm:spPr/>
    </dgm:pt>
    <dgm:pt modelId="{6F5F899E-322C-46A2-8A55-7D23DC031E66}" type="pres">
      <dgm:prSet presAssocID="{FFD0BCBD-367C-407A-B6BE-F65D3E22D580}" presName="bgRect" presStyleLbl="bgShp" presStyleIdx="1" presStyleCnt="5"/>
      <dgm:spPr/>
    </dgm:pt>
    <dgm:pt modelId="{60BD6F4A-0575-4516-AF55-9ED105313D6B}" type="pres">
      <dgm:prSet presAssocID="{FFD0BCBD-367C-407A-B6BE-F65D3E22D58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A5F6D7CA-A15D-477C-B637-46DB9992886B}" type="pres">
      <dgm:prSet presAssocID="{FFD0BCBD-367C-407A-B6BE-F65D3E22D580}" presName="spaceRect" presStyleCnt="0"/>
      <dgm:spPr/>
    </dgm:pt>
    <dgm:pt modelId="{86732C26-46EA-452E-9AB4-27A973AD3A38}" type="pres">
      <dgm:prSet presAssocID="{FFD0BCBD-367C-407A-B6BE-F65D3E22D580}" presName="parTx" presStyleLbl="revTx" presStyleIdx="1" presStyleCnt="5">
        <dgm:presLayoutVars>
          <dgm:chMax val="0"/>
          <dgm:chPref val="0"/>
        </dgm:presLayoutVars>
      </dgm:prSet>
      <dgm:spPr/>
    </dgm:pt>
    <dgm:pt modelId="{E19213D5-FA2C-4CAB-8EF9-D31B1DBBAA59}" type="pres">
      <dgm:prSet presAssocID="{B63BAA19-DA0A-4E8A-B0CA-263F0C486EB9}" presName="sibTrans" presStyleCnt="0"/>
      <dgm:spPr/>
    </dgm:pt>
    <dgm:pt modelId="{36DEE07C-FFFA-4B22-8A08-C6787C174EEB}" type="pres">
      <dgm:prSet presAssocID="{6CDBDA2B-BCC6-4666-BB24-4DB6BE5F8831}" presName="compNode" presStyleCnt="0"/>
      <dgm:spPr/>
    </dgm:pt>
    <dgm:pt modelId="{8B671CFA-590F-4458-AC29-3ABB2EDA55F0}" type="pres">
      <dgm:prSet presAssocID="{6CDBDA2B-BCC6-4666-BB24-4DB6BE5F8831}" presName="bgRect" presStyleLbl="bgShp" presStyleIdx="2" presStyleCnt="5"/>
      <dgm:spPr/>
    </dgm:pt>
    <dgm:pt modelId="{862A368E-D817-49FF-BFED-E0D94E72A106}" type="pres">
      <dgm:prSet presAssocID="{6CDBDA2B-BCC6-4666-BB24-4DB6BE5F883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F647FFD0-88F4-4184-B895-940122BB68B8}" type="pres">
      <dgm:prSet presAssocID="{6CDBDA2B-BCC6-4666-BB24-4DB6BE5F8831}" presName="spaceRect" presStyleCnt="0"/>
      <dgm:spPr/>
    </dgm:pt>
    <dgm:pt modelId="{3765C544-5293-4E45-96F4-36B21C4FFDAD}" type="pres">
      <dgm:prSet presAssocID="{6CDBDA2B-BCC6-4666-BB24-4DB6BE5F8831}" presName="parTx" presStyleLbl="revTx" presStyleIdx="2" presStyleCnt="5">
        <dgm:presLayoutVars>
          <dgm:chMax val="0"/>
          <dgm:chPref val="0"/>
        </dgm:presLayoutVars>
      </dgm:prSet>
      <dgm:spPr/>
    </dgm:pt>
    <dgm:pt modelId="{B4AE5720-59D5-4641-9DFC-DC9C652FEDAF}" type="pres">
      <dgm:prSet presAssocID="{39664A17-63F4-40A6-9D37-0D2437F63848}" presName="sibTrans" presStyleCnt="0"/>
      <dgm:spPr/>
    </dgm:pt>
    <dgm:pt modelId="{99F0082D-C423-4E5B-AB1F-CCD79D44A5B5}" type="pres">
      <dgm:prSet presAssocID="{F6F62AF7-4C02-4D17-A4AE-2FF032FBC41A}" presName="compNode" presStyleCnt="0"/>
      <dgm:spPr/>
    </dgm:pt>
    <dgm:pt modelId="{B74405AD-30DB-4D2E-8D81-232A0A25BFD7}" type="pres">
      <dgm:prSet presAssocID="{F6F62AF7-4C02-4D17-A4AE-2FF032FBC41A}" presName="bgRect" presStyleLbl="bgShp" presStyleIdx="3" presStyleCnt="5"/>
      <dgm:spPr/>
    </dgm:pt>
    <dgm:pt modelId="{06DB651E-6EAE-440F-A919-F384D088CAF1}" type="pres">
      <dgm:prSet presAssocID="{F6F62AF7-4C02-4D17-A4AE-2FF032FBC4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27403B1B-25BB-4E9E-AD1F-E2112687C1DC}" type="pres">
      <dgm:prSet presAssocID="{F6F62AF7-4C02-4D17-A4AE-2FF032FBC41A}" presName="spaceRect" presStyleCnt="0"/>
      <dgm:spPr/>
    </dgm:pt>
    <dgm:pt modelId="{D9190FAC-EA2D-4BAD-836B-A8B7DA3C99D7}" type="pres">
      <dgm:prSet presAssocID="{F6F62AF7-4C02-4D17-A4AE-2FF032FBC41A}" presName="parTx" presStyleLbl="revTx" presStyleIdx="3" presStyleCnt="5">
        <dgm:presLayoutVars>
          <dgm:chMax val="0"/>
          <dgm:chPref val="0"/>
        </dgm:presLayoutVars>
      </dgm:prSet>
      <dgm:spPr/>
    </dgm:pt>
    <dgm:pt modelId="{F7BA6E69-01AB-45A3-9067-7354C515A3FC}" type="pres">
      <dgm:prSet presAssocID="{518D0126-EFAA-43E3-B7A2-785A4F17AD8D}" presName="sibTrans" presStyleCnt="0"/>
      <dgm:spPr/>
    </dgm:pt>
    <dgm:pt modelId="{7ADD0287-8011-49FB-B5E6-1461B7608486}" type="pres">
      <dgm:prSet presAssocID="{8A4AEEC2-2D18-4B58-9E97-A9D655056D4F}" presName="compNode" presStyleCnt="0"/>
      <dgm:spPr/>
    </dgm:pt>
    <dgm:pt modelId="{C0F586BC-BEF9-476D-A53D-E96591C69ECD}" type="pres">
      <dgm:prSet presAssocID="{8A4AEEC2-2D18-4B58-9E97-A9D655056D4F}" presName="bgRect" presStyleLbl="bgShp" presStyleIdx="4" presStyleCnt="5"/>
      <dgm:spPr/>
    </dgm:pt>
    <dgm:pt modelId="{AD16A2AF-1BCF-4E84-8D45-0F327E97882B}" type="pres">
      <dgm:prSet presAssocID="{8A4AEEC2-2D18-4B58-9E97-A9D655056D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humbs Up Sign"/>
        </a:ext>
      </dgm:extLst>
    </dgm:pt>
    <dgm:pt modelId="{19468B59-5FC8-415A-8BDF-D9D6F6EB04AF}" type="pres">
      <dgm:prSet presAssocID="{8A4AEEC2-2D18-4B58-9E97-A9D655056D4F}" presName="spaceRect" presStyleCnt="0"/>
      <dgm:spPr/>
    </dgm:pt>
    <dgm:pt modelId="{F38B79FB-1ECD-41E5-B5C0-80D8CE69B250}" type="pres">
      <dgm:prSet presAssocID="{8A4AEEC2-2D18-4B58-9E97-A9D655056D4F}" presName="parTx" presStyleLbl="revTx" presStyleIdx="4" presStyleCnt="5">
        <dgm:presLayoutVars>
          <dgm:chMax val="0"/>
          <dgm:chPref val="0"/>
        </dgm:presLayoutVars>
      </dgm:prSet>
      <dgm:spPr/>
    </dgm:pt>
  </dgm:ptLst>
  <dgm:cxnLst>
    <dgm:cxn modelId="{0BFC9C1C-BD5A-4CD3-AC43-4A16ADD66FFE}" type="presOf" srcId="{A1BAD93E-125C-4527-8BE0-EB85BAED32D0}" destId="{BEF3B80F-AE52-4C27-BFAB-DBAF13C57BC2}" srcOrd="0" destOrd="0" presId="urn:microsoft.com/office/officeart/2018/2/layout/IconVerticalSolidList"/>
    <dgm:cxn modelId="{CFDD2B28-93FA-49F2-AFF7-7634B4298B7E}" type="presOf" srcId="{F6F62AF7-4C02-4D17-A4AE-2FF032FBC41A}" destId="{D9190FAC-EA2D-4BAD-836B-A8B7DA3C99D7}" srcOrd="0" destOrd="0" presId="urn:microsoft.com/office/officeart/2018/2/layout/IconVerticalSolidList"/>
    <dgm:cxn modelId="{E5CD996C-5B1E-403D-B806-50E8FD21B943}" srcId="{C693EABE-5EA6-478C-862D-FAF223D99F2B}" destId="{A1BAD93E-125C-4527-8BE0-EB85BAED32D0}" srcOrd="0" destOrd="0" parTransId="{DBBF15FB-7634-496B-AC33-1A840BA0D449}" sibTransId="{985E2BF0-8A3F-4340-91E5-509C837C3263}"/>
    <dgm:cxn modelId="{450FAC7D-3006-4ACA-8EA8-484FF38C37AA}" srcId="{C693EABE-5EA6-478C-862D-FAF223D99F2B}" destId="{F6F62AF7-4C02-4D17-A4AE-2FF032FBC41A}" srcOrd="3" destOrd="0" parTransId="{5AA1E51F-C2AF-4C39-A13D-61E20FF786F8}" sibTransId="{518D0126-EFAA-43E3-B7A2-785A4F17AD8D}"/>
    <dgm:cxn modelId="{468356A1-62F3-4EC5-88C7-BD2FCA71FADE}" type="presOf" srcId="{FFD0BCBD-367C-407A-B6BE-F65D3E22D580}" destId="{86732C26-46EA-452E-9AB4-27A973AD3A38}" srcOrd="0" destOrd="0" presId="urn:microsoft.com/office/officeart/2018/2/layout/IconVerticalSolidList"/>
    <dgm:cxn modelId="{99F501AF-06EF-4EDF-A405-B319D7F4DF03}" srcId="{C693EABE-5EA6-478C-862D-FAF223D99F2B}" destId="{8A4AEEC2-2D18-4B58-9E97-A9D655056D4F}" srcOrd="4" destOrd="0" parTransId="{3BFEC796-FB3E-4A83-9C6D-783CA10FD5A5}" sibTransId="{8D013D72-0BD9-40EA-A44A-1720CDDCBAE1}"/>
    <dgm:cxn modelId="{B8794ABF-200D-42D1-8B81-1961057A74DB}" type="presOf" srcId="{8A4AEEC2-2D18-4B58-9E97-A9D655056D4F}" destId="{F38B79FB-1ECD-41E5-B5C0-80D8CE69B250}" srcOrd="0" destOrd="0" presId="urn:microsoft.com/office/officeart/2018/2/layout/IconVerticalSolidList"/>
    <dgm:cxn modelId="{B31379E0-2F0B-49C0-B17D-F27F26BC7305}" type="presOf" srcId="{C693EABE-5EA6-478C-862D-FAF223D99F2B}" destId="{34FCF229-C9AB-47CB-87EE-94D3C720B1E2}" srcOrd="0" destOrd="0" presId="urn:microsoft.com/office/officeart/2018/2/layout/IconVerticalSolidList"/>
    <dgm:cxn modelId="{870E71ED-3350-458F-AA8E-FA18210634AE}" srcId="{C693EABE-5EA6-478C-862D-FAF223D99F2B}" destId="{FFD0BCBD-367C-407A-B6BE-F65D3E22D580}" srcOrd="1" destOrd="0" parTransId="{0988C002-D5DF-4FB2-9735-F9D85496F333}" sibTransId="{B63BAA19-DA0A-4E8A-B0CA-263F0C486EB9}"/>
    <dgm:cxn modelId="{28E947F2-87C8-43C0-9A01-373EE42DD0AE}" srcId="{C693EABE-5EA6-478C-862D-FAF223D99F2B}" destId="{6CDBDA2B-BCC6-4666-BB24-4DB6BE5F8831}" srcOrd="2" destOrd="0" parTransId="{3D3E9E2B-AC0D-4989-AFB6-91C6C2571DE5}" sibTransId="{39664A17-63F4-40A6-9D37-0D2437F63848}"/>
    <dgm:cxn modelId="{3A68C7F4-DED0-4AA2-9BF3-E37DEDACE212}" type="presOf" srcId="{6CDBDA2B-BCC6-4666-BB24-4DB6BE5F8831}" destId="{3765C544-5293-4E45-96F4-36B21C4FFDAD}" srcOrd="0" destOrd="0" presId="urn:microsoft.com/office/officeart/2018/2/layout/IconVerticalSolidList"/>
    <dgm:cxn modelId="{A8DB6AA0-E85D-4247-8937-00C635AA760A}" type="presParOf" srcId="{34FCF229-C9AB-47CB-87EE-94D3C720B1E2}" destId="{B079A9E9-064F-4C37-B359-B820A81B71CA}" srcOrd="0" destOrd="0" presId="urn:microsoft.com/office/officeart/2018/2/layout/IconVerticalSolidList"/>
    <dgm:cxn modelId="{5DB60A7E-B51D-4CBD-B181-1280F38E756B}" type="presParOf" srcId="{B079A9E9-064F-4C37-B359-B820A81B71CA}" destId="{898C6B2C-1E61-494D-9436-23F8AE8283E5}" srcOrd="0" destOrd="0" presId="urn:microsoft.com/office/officeart/2018/2/layout/IconVerticalSolidList"/>
    <dgm:cxn modelId="{6A3EF5B5-83ED-43CE-BA7C-AA8D1FDDD249}" type="presParOf" srcId="{B079A9E9-064F-4C37-B359-B820A81B71CA}" destId="{E164CEDF-4A53-4AB3-85BC-7CB5ABD32829}" srcOrd="1" destOrd="0" presId="urn:microsoft.com/office/officeart/2018/2/layout/IconVerticalSolidList"/>
    <dgm:cxn modelId="{202EFDEA-1197-4B07-B2EF-9BB60A8A35C6}" type="presParOf" srcId="{B079A9E9-064F-4C37-B359-B820A81B71CA}" destId="{0B0F03DF-04A7-4D47-94AA-C69B8522BE2B}" srcOrd="2" destOrd="0" presId="urn:microsoft.com/office/officeart/2018/2/layout/IconVerticalSolidList"/>
    <dgm:cxn modelId="{7888DE39-11C1-4A67-8209-70B7303DA5FA}" type="presParOf" srcId="{B079A9E9-064F-4C37-B359-B820A81B71CA}" destId="{BEF3B80F-AE52-4C27-BFAB-DBAF13C57BC2}" srcOrd="3" destOrd="0" presId="urn:microsoft.com/office/officeart/2018/2/layout/IconVerticalSolidList"/>
    <dgm:cxn modelId="{D0B6B8DC-B7E2-40E3-A46D-C699D5DADFD7}" type="presParOf" srcId="{34FCF229-C9AB-47CB-87EE-94D3C720B1E2}" destId="{0EBB7EB2-2C74-45DA-B29E-F5325F051988}" srcOrd="1" destOrd="0" presId="urn:microsoft.com/office/officeart/2018/2/layout/IconVerticalSolidList"/>
    <dgm:cxn modelId="{D29CFCFF-15D4-4624-83C4-910E80FBFBF4}" type="presParOf" srcId="{34FCF229-C9AB-47CB-87EE-94D3C720B1E2}" destId="{BCA564F8-F93E-403F-BBFB-62452275FA5C}" srcOrd="2" destOrd="0" presId="urn:microsoft.com/office/officeart/2018/2/layout/IconVerticalSolidList"/>
    <dgm:cxn modelId="{D2C1D96A-5FFA-4E39-8ED7-5B9CF9DC1268}" type="presParOf" srcId="{BCA564F8-F93E-403F-BBFB-62452275FA5C}" destId="{6F5F899E-322C-46A2-8A55-7D23DC031E66}" srcOrd="0" destOrd="0" presId="urn:microsoft.com/office/officeart/2018/2/layout/IconVerticalSolidList"/>
    <dgm:cxn modelId="{CA5BC1AC-8EC1-48FC-8F86-2938F85DAD2B}" type="presParOf" srcId="{BCA564F8-F93E-403F-BBFB-62452275FA5C}" destId="{60BD6F4A-0575-4516-AF55-9ED105313D6B}" srcOrd="1" destOrd="0" presId="urn:microsoft.com/office/officeart/2018/2/layout/IconVerticalSolidList"/>
    <dgm:cxn modelId="{DD7199E4-D28A-48E6-9233-7B057D3C2524}" type="presParOf" srcId="{BCA564F8-F93E-403F-BBFB-62452275FA5C}" destId="{A5F6D7CA-A15D-477C-B637-46DB9992886B}" srcOrd="2" destOrd="0" presId="urn:microsoft.com/office/officeart/2018/2/layout/IconVerticalSolidList"/>
    <dgm:cxn modelId="{52E58FAA-8FB9-4F4E-A394-B04495F0B0F4}" type="presParOf" srcId="{BCA564F8-F93E-403F-BBFB-62452275FA5C}" destId="{86732C26-46EA-452E-9AB4-27A973AD3A38}" srcOrd="3" destOrd="0" presId="urn:microsoft.com/office/officeart/2018/2/layout/IconVerticalSolidList"/>
    <dgm:cxn modelId="{383E1ADA-717B-4780-8752-DF42EEC795CD}" type="presParOf" srcId="{34FCF229-C9AB-47CB-87EE-94D3C720B1E2}" destId="{E19213D5-FA2C-4CAB-8EF9-D31B1DBBAA59}" srcOrd="3" destOrd="0" presId="urn:microsoft.com/office/officeart/2018/2/layout/IconVerticalSolidList"/>
    <dgm:cxn modelId="{466360A0-E055-490E-B82D-5A07296D2B7B}" type="presParOf" srcId="{34FCF229-C9AB-47CB-87EE-94D3C720B1E2}" destId="{36DEE07C-FFFA-4B22-8A08-C6787C174EEB}" srcOrd="4" destOrd="0" presId="urn:microsoft.com/office/officeart/2018/2/layout/IconVerticalSolidList"/>
    <dgm:cxn modelId="{A1779D08-DBA8-4FFD-9CE2-344E7A3B8223}" type="presParOf" srcId="{36DEE07C-FFFA-4B22-8A08-C6787C174EEB}" destId="{8B671CFA-590F-4458-AC29-3ABB2EDA55F0}" srcOrd="0" destOrd="0" presId="urn:microsoft.com/office/officeart/2018/2/layout/IconVerticalSolidList"/>
    <dgm:cxn modelId="{054D915E-5C8C-400E-B40E-C2849CD9AFA5}" type="presParOf" srcId="{36DEE07C-FFFA-4B22-8A08-C6787C174EEB}" destId="{862A368E-D817-49FF-BFED-E0D94E72A106}" srcOrd="1" destOrd="0" presId="urn:microsoft.com/office/officeart/2018/2/layout/IconVerticalSolidList"/>
    <dgm:cxn modelId="{92ACF69A-417A-4FF8-A004-7140537232D5}" type="presParOf" srcId="{36DEE07C-FFFA-4B22-8A08-C6787C174EEB}" destId="{F647FFD0-88F4-4184-B895-940122BB68B8}" srcOrd="2" destOrd="0" presId="urn:microsoft.com/office/officeart/2018/2/layout/IconVerticalSolidList"/>
    <dgm:cxn modelId="{D11D2196-85DE-433A-9DE1-C96F53ED8B3C}" type="presParOf" srcId="{36DEE07C-FFFA-4B22-8A08-C6787C174EEB}" destId="{3765C544-5293-4E45-96F4-36B21C4FFDAD}" srcOrd="3" destOrd="0" presId="urn:microsoft.com/office/officeart/2018/2/layout/IconVerticalSolidList"/>
    <dgm:cxn modelId="{217C6963-502B-4A61-B81B-4DE9B32E2399}" type="presParOf" srcId="{34FCF229-C9AB-47CB-87EE-94D3C720B1E2}" destId="{B4AE5720-59D5-4641-9DFC-DC9C652FEDAF}" srcOrd="5" destOrd="0" presId="urn:microsoft.com/office/officeart/2018/2/layout/IconVerticalSolidList"/>
    <dgm:cxn modelId="{24012940-C0D6-4A1D-8D57-E9F71251F4E2}" type="presParOf" srcId="{34FCF229-C9AB-47CB-87EE-94D3C720B1E2}" destId="{99F0082D-C423-4E5B-AB1F-CCD79D44A5B5}" srcOrd="6" destOrd="0" presId="urn:microsoft.com/office/officeart/2018/2/layout/IconVerticalSolidList"/>
    <dgm:cxn modelId="{78FB3F68-F25D-42B1-8859-6E03933225D6}" type="presParOf" srcId="{99F0082D-C423-4E5B-AB1F-CCD79D44A5B5}" destId="{B74405AD-30DB-4D2E-8D81-232A0A25BFD7}" srcOrd="0" destOrd="0" presId="urn:microsoft.com/office/officeart/2018/2/layout/IconVerticalSolidList"/>
    <dgm:cxn modelId="{0EDC2E94-F29B-44B2-8015-697F47BF0A20}" type="presParOf" srcId="{99F0082D-C423-4E5B-AB1F-CCD79D44A5B5}" destId="{06DB651E-6EAE-440F-A919-F384D088CAF1}" srcOrd="1" destOrd="0" presId="urn:microsoft.com/office/officeart/2018/2/layout/IconVerticalSolidList"/>
    <dgm:cxn modelId="{F74AB123-524F-4150-9131-44549A784640}" type="presParOf" srcId="{99F0082D-C423-4E5B-AB1F-CCD79D44A5B5}" destId="{27403B1B-25BB-4E9E-AD1F-E2112687C1DC}" srcOrd="2" destOrd="0" presId="urn:microsoft.com/office/officeart/2018/2/layout/IconVerticalSolidList"/>
    <dgm:cxn modelId="{93E69C6B-F5C0-4B74-A106-293D44B26A2B}" type="presParOf" srcId="{99F0082D-C423-4E5B-AB1F-CCD79D44A5B5}" destId="{D9190FAC-EA2D-4BAD-836B-A8B7DA3C99D7}" srcOrd="3" destOrd="0" presId="urn:microsoft.com/office/officeart/2018/2/layout/IconVerticalSolidList"/>
    <dgm:cxn modelId="{AF69C2F4-9A54-480D-AE27-9AEFB3F2B21C}" type="presParOf" srcId="{34FCF229-C9AB-47CB-87EE-94D3C720B1E2}" destId="{F7BA6E69-01AB-45A3-9067-7354C515A3FC}" srcOrd="7" destOrd="0" presId="urn:microsoft.com/office/officeart/2018/2/layout/IconVerticalSolidList"/>
    <dgm:cxn modelId="{F497A3BB-3861-433A-9994-EAE8FDC1EB41}" type="presParOf" srcId="{34FCF229-C9AB-47CB-87EE-94D3C720B1E2}" destId="{7ADD0287-8011-49FB-B5E6-1461B7608486}" srcOrd="8" destOrd="0" presId="urn:microsoft.com/office/officeart/2018/2/layout/IconVerticalSolidList"/>
    <dgm:cxn modelId="{6457E4F9-8DA1-4E9B-83A7-7A0C48BC6473}" type="presParOf" srcId="{7ADD0287-8011-49FB-B5E6-1461B7608486}" destId="{C0F586BC-BEF9-476D-A53D-E96591C69ECD}" srcOrd="0" destOrd="0" presId="urn:microsoft.com/office/officeart/2018/2/layout/IconVerticalSolidList"/>
    <dgm:cxn modelId="{25C5C63E-B24A-4CA7-A1D2-DCF889C0FDDD}" type="presParOf" srcId="{7ADD0287-8011-49FB-B5E6-1461B7608486}" destId="{AD16A2AF-1BCF-4E84-8D45-0F327E97882B}" srcOrd="1" destOrd="0" presId="urn:microsoft.com/office/officeart/2018/2/layout/IconVerticalSolidList"/>
    <dgm:cxn modelId="{7543E78C-DEE6-46A5-9ADE-5174BB2BC349}" type="presParOf" srcId="{7ADD0287-8011-49FB-B5E6-1461B7608486}" destId="{19468B59-5FC8-415A-8BDF-D9D6F6EB04AF}" srcOrd="2" destOrd="0" presId="urn:microsoft.com/office/officeart/2018/2/layout/IconVerticalSolidList"/>
    <dgm:cxn modelId="{D69DB856-2098-4ABE-9F38-BDA618116F22}" type="presParOf" srcId="{7ADD0287-8011-49FB-B5E6-1461B7608486}" destId="{F38B79FB-1ECD-41E5-B5C0-80D8CE69B25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27AC83-52E6-4AD1-8DA9-9D784840A4D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27E8A28-8028-4E93-A02D-B9BF11AC47CD}">
      <dgm:prSet/>
      <dgm:spPr/>
      <dgm:t>
        <a:bodyPr/>
        <a:lstStyle/>
        <a:p>
          <a:r>
            <a:rPr lang="en-US"/>
            <a:t>After creating our own system using content-based filtering, we can now appreciate the benefits and drawbacks of each filtering style</a:t>
          </a:r>
        </a:p>
      </dgm:t>
    </dgm:pt>
    <dgm:pt modelId="{18E1D84B-7BE3-4148-91ED-F4CBCB45B020}" type="parTrans" cxnId="{8491D45C-44AE-470D-ADFF-C93C30DA1FA5}">
      <dgm:prSet/>
      <dgm:spPr/>
      <dgm:t>
        <a:bodyPr/>
        <a:lstStyle/>
        <a:p>
          <a:endParaRPr lang="en-US"/>
        </a:p>
      </dgm:t>
    </dgm:pt>
    <dgm:pt modelId="{C616D754-9D83-4610-B331-D09090BC31A2}" type="sibTrans" cxnId="{8491D45C-44AE-470D-ADFF-C93C30DA1FA5}">
      <dgm:prSet phldrT="1" phldr="0"/>
      <dgm:spPr/>
      <dgm:t>
        <a:bodyPr/>
        <a:lstStyle/>
        <a:p>
          <a:endParaRPr lang="en-US"/>
        </a:p>
      </dgm:t>
    </dgm:pt>
    <dgm:pt modelId="{72F03B23-603C-44FC-A31E-38EC38DF9A8E}">
      <dgm:prSet/>
      <dgm:spPr/>
      <dgm:t>
        <a:bodyPr/>
        <a:lstStyle/>
        <a:p>
          <a:r>
            <a:rPr lang="en-US"/>
            <a:t>Previously mentioned content-based filtering allows recommendations to be more personal, but it doesn’t allow us to group users and utilize data to its fullest</a:t>
          </a:r>
        </a:p>
      </dgm:t>
    </dgm:pt>
    <dgm:pt modelId="{FD52F2C0-0C26-4382-A26B-825CD83B7A7E}" type="parTrans" cxnId="{A4CE8014-827B-429F-A59A-372C5332E8D4}">
      <dgm:prSet/>
      <dgm:spPr/>
      <dgm:t>
        <a:bodyPr/>
        <a:lstStyle/>
        <a:p>
          <a:endParaRPr lang="en-US"/>
        </a:p>
      </dgm:t>
    </dgm:pt>
    <dgm:pt modelId="{7706B6B7-2CE4-479A-8A06-22F7E220FADA}" type="sibTrans" cxnId="{A4CE8014-827B-429F-A59A-372C5332E8D4}">
      <dgm:prSet phldrT="2" phldr="0"/>
      <dgm:spPr/>
      <dgm:t>
        <a:bodyPr/>
        <a:lstStyle/>
        <a:p>
          <a:endParaRPr lang="en-US"/>
        </a:p>
      </dgm:t>
    </dgm:pt>
    <dgm:pt modelId="{C67900DB-A543-4B9E-BBE3-FF0B2DE84CE3}">
      <dgm:prSet/>
      <dgm:spPr/>
      <dgm:t>
        <a:bodyPr/>
        <a:lstStyle/>
        <a:p>
          <a:r>
            <a:rPr lang="en-US"/>
            <a:t>Collaborative filtering most likely would have been more accurate, although we didn’t have time to test this theory.</a:t>
          </a:r>
        </a:p>
      </dgm:t>
    </dgm:pt>
    <dgm:pt modelId="{4312D873-9D56-4B31-A543-E59D7CDD508E}" type="parTrans" cxnId="{D2860F36-D65D-4D37-B2F5-62A3A0F2AD47}">
      <dgm:prSet/>
      <dgm:spPr/>
      <dgm:t>
        <a:bodyPr/>
        <a:lstStyle/>
        <a:p>
          <a:endParaRPr lang="en-US"/>
        </a:p>
      </dgm:t>
    </dgm:pt>
    <dgm:pt modelId="{84447480-0D5E-4042-9FFC-DB3060678E3D}" type="sibTrans" cxnId="{D2860F36-D65D-4D37-B2F5-62A3A0F2AD47}">
      <dgm:prSet phldrT="3" phldr="0"/>
      <dgm:spPr/>
      <dgm:t>
        <a:bodyPr/>
        <a:lstStyle/>
        <a:p>
          <a:endParaRPr lang="en-US"/>
        </a:p>
      </dgm:t>
    </dgm:pt>
    <dgm:pt modelId="{5A0F8273-6AE7-4C8B-8746-CE0664706910}" type="pres">
      <dgm:prSet presAssocID="{DE27AC83-52E6-4AD1-8DA9-9D784840A4D1}" presName="hierChild1" presStyleCnt="0">
        <dgm:presLayoutVars>
          <dgm:chPref val="1"/>
          <dgm:dir/>
          <dgm:animOne val="branch"/>
          <dgm:animLvl val="lvl"/>
          <dgm:resizeHandles/>
        </dgm:presLayoutVars>
      </dgm:prSet>
      <dgm:spPr/>
    </dgm:pt>
    <dgm:pt modelId="{E3052DF0-5632-401B-855B-720BCF6DBB18}" type="pres">
      <dgm:prSet presAssocID="{D27E8A28-8028-4E93-A02D-B9BF11AC47CD}" presName="hierRoot1" presStyleCnt="0"/>
      <dgm:spPr/>
    </dgm:pt>
    <dgm:pt modelId="{A362F6DA-7422-42C8-8B29-863E132E43CA}" type="pres">
      <dgm:prSet presAssocID="{D27E8A28-8028-4E93-A02D-B9BF11AC47CD}" presName="composite" presStyleCnt="0"/>
      <dgm:spPr/>
    </dgm:pt>
    <dgm:pt modelId="{D1B87B8E-CD8E-4CB9-84AA-53AFFEC0F8B5}" type="pres">
      <dgm:prSet presAssocID="{D27E8A28-8028-4E93-A02D-B9BF11AC47CD}" presName="background" presStyleLbl="node0" presStyleIdx="0" presStyleCnt="3"/>
      <dgm:spPr/>
    </dgm:pt>
    <dgm:pt modelId="{8BCC3A53-887E-4C8F-89E2-4E65D76DB182}" type="pres">
      <dgm:prSet presAssocID="{D27E8A28-8028-4E93-A02D-B9BF11AC47CD}" presName="text" presStyleLbl="fgAcc0" presStyleIdx="0" presStyleCnt="3">
        <dgm:presLayoutVars>
          <dgm:chPref val="3"/>
        </dgm:presLayoutVars>
      </dgm:prSet>
      <dgm:spPr/>
    </dgm:pt>
    <dgm:pt modelId="{1B308FEB-829C-4596-8184-CD2AAECF6153}" type="pres">
      <dgm:prSet presAssocID="{D27E8A28-8028-4E93-A02D-B9BF11AC47CD}" presName="hierChild2" presStyleCnt="0"/>
      <dgm:spPr/>
    </dgm:pt>
    <dgm:pt modelId="{589FA843-5416-4AFA-A7DA-5C440E67132D}" type="pres">
      <dgm:prSet presAssocID="{72F03B23-603C-44FC-A31E-38EC38DF9A8E}" presName="hierRoot1" presStyleCnt="0"/>
      <dgm:spPr/>
    </dgm:pt>
    <dgm:pt modelId="{66C6C8DA-D0B2-457A-B720-C3A7A8DCC963}" type="pres">
      <dgm:prSet presAssocID="{72F03B23-603C-44FC-A31E-38EC38DF9A8E}" presName="composite" presStyleCnt="0"/>
      <dgm:spPr/>
    </dgm:pt>
    <dgm:pt modelId="{350D6621-8C1D-4FFF-9C97-AC9FF5886443}" type="pres">
      <dgm:prSet presAssocID="{72F03B23-603C-44FC-A31E-38EC38DF9A8E}" presName="background" presStyleLbl="node0" presStyleIdx="1" presStyleCnt="3"/>
      <dgm:spPr/>
    </dgm:pt>
    <dgm:pt modelId="{870548B4-3A06-4497-B8E0-FA52A54D8CF8}" type="pres">
      <dgm:prSet presAssocID="{72F03B23-603C-44FC-A31E-38EC38DF9A8E}" presName="text" presStyleLbl="fgAcc0" presStyleIdx="1" presStyleCnt="3">
        <dgm:presLayoutVars>
          <dgm:chPref val="3"/>
        </dgm:presLayoutVars>
      </dgm:prSet>
      <dgm:spPr/>
    </dgm:pt>
    <dgm:pt modelId="{B986225C-7E85-4514-82BC-80F26855883B}" type="pres">
      <dgm:prSet presAssocID="{72F03B23-603C-44FC-A31E-38EC38DF9A8E}" presName="hierChild2" presStyleCnt="0"/>
      <dgm:spPr/>
    </dgm:pt>
    <dgm:pt modelId="{1714C5D6-7557-494A-B04F-95546D5539ED}" type="pres">
      <dgm:prSet presAssocID="{C67900DB-A543-4B9E-BBE3-FF0B2DE84CE3}" presName="hierRoot1" presStyleCnt="0"/>
      <dgm:spPr/>
    </dgm:pt>
    <dgm:pt modelId="{1514A3AE-1F17-4F00-AE1D-947D23A3698E}" type="pres">
      <dgm:prSet presAssocID="{C67900DB-A543-4B9E-BBE3-FF0B2DE84CE3}" presName="composite" presStyleCnt="0"/>
      <dgm:spPr/>
    </dgm:pt>
    <dgm:pt modelId="{D9120FC4-8DDB-4035-A8AA-A8E27F8BE018}" type="pres">
      <dgm:prSet presAssocID="{C67900DB-A543-4B9E-BBE3-FF0B2DE84CE3}" presName="background" presStyleLbl="node0" presStyleIdx="2" presStyleCnt="3"/>
      <dgm:spPr/>
    </dgm:pt>
    <dgm:pt modelId="{8F65EA59-09B5-4F3C-BD07-4F0B0D906FD5}" type="pres">
      <dgm:prSet presAssocID="{C67900DB-A543-4B9E-BBE3-FF0B2DE84CE3}" presName="text" presStyleLbl="fgAcc0" presStyleIdx="2" presStyleCnt="3">
        <dgm:presLayoutVars>
          <dgm:chPref val="3"/>
        </dgm:presLayoutVars>
      </dgm:prSet>
      <dgm:spPr/>
    </dgm:pt>
    <dgm:pt modelId="{E0DC0293-2425-47A3-A5FD-77D89FEA9736}" type="pres">
      <dgm:prSet presAssocID="{C67900DB-A543-4B9E-BBE3-FF0B2DE84CE3}" presName="hierChild2" presStyleCnt="0"/>
      <dgm:spPr/>
    </dgm:pt>
  </dgm:ptLst>
  <dgm:cxnLst>
    <dgm:cxn modelId="{9FE6E709-E9FC-4D7E-844D-E6DFF4E185B5}" type="presOf" srcId="{D27E8A28-8028-4E93-A02D-B9BF11AC47CD}" destId="{8BCC3A53-887E-4C8F-89E2-4E65D76DB182}" srcOrd="0" destOrd="0" presId="urn:microsoft.com/office/officeart/2005/8/layout/hierarchy1"/>
    <dgm:cxn modelId="{A4CE8014-827B-429F-A59A-372C5332E8D4}" srcId="{DE27AC83-52E6-4AD1-8DA9-9D784840A4D1}" destId="{72F03B23-603C-44FC-A31E-38EC38DF9A8E}" srcOrd="1" destOrd="0" parTransId="{FD52F2C0-0C26-4382-A26B-825CD83B7A7E}" sibTransId="{7706B6B7-2CE4-479A-8A06-22F7E220FADA}"/>
    <dgm:cxn modelId="{363BDC2C-9F08-4013-AD92-330AA1F786BC}" type="presOf" srcId="{C67900DB-A543-4B9E-BBE3-FF0B2DE84CE3}" destId="{8F65EA59-09B5-4F3C-BD07-4F0B0D906FD5}" srcOrd="0" destOrd="0" presId="urn:microsoft.com/office/officeart/2005/8/layout/hierarchy1"/>
    <dgm:cxn modelId="{D2860F36-D65D-4D37-B2F5-62A3A0F2AD47}" srcId="{DE27AC83-52E6-4AD1-8DA9-9D784840A4D1}" destId="{C67900DB-A543-4B9E-BBE3-FF0B2DE84CE3}" srcOrd="2" destOrd="0" parTransId="{4312D873-9D56-4B31-A543-E59D7CDD508E}" sibTransId="{84447480-0D5E-4042-9FFC-DB3060678E3D}"/>
    <dgm:cxn modelId="{8491D45C-44AE-470D-ADFF-C93C30DA1FA5}" srcId="{DE27AC83-52E6-4AD1-8DA9-9D784840A4D1}" destId="{D27E8A28-8028-4E93-A02D-B9BF11AC47CD}" srcOrd="0" destOrd="0" parTransId="{18E1D84B-7BE3-4148-91ED-F4CBCB45B020}" sibTransId="{C616D754-9D83-4610-B331-D09090BC31A2}"/>
    <dgm:cxn modelId="{3679D2A4-3FC9-43A7-99C3-78149C04FC79}" type="presOf" srcId="{72F03B23-603C-44FC-A31E-38EC38DF9A8E}" destId="{870548B4-3A06-4497-B8E0-FA52A54D8CF8}" srcOrd="0" destOrd="0" presId="urn:microsoft.com/office/officeart/2005/8/layout/hierarchy1"/>
    <dgm:cxn modelId="{E8727AB1-2358-42FC-8BCC-22E0777BD67A}" type="presOf" srcId="{DE27AC83-52E6-4AD1-8DA9-9D784840A4D1}" destId="{5A0F8273-6AE7-4C8B-8746-CE0664706910}" srcOrd="0" destOrd="0" presId="urn:microsoft.com/office/officeart/2005/8/layout/hierarchy1"/>
    <dgm:cxn modelId="{13E3AF7F-FD21-48F3-AAE2-293EE5EB4EAE}" type="presParOf" srcId="{5A0F8273-6AE7-4C8B-8746-CE0664706910}" destId="{E3052DF0-5632-401B-855B-720BCF6DBB18}" srcOrd="0" destOrd="0" presId="urn:microsoft.com/office/officeart/2005/8/layout/hierarchy1"/>
    <dgm:cxn modelId="{6076BFA7-F39E-4C38-818E-4F855C3D8324}" type="presParOf" srcId="{E3052DF0-5632-401B-855B-720BCF6DBB18}" destId="{A362F6DA-7422-42C8-8B29-863E132E43CA}" srcOrd="0" destOrd="0" presId="urn:microsoft.com/office/officeart/2005/8/layout/hierarchy1"/>
    <dgm:cxn modelId="{179F8603-6A98-4568-9FDB-B6B5D5448D91}" type="presParOf" srcId="{A362F6DA-7422-42C8-8B29-863E132E43CA}" destId="{D1B87B8E-CD8E-4CB9-84AA-53AFFEC0F8B5}" srcOrd="0" destOrd="0" presId="urn:microsoft.com/office/officeart/2005/8/layout/hierarchy1"/>
    <dgm:cxn modelId="{6A76ACE2-E60B-4622-B73C-6B70F7B80C2B}" type="presParOf" srcId="{A362F6DA-7422-42C8-8B29-863E132E43CA}" destId="{8BCC3A53-887E-4C8F-89E2-4E65D76DB182}" srcOrd="1" destOrd="0" presId="urn:microsoft.com/office/officeart/2005/8/layout/hierarchy1"/>
    <dgm:cxn modelId="{975F74D1-3223-42A9-8330-79414C3DB138}" type="presParOf" srcId="{E3052DF0-5632-401B-855B-720BCF6DBB18}" destId="{1B308FEB-829C-4596-8184-CD2AAECF6153}" srcOrd="1" destOrd="0" presId="urn:microsoft.com/office/officeart/2005/8/layout/hierarchy1"/>
    <dgm:cxn modelId="{74EB90C1-256D-4A24-96CC-43D01CC45386}" type="presParOf" srcId="{5A0F8273-6AE7-4C8B-8746-CE0664706910}" destId="{589FA843-5416-4AFA-A7DA-5C440E67132D}" srcOrd="1" destOrd="0" presId="urn:microsoft.com/office/officeart/2005/8/layout/hierarchy1"/>
    <dgm:cxn modelId="{B24C2F2A-B6E0-4A18-BD94-0D58D6C1292B}" type="presParOf" srcId="{589FA843-5416-4AFA-A7DA-5C440E67132D}" destId="{66C6C8DA-D0B2-457A-B720-C3A7A8DCC963}" srcOrd="0" destOrd="0" presId="urn:microsoft.com/office/officeart/2005/8/layout/hierarchy1"/>
    <dgm:cxn modelId="{5073300A-84E1-4089-AB9C-43FCDDDE5FF8}" type="presParOf" srcId="{66C6C8DA-D0B2-457A-B720-C3A7A8DCC963}" destId="{350D6621-8C1D-4FFF-9C97-AC9FF5886443}" srcOrd="0" destOrd="0" presId="urn:microsoft.com/office/officeart/2005/8/layout/hierarchy1"/>
    <dgm:cxn modelId="{E9118A36-58AA-48DD-A4EA-FCE36920DF5C}" type="presParOf" srcId="{66C6C8DA-D0B2-457A-B720-C3A7A8DCC963}" destId="{870548B4-3A06-4497-B8E0-FA52A54D8CF8}" srcOrd="1" destOrd="0" presId="urn:microsoft.com/office/officeart/2005/8/layout/hierarchy1"/>
    <dgm:cxn modelId="{9216F434-936F-491F-B09E-F4D5A3865651}" type="presParOf" srcId="{589FA843-5416-4AFA-A7DA-5C440E67132D}" destId="{B986225C-7E85-4514-82BC-80F26855883B}" srcOrd="1" destOrd="0" presId="urn:microsoft.com/office/officeart/2005/8/layout/hierarchy1"/>
    <dgm:cxn modelId="{70C0E280-76CE-4BB0-A0D3-532CE6C8B683}" type="presParOf" srcId="{5A0F8273-6AE7-4C8B-8746-CE0664706910}" destId="{1714C5D6-7557-494A-B04F-95546D5539ED}" srcOrd="2" destOrd="0" presId="urn:microsoft.com/office/officeart/2005/8/layout/hierarchy1"/>
    <dgm:cxn modelId="{D797C953-0A58-4AC1-861E-4EE76C089E47}" type="presParOf" srcId="{1714C5D6-7557-494A-B04F-95546D5539ED}" destId="{1514A3AE-1F17-4F00-AE1D-947D23A3698E}" srcOrd="0" destOrd="0" presId="urn:microsoft.com/office/officeart/2005/8/layout/hierarchy1"/>
    <dgm:cxn modelId="{75652CB1-0A17-4C88-9752-813933D7262E}" type="presParOf" srcId="{1514A3AE-1F17-4F00-AE1D-947D23A3698E}" destId="{D9120FC4-8DDB-4035-A8AA-A8E27F8BE018}" srcOrd="0" destOrd="0" presId="urn:microsoft.com/office/officeart/2005/8/layout/hierarchy1"/>
    <dgm:cxn modelId="{77BAA56D-89E0-460A-B3AA-2F71D8FF18DB}" type="presParOf" srcId="{1514A3AE-1F17-4F00-AE1D-947D23A3698E}" destId="{8F65EA59-09B5-4F3C-BD07-4F0B0D906FD5}" srcOrd="1" destOrd="0" presId="urn:microsoft.com/office/officeart/2005/8/layout/hierarchy1"/>
    <dgm:cxn modelId="{5CC2B55C-A61E-4EF0-B98C-1A494A6CB075}" type="presParOf" srcId="{1714C5D6-7557-494A-B04F-95546D5539ED}" destId="{E0DC0293-2425-47A3-A5FD-77D89FEA973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C6B2C-1E61-494D-9436-23F8AE8283E5}">
      <dsp:nvSpPr>
        <dsp:cNvPr id="0" name=""/>
        <dsp:cNvSpPr/>
      </dsp:nvSpPr>
      <dsp:spPr>
        <a:xfrm>
          <a:off x="0" y="4113"/>
          <a:ext cx="6541475" cy="87618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4CEDF-4A53-4AB3-85BC-7CB5ABD32829}">
      <dsp:nvSpPr>
        <dsp:cNvPr id="0" name=""/>
        <dsp:cNvSpPr/>
      </dsp:nvSpPr>
      <dsp:spPr>
        <a:xfrm>
          <a:off x="265045" y="201255"/>
          <a:ext cx="481901" cy="481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F3B80F-AE52-4C27-BFAB-DBAF13C57BC2}">
      <dsp:nvSpPr>
        <dsp:cNvPr id="0" name=""/>
        <dsp:cNvSpPr/>
      </dsp:nvSpPr>
      <dsp:spPr>
        <a:xfrm>
          <a:off x="1011993" y="4113"/>
          <a:ext cx="5529481" cy="87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30" tIns="92730" rIns="92730" bIns="92730" numCol="1" spcCol="1270" anchor="ctr" anchorCtr="0">
          <a:noAutofit/>
        </a:bodyPr>
        <a:lstStyle/>
        <a:p>
          <a:pPr marL="0" lvl="0" indent="0" algn="l" defTabSz="711200">
            <a:lnSpc>
              <a:spcPct val="100000"/>
            </a:lnSpc>
            <a:spcBef>
              <a:spcPct val="0"/>
            </a:spcBef>
            <a:spcAft>
              <a:spcPct val="35000"/>
            </a:spcAft>
            <a:buNone/>
          </a:pPr>
          <a:r>
            <a:rPr lang="en-US" sz="1600" kern="1200"/>
            <a:t>We split up the work based on our strengths</a:t>
          </a:r>
        </a:p>
      </dsp:txBody>
      <dsp:txXfrm>
        <a:off x="1011993" y="4113"/>
        <a:ext cx="5529481" cy="876184"/>
      </dsp:txXfrm>
    </dsp:sp>
    <dsp:sp modelId="{6F5F899E-322C-46A2-8A55-7D23DC031E66}">
      <dsp:nvSpPr>
        <dsp:cNvPr id="0" name=""/>
        <dsp:cNvSpPr/>
      </dsp:nvSpPr>
      <dsp:spPr>
        <a:xfrm>
          <a:off x="0" y="1099344"/>
          <a:ext cx="6541475" cy="87618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D6F4A-0575-4516-AF55-9ED105313D6B}">
      <dsp:nvSpPr>
        <dsp:cNvPr id="0" name=""/>
        <dsp:cNvSpPr/>
      </dsp:nvSpPr>
      <dsp:spPr>
        <a:xfrm>
          <a:off x="265045" y="1296486"/>
          <a:ext cx="481901" cy="4819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732C26-46EA-452E-9AB4-27A973AD3A38}">
      <dsp:nvSpPr>
        <dsp:cNvPr id="0" name=""/>
        <dsp:cNvSpPr/>
      </dsp:nvSpPr>
      <dsp:spPr>
        <a:xfrm>
          <a:off x="1011993" y="1099344"/>
          <a:ext cx="5529481" cy="87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30" tIns="92730" rIns="92730" bIns="92730" numCol="1" spcCol="1270" anchor="ctr" anchorCtr="0">
          <a:noAutofit/>
        </a:bodyPr>
        <a:lstStyle/>
        <a:p>
          <a:pPr marL="0" lvl="0" indent="0" algn="l" defTabSz="711200">
            <a:lnSpc>
              <a:spcPct val="100000"/>
            </a:lnSpc>
            <a:spcBef>
              <a:spcPct val="0"/>
            </a:spcBef>
            <a:spcAft>
              <a:spcPct val="35000"/>
            </a:spcAft>
            <a:buNone/>
          </a:pPr>
          <a:r>
            <a:rPr lang="en-US" sz="1600" kern="1200"/>
            <a:t>Tye has experience using deep learning methods, so he contributed his expertise in that area</a:t>
          </a:r>
        </a:p>
      </dsp:txBody>
      <dsp:txXfrm>
        <a:off x="1011993" y="1099344"/>
        <a:ext cx="5529481" cy="876184"/>
      </dsp:txXfrm>
    </dsp:sp>
    <dsp:sp modelId="{8B671CFA-590F-4458-AC29-3ABB2EDA55F0}">
      <dsp:nvSpPr>
        <dsp:cNvPr id="0" name=""/>
        <dsp:cNvSpPr/>
      </dsp:nvSpPr>
      <dsp:spPr>
        <a:xfrm>
          <a:off x="0" y="2194575"/>
          <a:ext cx="6541475" cy="8761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2A368E-D817-49FF-BFED-E0D94E72A106}">
      <dsp:nvSpPr>
        <dsp:cNvPr id="0" name=""/>
        <dsp:cNvSpPr/>
      </dsp:nvSpPr>
      <dsp:spPr>
        <a:xfrm>
          <a:off x="265045" y="2391717"/>
          <a:ext cx="481901" cy="4819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65C544-5293-4E45-96F4-36B21C4FFDAD}">
      <dsp:nvSpPr>
        <dsp:cNvPr id="0" name=""/>
        <dsp:cNvSpPr/>
      </dsp:nvSpPr>
      <dsp:spPr>
        <a:xfrm>
          <a:off x="1011993" y="2194575"/>
          <a:ext cx="5529481" cy="87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30" tIns="92730" rIns="92730" bIns="92730" numCol="1" spcCol="1270" anchor="ctr" anchorCtr="0">
          <a:noAutofit/>
        </a:bodyPr>
        <a:lstStyle/>
        <a:p>
          <a:pPr marL="0" lvl="0" indent="0" algn="l" defTabSz="711200">
            <a:lnSpc>
              <a:spcPct val="100000"/>
            </a:lnSpc>
            <a:spcBef>
              <a:spcPct val="0"/>
            </a:spcBef>
            <a:spcAft>
              <a:spcPct val="35000"/>
            </a:spcAft>
            <a:buNone/>
          </a:pPr>
          <a:r>
            <a:rPr lang="en-US" sz="1600" kern="1200"/>
            <a:t>Joe has experience cleaning data in R, so he cleaned our data set to the specifications that we needed </a:t>
          </a:r>
        </a:p>
      </dsp:txBody>
      <dsp:txXfrm>
        <a:off x="1011993" y="2194575"/>
        <a:ext cx="5529481" cy="876184"/>
      </dsp:txXfrm>
    </dsp:sp>
    <dsp:sp modelId="{B74405AD-30DB-4D2E-8D81-232A0A25BFD7}">
      <dsp:nvSpPr>
        <dsp:cNvPr id="0" name=""/>
        <dsp:cNvSpPr/>
      </dsp:nvSpPr>
      <dsp:spPr>
        <a:xfrm>
          <a:off x="0" y="3289806"/>
          <a:ext cx="6541475" cy="87618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B651E-6EAE-440F-A919-F384D088CAF1}">
      <dsp:nvSpPr>
        <dsp:cNvPr id="0" name=""/>
        <dsp:cNvSpPr/>
      </dsp:nvSpPr>
      <dsp:spPr>
        <a:xfrm>
          <a:off x="265045" y="3486948"/>
          <a:ext cx="481901" cy="4819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190FAC-EA2D-4BAD-836B-A8B7DA3C99D7}">
      <dsp:nvSpPr>
        <dsp:cNvPr id="0" name=""/>
        <dsp:cNvSpPr/>
      </dsp:nvSpPr>
      <dsp:spPr>
        <a:xfrm>
          <a:off x="1011993" y="3289806"/>
          <a:ext cx="5529481" cy="87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30" tIns="92730" rIns="92730" bIns="92730" numCol="1" spcCol="1270" anchor="ctr" anchorCtr="0">
          <a:noAutofit/>
        </a:bodyPr>
        <a:lstStyle/>
        <a:p>
          <a:pPr marL="0" lvl="0" indent="0" algn="l" defTabSz="711200">
            <a:lnSpc>
              <a:spcPct val="100000"/>
            </a:lnSpc>
            <a:spcBef>
              <a:spcPct val="0"/>
            </a:spcBef>
            <a:spcAft>
              <a:spcPct val="35000"/>
            </a:spcAft>
            <a:buNone/>
          </a:pPr>
          <a:r>
            <a:rPr lang="en-US" sz="1600" kern="1200"/>
            <a:t>Marina performed the visualization in R and organized the proposal and final report so that we had clear goals and a precise conclusion</a:t>
          </a:r>
        </a:p>
      </dsp:txBody>
      <dsp:txXfrm>
        <a:off x="1011993" y="3289806"/>
        <a:ext cx="5529481" cy="876184"/>
      </dsp:txXfrm>
    </dsp:sp>
    <dsp:sp modelId="{C0F586BC-BEF9-476D-A53D-E96591C69ECD}">
      <dsp:nvSpPr>
        <dsp:cNvPr id="0" name=""/>
        <dsp:cNvSpPr/>
      </dsp:nvSpPr>
      <dsp:spPr>
        <a:xfrm>
          <a:off x="0" y="4385037"/>
          <a:ext cx="6541475" cy="87618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6A2AF-1BCF-4E84-8D45-0F327E97882B}">
      <dsp:nvSpPr>
        <dsp:cNvPr id="0" name=""/>
        <dsp:cNvSpPr/>
      </dsp:nvSpPr>
      <dsp:spPr>
        <a:xfrm>
          <a:off x="265045" y="4582179"/>
          <a:ext cx="481901" cy="4819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8B79FB-1ECD-41E5-B5C0-80D8CE69B250}">
      <dsp:nvSpPr>
        <dsp:cNvPr id="0" name=""/>
        <dsp:cNvSpPr/>
      </dsp:nvSpPr>
      <dsp:spPr>
        <a:xfrm>
          <a:off x="1011993" y="4385037"/>
          <a:ext cx="5529481" cy="876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30" tIns="92730" rIns="92730" bIns="92730" numCol="1" spcCol="1270" anchor="ctr" anchorCtr="0">
          <a:noAutofit/>
        </a:bodyPr>
        <a:lstStyle/>
        <a:p>
          <a:pPr marL="0" lvl="0" indent="0" algn="l" defTabSz="711200">
            <a:lnSpc>
              <a:spcPct val="100000"/>
            </a:lnSpc>
            <a:spcBef>
              <a:spcPct val="0"/>
            </a:spcBef>
            <a:spcAft>
              <a:spcPct val="35000"/>
            </a:spcAft>
            <a:buNone/>
          </a:pPr>
          <a:r>
            <a:rPr lang="en-US" sz="1600" kern="1200"/>
            <a:t>Overall, we worked as a team to make sure our project was completed to the best of our abilities, and we all learned something we didn’t know previously </a:t>
          </a:r>
        </a:p>
      </dsp:txBody>
      <dsp:txXfrm>
        <a:off x="1011993" y="4385037"/>
        <a:ext cx="5529481" cy="876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87B8E-CD8E-4CB9-84AA-53AFFEC0F8B5}">
      <dsp:nvSpPr>
        <dsp:cNvPr id="0" name=""/>
        <dsp:cNvSpPr/>
      </dsp:nvSpPr>
      <dsp:spPr>
        <a:xfrm>
          <a:off x="0" y="635987"/>
          <a:ext cx="3012834" cy="191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C3A53-887E-4C8F-89E2-4E65D76DB182}">
      <dsp:nvSpPr>
        <dsp:cNvPr id="0" name=""/>
        <dsp:cNvSpPr/>
      </dsp:nvSpPr>
      <dsp:spPr>
        <a:xfrm>
          <a:off x="334759" y="954008"/>
          <a:ext cx="3012834" cy="19131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After creating our own system using content-based filtering, we can now appreciate the benefits and drawbacks of each filtering style</a:t>
          </a:r>
        </a:p>
      </dsp:txBody>
      <dsp:txXfrm>
        <a:off x="390793" y="1010042"/>
        <a:ext cx="2900766" cy="1801082"/>
      </dsp:txXfrm>
    </dsp:sp>
    <dsp:sp modelId="{350D6621-8C1D-4FFF-9C97-AC9FF5886443}">
      <dsp:nvSpPr>
        <dsp:cNvPr id="0" name=""/>
        <dsp:cNvSpPr/>
      </dsp:nvSpPr>
      <dsp:spPr>
        <a:xfrm>
          <a:off x="3682353" y="635987"/>
          <a:ext cx="3012834" cy="191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0548B4-3A06-4497-B8E0-FA52A54D8CF8}">
      <dsp:nvSpPr>
        <dsp:cNvPr id="0" name=""/>
        <dsp:cNvSpPr/>
      </dsp:nvSpPr>
      <dsp:spPr>
        <a:xfrm>
          <a:off x="4017113" y="954008"/>
          <a:ext cx="3012834" cy="19131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Previously mentioned content-based filtering allows recommendations to be more personal, but it doesn’t allow us to group users and utilize data to its fullest</a:t>
          </a:r>
        </a:p>
      </dsp:txBody>
      <dsp:txXfrm>
        <a:off x="4073147" y="1010042"/>
        <a:ext cx="2900766" cy="1801082"/>
      </dsp:txXfrm>
    </dsp:sp>
    <dsp:sp modelId="{D9120FC4-8DDB-4035-A8AA-A8E27F8BE018}">
      <dsp:nvSpPr>
        <dsp:cNvPr id="0" name=""/>
        <dsp:cNvSpPr/>
      </dsp:nvSpPr>
      <dsp:spPr>
        <a:xfrm>
          <a:off x="7364707" y="635987"/>
          <a:ext cx="3012834" cy="1913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65EA59-09B5-4F3C-BD07-4F0B0D906FD5}">
      <dsp:nvSpPr>
        <dsp:cNvPr id="0" name=""/>
        <dsp:cNvSpPr/>
      </dsp:nvSpPr>
      <dsp:spPr>
        <a:xfrm>
          <a:off x="7699467" y="954008"/>
          <a:ext cx="3012834" cy="191315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Collaborative filtering most likely would have been more accurate, although we didn’t have time to test this theory.</a:t>
          </a:r>
        </a:p>
      </dsp:txBody>
      <dsp:txXfrm>
        <a:off x="7755501" y="1010042"/>
        <a:ext cx="2900766" cy="180108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774572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57748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04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2745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7000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7706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1244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6749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357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96800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5/10/2023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53528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5/10/2023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22899846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75" r:id="rId4"/>
    <p:sldLayoutId id="2147483676" r:id="rId5"/>
    <p:sldLayoutId id="2147483681" r:id="rId6"/>
    <p:sldLayoutId id="2147483677" r:id="rId7"/>
    <p:sldLayoutId id="2147483678" r:id="rId8"/>
    <p:sldLayoutId id="2147483679" r:id="rId9"/>
    <p:sldLayoutId id="2147483680" r:id="rId10"/>
    <p:sldLayoutId id="2147483682"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ashirwadsangwan/imdb-dataset" TargetMode="External"/><Relationship Id="rId2" Type="http://schemas.openxmlformats.org/officeDocument/2006/relationships/hyperlink" Target="https://github.com/tyeleck/AI_Project_Team_5"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38E377-82DB-26E6-271A-BD8D96B22E4F}"/>
              </a:ext>
            </a:extLst>
          </p:cNvPr>
          <p:cNvSpPr>
            <a:spLocks noGrp="1"/>
          </p:cNvSpPr>
          <p:nvPr>
            <p:ph type="ctrTitle"/>
          </p:nvPr>
        </p:nvSpPr>
        <p:spPr>
          <a:xfrm>
            <a:off x="0" y="1477599"/>
            <a:ext cx="9429126" cy="3902149"/>
          </a:xfrm>
        </p:spPr>
        <p:txBody>
          <a:bodyPr anchor="t">
            <a:normAutofit/>
          </a:bodyPr>
          <a:lstStyle/>
          <a:p>
            <a:pPr algn="l"/>
            <a:r>
              <a:rPr lang="en-US" sz="5400"/>
              <a:t>Movie recommendation system</a:t>
            </a:r>
          </a:p>
        </p:txBody>
      </p:sp>
      <p:sp>
        <p:nvSpPr>
          <p:cNvPr id="3" name="Subtitle 2">
            <a:extLst>
              <a:ext uri="{FF2B5EF4-FFF2-40B4-BE49-F238E27FC236}">
                <a16:creationId xmlns:a16="http://schemas.microsoft.com/office/drawing/2014/main" id="{8DA0EE79-4222-13B2-4B00-B359247BAE00}"/>
              </a:ext>
            </a:extLst>
          </p:cNvPr>
          <p:cNvSpPr>
            <a:spLocks noGrp="1"/>
          </p:cNvSpPr>
          <p:nvPr>
            <p:ph type="subTitle" idx="1"/>
          </p:nvPr>
        </p:nvSpPr>
        <p:spPr>
          <a:xfrm>
            <a:off x="106760" y="3880559"/>
            <a:ext cx="4890977" cy="999460"/>
          </a:xfrm>
        </p:spPr>
        <p:txBody>
          <a:bodyPr anchor="b">
            <a:normAutofit/>
          </a:bodyPr>
          <a:lstStyle/>
          <a:p>
            <a:pPr algn="l"/>
            <a:r>
              <a:rPr lang="en-US"/>
              <a:t>By Marina delvecchio, tye leckinger, joe lomonaco </a:t>
            </a:r>
          </a:p>
        </p:txBody>
      </p:sp>
      <p:pic>
        <p:nvPicPr>
          <p:cNvPr id="4" name="Picture 3" descr="Eyes on a candy">
            <a:extLst>
              <a:ext uri="{FF2B5EF4-FFF2-40B4-BE49-F238E27FC236}">
                <a16:creationId xmlns:a16="http://schemas.microsoft.com/office/drawing/2014/main" id="{40C672AA-1998-610C-F39E-50E7204C42FB}"/>
              </a:ext>
            </a:extLst>
          </p:cNvPr>
          <p:cNvPicPr>
            <a:picLocks noChangeAspect="1"/>
          </p:cNvPicPr>
          <p:nvPr/>
        </p:nvPicPr>
        <p:blipFill rotWithShape="1">
          <a:blip r:embed="rId2"/>
          <a:srcRect l="22918" r="15791" b="2"/>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13" name="Straight Connector 1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708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A45B03-0BA8-CCA0-FA60-8B3E6DDDE3FC}"/>
              </a:ext>
            </a:extLst>
          </p:cNvPr>
          <p:cNvSpPr>
            <a:spLocks noGrp="1"/>
          </p:cNvSpPr>
          <p:nvPr>
            <p:ph type="title"/>
          </p:nvPr>
        </p:nvSpPr>
        <p:spPr>
          <a:xfrm>
            <a:off x="668908" y="657225"/>
            <a:ext cx="2965938" cy="2921385"/>
          </a:xfrm>
        </p:spPr>
        <p:txBody>
          <a:bodyPr anchor="t">
            <a:normAutofit/>
          </a:bodyPr>
          <a:lstStyle/>
          <a:p>
            <a:r>
              <a:rPr lang="en-US" sz="2800"/>
              <a:t>Project management</a:t>
            </a:r>
          </a:p>
        </p:txBody>
      </p:sp>
      <p:cxnSp>
        <p:nvCxnSpPr>
          <p:cNvPr id="13" name="Straight Connector 12">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D7D5AF0-3E5C-BF72-A600-E66EB4E64AD6}"/>
              </a:ext>
            </a:extLst>
          </p:cNvPr>
          <p:cNvGraphicFramePr>
            <a:graphicFrameLocks noGrp="1"/>
          </p:cNvGraphicFramePr>
          <p:nvPr>
            <p:ph idx="1"/>
            <p:extLst>
              <p:ext uri="{D42A27DB-BD31-4B8C-83A1-F6EECF244321}">
                <p14:modId xmlns:p14="http://schemas.microsoft.com/office/powerpoint/2010/main" val="1897935353"/>
              </p:ext>
            </p:extLst>
          </p:nvPr>
        </p:nvGraphicFramePr>
        <p:xfrm>
          <a:off x="4788040" y="728505"/>
          <a:ext cx="6541475" cy="52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516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39">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1">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43">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45">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47">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49">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51">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D527BBC-3025-D76E-32E4-20715D9005ED}"/>
              </a:ext>
            </a:extLst>
          </p:cNvPr>
          <p:cNvSpPr>
            <a:spLocks noGrp="1"/>
          </p:cNvSpPr>
          <p:nvPr>
            <p:ph type="title"/>
          </p:nvPr>
        </p:nvSpPr>
        <p:spPr>
          <a:xfrm>
            <a:off x="1129553" y="497395"/>
            <a:ext cx="10064376" cy="1229756"/>
          </a:xfrm>
        </p:spPr>
        <p:txBody>
          <a:bodyPr>
            <a:normAutofit/>
          </a:bodyPr>
          <a:lstStyle/>
          <a:p>
            <a:r>
              <a:rPr lang="en-US"/>
              <a:t>conclusion</a:t>
            </a:r>
          </a:p>
        </p:txBody>
      </p:sp>
      <p:cxnSp>
        <p:nvCxnSpPr>
          <p:cNvPr id="72" name="Straight Connector 53">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2">
            <a:extLst>
              <a:ext uri="{FF2B5EF4-FFF2-40B4-BE49-F238E27FC236}">
                <a16:creationId xmlns:a16="http://schemas.microsoft.com/office/drawing/2014/main" id="{A92F766D-BABF-3FFE-C23E-920C8553886C}"/>
              </a:ext>
            </a:extLst>
          </p:cNvPr>
          <p:cNvGraphicFramePr>
            <a:graphicFrameLocks noGrp="1"/>
          </p:cNvGraphicFramePr>
          <p:nvPr>
            <p:ph idx="1"/>
            <p:extLst>
              <p:ext uri="{D42A27DB-BD31-4B8C-83A1-F6EECF244321}">
                <p14:modId xmlns:p14="http://schemas.microsoft.com/office/powerpoint/2010/main" val="897197125"/>
              </p:ext>
            </p:extLst>
          </p:nvPr>
        </p:nvGraphicFramePr>
        <p:xfrm>
          <a:off x="818708" y="2552700"/>
          <a:ext cx="10712302" cy="35031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115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8FA6F-64BD-9BEC-2D77-E178AA838445}"/>
              </a:ext>
            </a:extLst>
          </p:cNvPr>
          <p:cNvSpPr>
            <a:spLocks noGrp="1"/>
          </p:cNvSpPr>
          <p:nvPr>
            <p:ph type="title"/>
          </p:nvPr>
        </p:nvSpPr>
        <p:spPr>
          <a:xfrm>
            <a:off x="4305869" y="1994264"/>
            <a:ext cx="6935872" cy="3922755"/>
          </a:xfrm>
        </p:spPr>
        <p:txBody>
          <a:bodyPr vert="horz" lIns="91440" tIns="45720" rIns="91440" bIns="45720" rtlCol="0" anchor="b">
            <a:normAutofit/>
          </a:bodyPr>
          <a:lstStyle/>
          <a:p>
            <a:pPr algn="r"/>
            <a:r>
              <a:rPr lang="en-US" sz="6600" i="1" kern="1200" cap="all" baseline="0">
                <a:solidFill>
                  <a:schemeClr val="tx2"/>
                </a:solidFill>
                <a:latin typeface="+mj-lt"/>
                <a:ea typeface="+mj-ea"/>
                <a:cs typeface="+mj-cs"/>
              </a:rPr>
              <a:t>Code demo</a:t>
            </a:r>
          </a:p>
        </p:txBody>
      </p:sp>
      <p:pic>
        <p:nvPicPr>
          <p:cNvPr id="5" name="Picture 4" descr="Computer script on a screen">
            <a:extLst>
              <a:ext uri="{FF2B5EF4-FFF2-40B4-BE49-F238E27FC236}">
                <a16:creationId xmlns:a16="http://schemas.microsoft.com/office/drawing/2014/main" id="{27A49C59-A9CC-B992-2DE6-8E24E8404807}"/>
              </a:ext>
            </a:extLst>
          </p:cNvPr>
          <p:cNvPicPr>
            <a:picLocks noChangeAspect="1"/>
          </p:cNvPicPr>
          <p:nvPr/>
        </p:nvPicPr>
        <p:blipFill rotWithShape="1">
          <a:blip r:embed="rId2"/>
          <a:srcRect l="6699" r="46471" b="-1"/>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27" name="Straight Connector 26">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65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AF66-E605-EE63-FAA4-4533B9FC896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A576C20F-0A77-9FCC-8616-5B48268FEF7C}"/>
              </a:ext>
            </a:extLst>
          </p:cNvPr>
          <p:cNvSpPr>
            <a:spLocks noGrp="1"/>
          </p:cNvSpPr>
          <p:nvPr>
            <p:ph idx="1"/>
          </p:nvPr>
        </p:nvSpPr>
        <p:spPr/>
        <p:txBody>
          <a:bodyPr vert="horz" lIns="91440" tIns="45720" rIns="91440" bIns="45720" rtlCol="0" anchor="t">
            <a:normAutofit/>
          </a:bodyPr>
          <a:lstStyle/>
          <a:p>
            <a:pPr marL="0" marR="0" indent="0">
              <a:lnSpc>
                <a:spcPct val="200000"/>
              </a:lnSpc>
              <a:spcBef>
                <a:spcPts val="0"/>
              </a:spcBef>
              <a:spcAft>
                <a:spcPts val="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[1] X. He et al., “Neural Collaborative Filtering,” https://arxiv.org/pdf/1708.05031.pdf (accessed May 9, 2023).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[2] Ashirwad, “IMDb dataset,” Kaggle, https://www.kaggle.com/datasets/ashirwadsangwan/imdb-dataset (accessed May 9, 2023).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a:effectLst/>
                <a:latin typeface="Times New Roman" panose="02020603050405020304" pitchFamily="18" charset="0"/>
                <a:ea typeface="Calibri" panose="020F0502020204030204" pitchFamily="34" charset="0"/>
                <a:cs typeface="Times New Roman" panose="02020603050405020304" pitchFamily="18" charset="0"/>
              </a:rPr>
              <a:t>[3] A. </a:t>
            </a:r>
            <a:r>
              <a:rPr lang="en-US" sz="1800" err="1">
                <a:effectLst/>
                <a:latin typeface="Times New Roman" panose="02020603050405020304" pitchFamily="18" charset="0"/>
                <a:ea typeface="Calibri" panose="020F0502020204030204" pitchFamily="34" charset="0"/>
                <a:cs typeface="Times New Roman" panose="02020603050405020304" pitchFamily="18" charset="0"/>
              </a:rPr>
              <a:t>Ibtesam</a:t>
            </a:r>
            <a:r>
              <a:rPr lang="en-US" sz="1800">
                <a:effectLst/>
                <a:latin typeface="Times New Roman" panose="02020603050405020304" pitchFamily="18" charset="0"/>
                <a:ea typeface="Calibri" panose="020F0502020204030204" pitchFamily="34" charset="0"/>
                <a:cs typeface="Times New Roman" panose="02020603050405020304" pitchFamily="18" charset="0"/>
              </a:rPr>
              <a:t>, “Getting started with a movie recommendation system,” Kaggle, https://www.kaggle.com/code/ibtesama/getting-started-with-a-movie-recommendation-system (accessed May 9, 2023).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253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C2D97-7633-BEDA-7CD2-7173E589AA52}"/>
              </a:ext>
            </a:extLst>
          </p:cNvPr>
          <p:cNvSpPr>
            <a:spLocks noGrp="1"/>
          </p:cNvSpPr>
          <p:nvPr>
            <p:ph type="title"/>
          </p:nvPr>
        </p:nvSpPr>
        <p:spPr/>
        <p:txBody>
          <a:bodyPr/>
          <a:lstStyle/>
          <a:p>
            <a:r>
              <a:rPr lang="en-US"/>
              <a:t>Appendix</a:t>
            </a:r>
          </a:p>
        </p:txBody>
      </p:sp>
      <p:sp>
        <p:nvSpPr>
          <p:cNvPr id="3" name="Content Placeholder 2">
            <a:extLst>
              <a:ext uri="{FF2B5EF4-FFF2-40B4-BE49-F238E27FC236}">
                <a16:creationId xmlns:a16="http://schemas.microsoft.com/office/drawing/2014/main" id="{B1CE88C6-BBBF-0211-61E5-2B2C71DFD438}"/>
              </a:ext>
            </a:extLst>
          </p:cNvPr>
          <p:cNvSpPr>
            <a:spLocks noGrp="1"/>
          </p:cNvSpPr>
          <p:nvPr>
            <p:ph idx="1"/>
          </p:nvPr>
        </p:nvSpPr>
        <p:spPr>
          <a:xfrm>
            <a:off x="1066800" y="1780954"/>
            <a:ext cx="9906000" cy="4024424"/>
          </a:xfrm>
        </p:spPr>
        <p:txBody>
          <a:bodyPr>
            <a:normAutofit/>
          </a:bodyPr>
          <a:lstStyle/>
          <a:p>
            <a:r>
              <a:rPr lang="en-US">
                <a:solidFill>
                  <a:schemeClr val="tx1"/>
                </a:solidFill>
                <a:hlinkClick r:id="rId2">
                  <a:extLst>
                    <a:ext uri="{A12FA001-AC4F-418D-AE19-62706E023703}">
                      <ahyp:hlinkClr xmlns:ahyp="http://schemas.microsoft.com/office/drawing/2018/hyperlinkcolor" val="tx"/>
                    </a:ext>
                  </a:extLst>
                </a:hlinkClick>
              </a:rPr>
              <a:t>https://github.com/tyeleck/AI_Project_Team_5</a:t>
            </a:r>
            <a:endParaRPr lang="en-US">
              <a:solidFill>
                <a:srgbClr val="BF3F5E"/>
              </a:solidFill>
              <a:hlinkClick r:id="rId3">
                <a:extLst>
                  <a:ext uri="{A12FA001-AC4F-418D-AE19-62706E023703}">
                    <ahyp:hlinkClr xmlns:ahyp="http://schemas.microsoft.com/office/drawing/2018/hyperlinkcolor" val="tx"/>
                  </a:ext>
                </a:extLst>
              </a:hlinkClick>
            </a:endParaRPr>
          </a:p>
          <a:p>
            <a:r>
              <a:rPr lang="en-US">
                <a:solidFill>
                  <a:schemeClr val="tx1"/>
                </a:solidFill>
                <a:hlinkClick r:id="rId3">
                  <a:extLst>
                    <a:ext uri="{A12FA001-AC4F-418D-AE19-62706E023703}">
                      <ahyp:hlinkClr xmlns:ahyp="http://schemas.microsoft.com/office/drawing/2018/hyperlinkcolor" val="tx"/>
                    </a:ext>
                  </a:extLst>
                </a:hlinkClick>
              </a:rPr>
              <a:t>https://www.kaggle.com/datasets/ashirwadsangwan/imdb-dataset</a:t>
            </a:r>
            <a:endParaRPr lang="en-US">
              <a:solidFill>
                <a:schemeClr val="tx1"/>
              </a:solidFill>
            </a:endParaRPr>
          </a:p>
          <a:p>
            <a:endParaRPr lang="en-US"/>
          </a:p>
        </p:txBody>
      </p:sp>
      <p:pic>
        <p:nvPicPr>
          <p:cNvPr id="5" name="Picture 4" descr="Qr code&#10;&#10;Description automatically generated">
            <a:extLst>
              <a:ext uri="{FF2B5EF4-FFF2-40B4-BE49-F238E27FC236}">
                <a16:creationId xmlns:a16="http://schemas.microsoft.com/office/drawing/2014/main" id="{1273CFB8-79F8-49F2-BD0E-E781DDDF5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81" y="2897810"/>
            <a:ext cx="3235838" cy="3235838"/>
          </a:xfrm>
          <a:prstGeom prst="rect">
            <a:avLst/>
          </a:prstGeom>
        </p:spPr>
      </p:pic>
    </p:spTree>
    <p:extLst>
      <p:ext uri="{BB962C8B-B14F-4D97-AF65-F5344CB8AC3E}">
        <p14:creationId xmlns:p14="http://schemas.microsoft.com/office/powerpoint/2010/main" val="88477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A08A06-70F9-075F-F3FD-4F190BA14341}"/>
              </a:ext>
            </a:extLst>
          </p:cNvPr>
          <p:cNvSpPr>
            <a:spLocks noGrp="1"/>
          </p:cNvSpPr>
          <p:nvPr>
            <p:ph type="title"/>
          </p:nvPr>
        </p:nvSpPr>
        <p:spPr>
          <a:xfrm>
            <a:off x="1143001" y="533400"/>
            <a:ext cx="6008914" cy="1683487"/>
          </a:xfrm>
        </p:spPr>
        <p:txBody>
          <a:bodyPr>
            <a:normAutofit/>
          </a:bodyPr>
          <a:lstStyle/>
          <a:p>
            <a:r>
              <a:rPr lang="en-US"/>
              <a:t>Introduction</a:t>
            </a:r>
          </a:p>
        </p:txBody>
      </p:sp>
      <p:sp>
        <p:nvSpPr>
          <p:cNvPr id="26" name="Content Placeholder 2">
            <a:extLst>
              <a:ext uri="{FF2B5EF4-FFF2-40B4-BE49-F238E27FC236}">
                <a16:creationId xmlns:a16="http://schemas.microsoft.com/office/drawing/2014/main" id="{78A17A85-CED0-AE9A-6EFE-89A8FB6BC5DA}"/>
              </a:ext>
            </a:extLst>
          </p:cNvPr>
          <p:cNvSpPr>
            <a:spLocks noGrp="1"/>
          </p:cNvSpPr>
          <p:nvPr>
            <p:ph idx="1"/>
          </p:nvPr>
        </p:nvSpPr>
        <p:spPr>
          <a:xfrm>
            <a:off x="1143000" y="2216886"/>
            <a:ext cx="6150926" cy="3817091"/>
          </a:xfrm>
        </p:spPr>
        <p:txBody>
          <a:bodyPr vert="horz" lIns="91440" tIns="45720" rIns="91440" bIns="45720" rtlCol="0" anchor="t">
            <a:normAutofit/>
          </a:bodyPr>
          <a:lstStyle/>
          <a:p>
            <a:pPr>
              <a:lnSpc>
                <a:spcPct val="90000"/>
              </a:lnSpc>
            </a:pPr>
            <a:endParaRPr lang="en-US" sz="2200"/>
          </a:p>
          <a:p>
            <a:pPr>
              <a:lnSpc>
                <a:spcPct val="90000"/>
              </a:lnSpc>
            </a:pPr>
            <a:r>
              <a:rPr lang="en-US" sz="2200" b="1">
                <a:ea typeface="+mn-lt"/>
                <a:cs typeface="+mn-lt"/>
              </a:rPr>
              <a:t>Relevance:</a:t>
            </a:r>
            <a:r>
              <a:rPr lang="en-US" sz="2200">
                <a:ea typeface="+mn-lt"/>
                <a:cs typeface="+mn-lt"/>
              </a:rPr>
              <a:t> In today's digital age, movie consumption has skyrocketed with popular streaming platforms such as Netflix and HULU, personalizing movie recommendations is highly valuable to users and companies</a:t>
            </a:r>
          </a:p>
          <a:p>
            <a:pPr>
              <a:lnSpc>
                <a:spcPct val="90000"/>
              </a:lnSpc>
            </a:pPr>
            <a:endParaRPr lang="en-US" sz="2200"/>
          </a:p>
          <a:p>
            <a:pPr>
              <a:lnSpc>
                <a:spcPct val="90000"/>
              </a:lnSpc>
            </a:pPr>
            <a:r>
              <a:rPr lang="en-US" sz="2200"/>
              <a:t>A well-designed movie recommendation system can enhance user experience, drive user engagement and increase platform loyalty, we thought this was interesting and that’s why we chose this project</a:t>
            </a:r>
          </a:p>
        </p:txBody>
      </p:sp>
      <p:cxnSp>
        <p:nvCxnSpPr>
          <p:cNvPr id="27" name="Straight Connector 10">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12">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29" name="Picture 4" descr="Film reel and slate">
            <a:extLst>
              <a:ext uri="{FF2B5EF4-FFF2-40B4-BE49-F238E27FC236}">
                <a16:creationId xmlns:a16="http://schemas.microsoft.com/office/drawing/2014/main" id="{8CCFC946-C2FA-0CB7-1B23-141716DD6D7F}"/>
              </a:ext>
            </a:extLst>
          </p:cNvPr>
          <p:cNvPicPr>
            <a:picLocks noChangeAspect="1"/>
          </p:cNvPicPr>
          <p:nvPr/>
        </p:nvPicPr>
        <p:blipFill rotWithShape="1">
          <a:blip r:embed="rId2"/>
          <a:srcRect l="19596" r="39250" b="-1"/>
          <a:stretch/>
        </p:blipFill>
        <p:spPr>
          <a:xfrm>
            <a:off x="7963785" y="10"/>
            <a:ext cx="4228215" cy="6857990"/>
          </a:xfrm>
          <a:prstGeom prst="rect">
            <a:avLst/>
          </a:prstGeom>
        </p:spPr>
      </p:pic>
    </p:spTree>
    <p:extLst>
      <p:ext uri="{BB962C8B-B14F-4D97-AF65-F5344CB8AC3E}">
        <p14:creationId xmlns:p14="http://schemas.microsoft.com/office/powerpoint/2010/main" val="161513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5AB3D-CEFC-23F4-EEDD-7EF50B8ED3FA}"/>
              </a:ext>
            </a:extLst>
          </p:cNvPr>
          <p:cNvSpPr>
            <a:spLocks noGrp="1"/>
          </p:cNvSpPr>
          <p:nvPr>
            <p:ph type="title"/>
          </p:nvPr>
        </p:nvSpPr>
        <p:spPr/>
        <p:txBody>
          <a:bodyPr/>
          <a:lstStyle/>
          <a:p>
            <a:r>
              <a:rPr lang="en-US"/>
              <a:t>contribution</a:t>
            </a:r>
          </a:p>
        </p:txBody>
      </p:sp>
      <p:sp>
        <p:nvSpPr>
          <p:cNvPr id="3" name="Content Placeholder 2">
            <a:extLst>
              <a:ext uri="{FF2B5EF4-FFF2-40B4-BE49-F238E27FC236}">
                <a16:creationId xmlns:a16="http://schemas.microsoft.com/office/drawing/2014/main" id="{8438094E-39F9-0A8F-619C-CD30E07DB0BE}"/>
              </a:ext>
            </a:extLst>
          </p:cNvPr>
          <p:cNvSpPr>
            <a:spLocks noGrp="1"/>
          </p:cNvSpPr>
          <p:nvPr>
            <p:ph idx="1"/>
          </p:nvPr>
        </p:nvSpPr>
        <p:spPr/>
        <p:txBody>
          <a:bodyPr vert="horz" lIns="91440" tIns="45720" rIns="91440" bIns="45720" rtlCol="0" anchor="t">
            <a:normAutofit/>
          </a:bodyPr>
          <a:lstStyle/>
          <a:p>
            <a:r>
              <a:rPr lang="en-US" b="1"/>
              <a:t>Traditional Recommendation Systems</a:t>
            </a:r>
            <a:r>
              <a:rPr lang="en-US"/>
              <a:t>: Collaborative filtering is one main method streaming platforms use, Collaborative filtering utilizes the collective behavior of users to make recommendations, It can be User-Based (Users Share Similar Interest) or Item-Based(Find movies that are similar to what the user has interacted with)</a:t>
            </a:r>
          </a:p>
          <a:p>
            <a:endParaRPr lang="en-US"/>
          </a:p>
          <a:p>
            <a:r>
              <a:rPr lang="en-US" b="1"/>
              <a:t>Our Deep Learning Model</a:t>
            </a:r>
            <a:r>
              <a:rPr lang="en-US"/>
              <a:t>: We utilize Content Based Filtering to enhance personalization, this approach recommends movies based on similar features to previously watched movies by the user(genre, actor, etc.) For individual users this can provide flexibility in data where they might enjoy certain movie styles</a:t>
            </a:r>
            <a:endParaRPr lang="en-US">
              <a:ea typeface="+mn-lt"/>
              <a:cs typeface="+mn-lt"/>
            </a:endParaRPr>
          </a:p>
        </p:txBody>
      </p:sp>
    </p:spTree>
    <p:extLst>
      <p:ext uri="{BB962C8B-B14F-4D97-AF65-F5344CB8AC3E}">
        <p14:creationId xmlns:p14="http://schemas.microsoft.com/office/powerpoint/2010/main" val="1971160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8">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0">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F1BAF-C4E2-A233-F800-50CABD74E4B1}"/>
              </a:ext>
            </a:extLst>
          </p:cNvPr>
          <p:cNvSpPr>
            <a:spLocks noGrp="1"/>
          </p:cNvSpPr>
          <p:nvPr>
            <p:ph type="title"/>
          </p:nvPr>
        </p:nvSpPr>
        <p:spPr>
          <a:xfrm>
            <a:off x="1890215" y="511309"/>
            <a:ext cx="9345550" cy="1221957"/>
          </a:xfrm>
        </p:spPr>
        <p:txBody>
          <a:bodyPr anchor="ctr">
            <a:normAutofit/>
          </a:bodyPr>
          <a:lstStyle/>
          <a:p>
            <a:pPr algn="r"/>
            <a:r>
              <a:rPr lang="en-US" sz="2400"/>
              <a:t>Dataset</a:t>
            </a:r>
          </a:p>
        </p:txBody>
      </p:sp>
      <p:pic>
        <p:nvPicPr>
          <p:cNvPr id="47" name="Picture 4" descr="Exclamation mark on a yellow background">
            <a:extLst>
              <a:ext uri="{FF2B5EF4-FFF2-40B4-BE49-F238E27FC236}">
                <a16:creationId xmlns:a16="http://schemas.microsoft.com/office/drawing/2014/main" id="{FC130A45-7DAE-6488-840F-A24CF3D54383}"/>
              </a:ext>
            </a:extLst>
          </p:cNvPr>
          <p:cNvPicPr>
            <a:picLocks noChangeAspect="1"/>
          </p:cNvPicPr>
          <p:nvPr/>
        </p:nvPicPr>
        <p:blipFill rotWithShape="1">
          <a:blip r:embed="rId2"/>
          <a:srcRect l="16323" r="3404" b="-2"/>
          <a:stretch/>
        </p:blipFill>
        <p:spPr>
          <a:xfrm>
            <a:off x="20" y="2009553"/>
            <a:ext cx="5188507" cy="4847794"/>
          </a:xfrm>
          <a:prstGeom prst="rect">
            <a:avLst/>
          </a:prstGeom>
        </p:spPr>
      </p:pic>
      <p:cxnSp>
        <p:nvCxnSpPr>
          <p:cNvPr id="48" name="Straight Connector 12">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3028"/>
            <a:ext cx="3296093" cy="170652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14">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46" idx="1"/>
          </p:cNvCxnSpPr>
          <p:nvPr>
            <p:extLst>
              <p:ext uri="{386F3935-93C4-4BCD-93E2-E3B085C9AB24}">
                <p16:designElem xmlns:p16="http://schemas.microsoft.com/office/powerpoint/2015/main" val="1"/>
              </p:ext>
            </p:extLst>
          </p:nvPr>
        </p:nvCxnSpPr>
        <p:spPr>
          <a:xfrm flipH="1">
            <a:off x="0" y="9137"/>
            <a:ext cx="5745707" cy="99596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16">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356946" y="9137"/>
            <a:ext cx="714366" cy="20004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18">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977116" y="9137"/>
            <a:ext cx="4214884" cy="7824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03258477-3A2B-C4AB-6A7D-B0CFD5B6394B}"/>
              </a:ext>
            </a:extLst>
          </p:cNvPr>
          <p:cNvSpPr>
            <a:spLocks noGrp="1"/>
          </p:cNvSpPr>
          <p:nvPr>
            <p:ph idx="1"/>
          </p:nvPr>
        </p:nvSpPr>
        <p:spPr>
          <a:xfrm>
            <a:off x="5745707" y="2520209"/>
            <a:ext cx="5785303" cy="3602381"/>
          </a:xfrm>
        </p:spPr>
        <p:txBody>
          <a:bodyPr vert="horz" lIns="91440" tIns="45720" rIns="91440" bIns="45720" rtlCol="0" anchor="ctr">
            <a:normAutofit/>
          </a:bodyPr>
          <a:lstStyle/>
          <a:p>
            <a:pPr>
              <a:lnSpc>
                <a:spcPct val="90000"/>
              </a:lnSpc>
            </a:pPr>
            <a:r>
              <a:rPr lang="en-US" sz="1800"/>
              <a:t>Found on Kaggle, 270,000 users, 45,000 movies, 26 million ratings. Had to shrink this down due to laptop capabilities with 700 Users, 9,000 Movies</a:t>
            </a:r>
          </a:p>
          <a:p>
            <a:pPr>
              <a:lnSpc>
                <a:spcPct val="90000"/>
              </a:lnSpc>
            </a:pPr>
            <a:endParaRPr lang="en-US" sz="1800"/>
          </a:p>
          <a:p>
            <a:pPr>
              <a:lnSpc>
                <a:spcPct val="90000"/>
              </a:lnSpc>
            </a:pPr>
            <a:r>
              <a:rPr lang="en-US" sz="1800" b="1"/>
              <a:t>Data Cleaning:</a:t>
            </a:r>
            <a:r>
              <a:rPr lang="en-US" sz="1800"/>
              <a:t> Combined all the tables into one CSV file in R, removing most of the irrelevant information we did not plan on using (poster pictures, Non-American movies, etc.), I also added a "</a:t>
            </a:r>
            <a:r>
              <a:rPr lang="en-US" sz="1800" err="1"/>
              <a:t>Liked_movie</a:t>
            </a:r>
            <a:r>
              <a:rPr lang="en-US" sz="1800"/>
              <a:t>" column into the dataset where if the user rated 3.5 or higher it was marked as 1 for liked, otherwise marked 0, Cleaning continued the further we got into development based on what we deemed we needed</a:t>
            </a:r>
          </a:p>
        </p:txBody>
      </p:sp>
    </p:spTree>
    <p:extLst>
      <p:ext uri="{BB962C8B-B14F-4D97-AF65-F5344CB8AC3E}">
        <p14:creationId xmlns:p14="http://schemas.microsoft.com/office/powerpoint/2010/main" val="55871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8CC4-319F-314F-5CAB-5504EEEE8675}"/>
              </a:ext>
            </a:extLst>
          </p:cNvPr>
          <p:cNvSpPr>
            <a:spLocks noGrp="1"/>
          </p:cNvSpPr>
          <p:nvPr>
            <p:ph type="title"/>
          </p:nvPr>
        </p:nvSpPr>
        <p:spPr/>
        <p:txBody>
          <a:bodyPr/>
          <a:lstStyle/>
          <a:p>
            <a:r>
              <a:rPr lang="en-US"/>
              <a:t>visualization</a:t>
            </a:r>
          </a:p>
        </p:txBody>
      </p:sp>
      <p:pic>
        <p:nvPicPr>
          <p:cNvPr id="5" name="Content Placeholder 4" descr="Chart, histogram&#10;&#10;Description automatically generated">
            <a:extLst>
              <a:ext uri="{FF2B5EF4-FFF2-40B4-BE49-F238E27FC236}">
                <a16:creationId xmlns:a16="http://schemas.microsoft.com/office/drawing/2014/main" id="{9EB9B115-E41B-CE04-9BAE-47422965E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3442" y="2009775"/>
            <a:ext cx="6085115" cy="4024313"/>
          </a:xfrm>
        </p:spPr>
      </p:pic>
    </p:spTree>
    <p:extLst>
      <p:ext uri="{BB962C8B-B14F-4D97-AF65-F5344CB8AC3E}">
        <p14:creationId xmlns:p14="http://schemas.microsoft.com/office/powerpoint/2010/main" val="384382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5A437-A8DA-A2D2-930F-11E0CD093EE3}"/>
              </a:ext>
            </a:extLst>
          </p:cNvPr>
          <p:cNvSpPr>
            <a:spLocks noGrp="1"/>
          </p:cNvSpPr>
          <p:nvPr>
            <p:ph type="title"/>
          </p:nvPr>
        </p:nvSpPr>
        <p:spPr>
          <a:xfrm>
            <a:off x="672630" y="100660"/>
            <a:ext cx="9906000" cy="1382156"/>
          </a:xfrm>
        </p:spPr>
        <p:txBody>
          <a:bodyPr/>
          <a:lstStyle/>
          <a:p>
            <a:pPr algn="ctr"/>
            <a:r>
              <a:rPr lang="en-US"/>
              <a:t>method</a:t>
            </a:r>
          </a:p>
        </p:txBody>
      </p:sp>
      <p:pic>
        <p:nvPicPr>
          <p:cNvPr id="4" name="Picture 4" descr="Diagram&#10;&#10;Description automatically generated">
            <a:extLst>
              <a:ext uri="{FF2B5EF4-FFF2-40B4-BE49-F238E27FC236}">
                <a16:creationId xmlns:a16="http://schemas.microsoft.com/office/drawing/2014/main" id="{A273843F-7EE1-5A20-ACA5-5660BD146E41}"/>
              </a:ext>
            </a:extLst>
          </p:cNvPr>
          <p:cNvPicPr>
            <a:picLocks noChangeAspect="1"/>
          </p:cNvPicPr>
          <p:nvPr/>
        </p:nvPicPr>
        <p:blipFill>
          <a:blip r:embed="rId2"/>
          <a:stretch>
            <a:fillRect/>
          </a:stretch>
        </p:blipFill>
        <p:spPr>
          <a:xfrm>
            <a:off x="3557881" y="1229322"/>
            <a:ext cx="5048015" cy="4973207"/>
          </a:xfrm>
          <a:prstGeom prst="rect">
            <a:avLst/>
          </a:prstGeom>
        </p:spPr>
      </p:pic>
    </p:spTree>
    <p:extLst>
      <p:ext uri="{BB962C8B-B14F-4D97-AF65-F5344CB8AC3E}">
        <p14:creationId xmlns:p14="http://schemas.microsoft.com/office/powerpoint/2010/main" val="27383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704FB16-9475-3B2C-6406-A647744BD59D}"/>
              </a:ext>
            </a:extLst>
          </p:cNvPr>
          <p:cNvSpPr>
            <a:spLocks noGrp="1"/>
          </p:cNvSpPr>
          <p:nvPr>
            <p:ph type="title"/>
          </p:nvPr>
        </p:nvSpPr>
        <p:spPr>
          <a:xfrm>
            <a:off x="1129553" y="638174"/>
            <a:ext cx="10529048" cy="1476375"/>
          </a:xfrm>
        </p:spPr>
        <p:txBody>
          <a:bodyPr>
            <a:normAutofit/>
          </a:bodyPr>
          <a:lstStyle/>
          <a:p>
            <a:r>
              <a:rPr lang="en-US"/>
              <a:t>validation</a:t>
            </a:r>
          </a:p>
        </p:txBody>
      </p:sp>
      <p:cxnSp>
        <p:nvCxnSpPr>
          <p:cNvPr id="32" name="Straight Connector 31">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DF4F0F-3F94-76FE-15E0-EA18835A35BA}"/>
              </a:ext>
            </a:extLst>
          </p:cNvPr>
          <p:cNvSpPr>
            <a:spLocks noGrp="1"/>
          </p:cNvSpPr>
          <p:nvPr>
            <p:ph idx="1"/>
          </p:nvPr>
        </p:nvSpPr>
        <p:spPr>
          <a:xfrm>
            <a:off x="1129553" y="2114549"/>
            <a:ext cx="4632341" cy="4190331"/>
          </a:xfrm>
        </p:spPr>
        <p:txBody>
          <a:bodyPr vert="horz" lIns="91440" tIns="45720" rIns="91440" bIns="45720" rtlCol="0" anchor="t">
            <a:normAutofit/>
          </a:bodyPr>
          <a:lstStyle/>
          <a:p>
            <a:pPr>
              <a:lnSpc>
                <a:spcPct val="90000"/>
              </a:lnSpc>
            </a:pPr>
            <a:r>
              <a:rPr lang="en-US" i="1"/>
              <a:t>K-Fold Cross Validation</a:t>
            </a:r>
          </a:p>
          <a:p>
            <a:pPr marL="914400" lvl="1" indent="-457200">
              <a:lnSpc>
                <a:spcPct val="90000"/>
              </a:lnSpc>
              <a:buAutoNum type="arabicPeriod"/>
            </a:pPr>
            <a:r>
              <a:rPr lang="en-US"/>
              <a:t>For each iteration (Example: K = 10)</a:t>
            </a:r>
          </a:p>
          <a:p>
            <a:pPr lvl="2">
              <a:lnSpc>
                <a:spcPct val="90000"/>
              </a:lnSpc>
            </a:pPr>
            <a:r>
              <a:rPr lang="en-US"/>
              <a:t>Set the test to the next chunk</a:t>
            </a:r>
          </a:p>
          <a:p>
            <a:pPr lvl="2">
              <a:lnSpc>
                <a:spcPct val="90000"/>
              </a:lnSpc>
            </a:pPr>
            <a:r>
              <a:rPr lang="en-US"/>
              <a:t>Set the train to everything else</a:t>
            </a:r>
          </a:p>
          <a:p>
            <a:pPr lvl="2">
              <a:lnSpc>
                <a:spcPct val="90000"/>
              </a:lnSpc>
            </a:pPr>
            <a:r>
              <a:rPr lang="en-US"/>
              <a:t>Train the model and make the predictions with test set</a:t>
            </a:r>
          </a:p>
          <a:p>
            <a:pPr lvl="2">
              <a:lnSpc>
                <a:spcPct val="90000"/>
              </a:lnSpc>
            </a:pPr>
            <a:r>
              <a:rPr lang="en-US"/>
              <a:t>Add the accuracy to the list of accuracy's.</a:t>
            </a:r>
          </a:p>
          <a:p>
            <a:pPr marL="914400" lvl="1" indent="-457200">
              <a:lnSpc>
                <a:spcPct val="90000"/>
              </a:lnSpc>
              <a:buAutoNum type="arabicPeriod"/>
            </a:pPr>
            <a:r>
              <a:rPr lang="en-US">
                <a:latin typeface="Univers Condensed Light"/>
                <a:cs typeface="Arial"/>
              </a:rPr>
              <a:t>Get the average of all accuracy's </a:t>
            </a:r>
          </a:p>
          <a:p>
            <a:pPr>
              <a:lnSpc>
                <a:spcPct val="90000"/>
              </a:lnSpc>
            </a:pPr>
            <a:r>
              <a:rPr lang="en-US">
                <a:cs typeface="Arial"/>
              </a:rPr>
              <a:t>Benefit: provides a more accurate representation of the true accuracy for small dataset</a:t>
            </a:r>
          </a:p>
          <a:p>
            <a:pPr marL="914400" lvl="2" indent="0">
              <a:lnSpc>
                <a:spcPct val="90000"/>
              </a:lnSpc>
              <a:buNone/>
            </a:pPr>
            <a:endParaRPr lang="en-US">
              <a:cs typeface="Arial"/>
            </a:endParaRPr>
          </a:p>
          <a:p>
            <a:pPr marL="457200" lvl="1" indent="0">
              <a:lnSpc>
                <a:spcPct val="90000"/>
              </a:lnSpc>
              <a:buNone/>
            </a:pPr>
            <a:endParaRPr lang="en-US">
              <a:cs typeface="Arial"/>
            </a:endParaRPr>
          </a:p>
          <a:p>
            <a:pPr lvl="2">
              <a:lnSpc>
                <a:spcPct val="90000"/>
              </a:lnSpc>
            </a:pPr>
            <a:endParaRPr lang="en-US"/>
          </a:p>
        </p:txBody>
      </p:sp>
      <p:cxnSp>
        <p:nvCxnSpPr>
          <p:cNvPr id="34" name="Straight Connector 33">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table&#10;&#10;Description automatically generated">
            <a:extLst>
              <a:ext uri="{FF2B5EF4-FFF2-40B4-BE49-F238E27FC236}">
                <a16:creationId xmlns:a16="http://schemas.microsoft.com/office/drawing/2014/main" id="{8AC9EEC2-43D4-94C6-EBA6-C1EDA00226F0}"/>
              </a:ext>
            </a:extLst>
          </p:cNvPr>
          <p:cNvPicPr>
            <a:picLocks noChangeAspect="1"/>
          </p:cNvPicPr>
          <p:nvPr/>
        </p:nvPicPr>
        <p:blipFill>
          <a:blip r:embed="rId2"/>
          <a:stretch>
            <a:fillRect/>
          </a:stretch>
        </p:blipFill>
        <p:spPr>
          <a:xfrm>
            <a:off x="5804798" y="2064440"/>
            <a:ext cx="5110163" cy="3649257"/>
          </a:xfrm>
          <a:prstGeom prst="rect">
            <a:avLst/>
          </a:prstGeom>
        </p:spPr>
      </p:pic>
    </p:spTree>
    <p:extLst>
      <p:ext uri="{BB962C8B-B14F-4D97-AF65-F5344CB8AC3E}">
        <p14:creationId xmlns:p14="http://schemas.microsoft.com/office/powerpoint/2010/main" val="288982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0A8D-790E-1E64-7C64-AFCE70AA9AE7}"/>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08F693A1-E20F-6903-6BBC-4CAC0D416880}"/>
              </a:ext>
            </a:extLst>
          </p:cNvPr>
          <p:cNvSpPr>
            <a:spLocks noGrp="1"/>
          </p:cNvSpPr>
          <p:nvPr>
            <p:ph idx="1"/>
          </p:nvPr>
        </p:nvSpPr>
        <p:spPr/>
        <p:txBody>
          <a:bodyPr vert="horz" lIns="91440" tIns="45720" rIns="91440" bIns="45720" rtlCol="0" anchor="t">
            <a:normAutofit/>
          </a:bodyPr>
          <a:lstStyle/>
          <a:p>
            <a:r>
              <a:rPr lang="en-US"/>
              <a:t>Our Model: </a:t>
            </a:r>
            <a:r>
              <a:rPr lang="en-US">
                <a:ea typeface="+mn-lt"/>
                <a:cs typeface="+mn-lt"/>
              </a:rPr>
              <a:t>0.808</a:t>
            </a:r>
            <a:r>
              <a:rPr lang="en-US"/>
              <a:t> </a:t>
            </a:r>
          </a:p>
          <a:p>
            <a:r>
              <a:rPr lang="en-US"/>
              <a:t>Collaborative filtering:</a:t>
            </a:r>
          </a:p>
          <a:p>
            <a:pPr lvl="1" indent="-457200"/>
            <a:r>
              <a:rPr lang="en-US" err="1">
                <a:ea typeface="+mn-lt"/>
                <a:cs typeface="+mn-lt"/>
              </a:rPr>
              <a:t>MovieLens</a:t>
            </a:r>
            <a:r>
              <a:rPr lang="en-US">
                <a:ea typeface="+mn-lt"/>
                <a:cs typeface="+mn-lt"/>
              </a:rPr>
              <a:t>: 0.707</a:t>
            </a:r>
          </a:p>
          <a:p>
            <a:pPr lvl="1" indent="-457200"/>
            <a:r>
              <a:rPr lang="en-US" err="1"/>
              <a:t>Pintrest</a:t>
            </a:r>
            <a:r>
              <a:rPr lang="en-US"/>
              <a:t>: </a:t>
            </a:r>
            <a:r>
              <a:rPr lang="en-US">
                <a:ea typeface="+mn-lt"/>
                <a:cs typeface="+mn-lt"/>
              </a:rPr>
              <a:t>0.873</a:t>
            </a:r>
          </a:p>
          <a:p>
            <a:pPr marL="228600" lvl="1" indent="0">
              <a:buNone/>
            </a:pPr>
            <a:endParaRPr lang="en-US"/>
          </a:p>
        </p:txBody>
      </p:sp>
      <p:pic>
        <p:nvPicPr>
          <p:cNvPr id="4" name="Picture 4" descr="Text&#10;&#10;Description automatically generated">
            <a:extLst>
              <a:ext uri="{FF2B5EF4-FFF2-40B4-BE49-F238E27FC236}">
                <a16:creationId xmlns:a16="http://schemas.microsoft.com/office/drawing/2014/main" id="{126EAAA3-DC70-663F-2B11-15B7CC43F9B2}"/>
              </a:ext>
            </a:extLst>
          </p:cNvPr>
          <p:cNvPicPr>
            <a:picLocks noChangeAspect="1"/>
          </p:cNvPicPr>
          <p:nvPr/>
        </p:nvPicPr>
        <p:blipFill>
          <a:blip r:embed="rId2"/>
          <a:stretch>
            <a:fillRect/>
          </a:stretch>
        </p:blipFill>
        <p:spPr>
          <a:xfrm>
            <a:off x="4566239" y="1574898"/>
            <a:ext cx="6957718" cy="4249878"/>
          </a:xfrm>
          <a:prstGeom prst="rect">
            <a:avLst/>
          </a:prstGeom>
        </p:spPr>
      </p:pic>
    </p:spTree>
    <p:extLst>
      <p:ext uri="{BB962C8B-B14F-4D97-AF65-F5344CB8AC3E}">
        <p14:creationId xmlns:p14="http://schemas.microsoft.com/office/powerpoint/2010/main" val="80250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95A10F-E306-6A08-80CC-BE4685C61C82}"/>
              </a:ext>
            </a:extLst>
          </p:cNvPr>
          <p:cNvSpPr>
            <a:spLocks noGrp="1"/>
          </p:cNvSpPr>
          <p:nvPr>
            <p:ph type="title"/>
          </p:nvPr>
        </p:nvSpPr>
        <p:spPr>
          <a:xfrm>
            <a:off x="883920" y="800849"/>
            <a:ext cx="4065767" cy="3510553"/>
          </a:xfrm>
        </p:spPr>
        <p:txBody>
          <a:bodyPr anchor="t">
            <a:normAutofit/>
          </a:bodyPr>
          <a:lstStyle/>
          <a:p>
            <a:r>
              <a:rPr lang="en-US"/>
              <a:t>discussion</a:t>
            </a:r>
          </a:p>
        </p:txBody>
      </p:sp>
      <p:sp>
        <p:nvSpPr>
          <p:cNvPr id="22" name="Content Placeholder 2">
            <a:extLst>
              <a:ext uri="{FF2B5EF4-FFF2-40B4-BE49-F238E27FC236}">
                <a16:creationId xmlns:a16="http://schemas.microsoft.com/office/drawing/2014/main" id="{E05457F8-6369-186A-2713-8569E624DE9A}"/>
              </a:ext>
            </a:extLst>
          </p:cNvPr>
          <p:cNvSpPr>
            <a:spLocks noGrp="1"/>
          </p:cNvSpPr>
          <p:nvPr>
            <p:ph idx="1"/>
          </p:nvPr>
        </p:nvSpPr>
        <p:spPr>
          <a:xfrm>
            <a:off x="5895753" y="533400"/>
            <a:ext cx="5458046" cy="5791200"/>
          </a:xfrm>
        </p:spPr>
        <p:txBody>
          <a:bodyPr anchor="ctr">
            <a:normAutofit/>
          </a:bodyPr>
          <a:lstStyle/>
          <a:p>
            <a:r>
              <a:rPr lang="en-US"/>
              <a:t>Due to time constraints, we couldn’t develop our system as much as we wanted to</a:t>
            </a:r>
          </a:p>
          <a:p>
            <a:r>
              <a:rPr lang="en-US"/>
              <a:t>Wanted to test results with collaborative filtering</a:t>
            </a:r>
          </a:p>
          <a:p>
            <a:r>
              <a:rPr lang="en-US"/>
              <a:t>Best accuracy was 70% using collaborative filtering</a:t>
            </a:r>
          </a:p>
          <a:p>
            <a:r>
              <a:rPr lang="en-US"/>
              <a:t>Next steps would be to test out different types of filtering methods, including collaborative, to see which one yields the most accurate results</a:t>
            </a:r>
          </a:p>
          <a:p>
            <a:endParaRPr lang="en-US"/>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688406"/>
      </p:ext>
    </p:extLst>
  </p:cSld>
  <p:clrMapOvr>
    <a:masterClrMapping/>
  </p:clrMapOvr>
</p:sld>
</file>

<file path=ppt/theme/theme1.xml><?xml version="1.0" encoding="utf-8"?>
<a:theme xmlns:a="http://schemas.openxmlformats.org/drawingml/2006/main" name="AngleLinesVTI">
  <a:themeElements>
    <a:clrScheme name="AnalogousFromRegularSeed_2SEEDS">
      <a:dk1>
        <a:srgbClr val="000000"/>
      </a:dk1>
      <a:lt1>
        <a:srgbClr val="FFFFFF"/>
      </a:lt1>
      <a:dk2>
        <a:srgbClr val="351E22"/>
      </a:dk2>
      <a:lt2>
        <a:srgbClr val="E8E2E3"/>
      </a:lt2>
      <a:accent1>
        <a:srgbClr val="3BB195"/>
      </a:accent1>
      <a:accent2>
        <a:srgbClr val="47B56D"/>
      </a:accent2>
      <a:accent3>
        <a:srgbClr val="4BACC0"/>
      </a:accent3>
      <a:accent4>
        <a:srgbClr val="B13B81"/>
      </a:accent4>
      <a:accent5>
        <a:srgbClr val="C34D61"/>
      </a:accent5>
      <a:accent6>
        <a:srgbClr val="B1583B"/>
      </a:accent6>
      <a:hlink>
        <a:srgbClr val="BF3F5E"/>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0</TotalTime>
  <Words>731</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Univers Condensed Light</vt:lpstr>
      <vt:lpstr>Walbaum Display Light</vt:lpstr>
      <vt:lpstr>AngleLinesVTI</vt:lpstr>
      <vt:lpstr>Movie recommendation system</vt:lpstr>
      <vt:lpstr>Introduction</vt:lpstr>
      <vt:lpstr>contribution</vt:lpstr>
      <vt:lpstr>Dataset</vt:lpstr>
      <vt:lpstr>visualization</vt:lpstr>
      <vt:lpstr>method</vt:lpstr>
      <vt:lpstr>validation</vt:lpstr>
      <vt:lpstr>result</vt:lpstr>
      <vt:lpstr>discussion</vt:lpstr>
      <vt:lpstr>Project management</vt:lpstr>
      <vt:lpstr>conclusion</vt:lpstr>
      <vt:lpstr>Code demo</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DelVecchio</dc:creator>
  <cp:lastModifiedBy>Marina DelVecchio</cp:lastModifiedBy>
  <cp:revision>1</cp:revision>
  <dcterms:created xsi:type="dcterms:W3CDTF">2023-05-09T19:18:46Z</dcterms:created>
  <dcterms:modified xsi:type="dcterms:W3CDTF">2023-05-10T14:05:56Z</dcterms:modified>
</cp:coreProperties>
</file>