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0DF"/>
    <a:srgbClr val="53A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AE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5978" y="1033993"/>
            <a:ext cx="7743505" cy="4394988"/>
          </a:xfrm>
        </p:spPr>
        <p:txBody>
          <a:bodyPr/>
          <a:lstStyle/>
          <a:p>
            <a:r>
              <a:rPr lang="pt-BR" dirty="0" err="1" smtClean="0"/>
              <a:t>Food</a:t>
            </a:r>
            <a:r>
              <a:rPr lang="pt-BR" dirty="0" smtClean="0"/>
              <a:t> insight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food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649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1446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Food insight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insight</dc:title>
  <dc:creator>Patricia Fischer</dc:creator>
  <cp:lastModifiedBy>Patricia Fischer</cp:lastModifiedBy>
  <cp:revision>3</cp:revision>
  <dcterms:created xsi:type="dcterms:W3CDTF">2021-04-15T13:27:24Z</dcterms:created>
  <dcterms:modified xsi:type="dcterms:W3CDTF">2021-04-16T13:33:37Z</dcterms:modified>
</cp:coreProperties>
</file>