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60" r:id="rId5"/>
    <p:sldId id="262" r:id="rId6"/>
    <p:sldId id="261" r:id="rId7"/>
    <p:sldId id="263" r:id="rId8"/>
  </p:sldIdLst>
  <p:sldSz cx="9144000" cy="5145088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82B"/>
    <a:srgbClr val="C75806"/>
    <a:srgbClr val="000000"/>
    <a:srgbClr val="00499F"/>
    <a:srgbClr val="0CC1E0"/>
    <a:srgbClr val="1B00FE"/>
    <a:srgbClr val="0CA3D7"/>
    <a:srgbClr val="E2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46" autoAdjust="0"/>
  </p:normalViewPr>
  <p:slideViewPr>
    <p:cSldViewPr>
      <p:cViewPr>
        <p:scale>
          <a:sx n="118" d="100"/>
          <a:sy n="118" d="100"/>
        </p:scale>
        <p:origin x="1768" y="5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468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525836C-A2A2-43BF-B325-AEE8A62DFBB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38442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4156075"/>
            <a:ext cx="5832475" cy="4873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776788"/>
            <a:ext cx="5832475" cy="2619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altLang="ru-RU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9CA59-5EAB-47FC-B91E-2F8A4E1FBD0C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70665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23825"/>
            <a:ext cx="2051050" cy="414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23825"/>
            <a:ext cx="6003925" cy="414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DF6D3-4723-461E-B6FB-55AF28506BA0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60244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40575-8AC1-4096-8AB8-7F840BAB532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6872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3631A-1977-409F-93B1-D69C4F76000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0017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5AD72-D90C-4EBA-BAAA-F0F28FD6DC3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3150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3600450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763" y="1204913"/>
            <a:ext cx="3602037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BAFCD-D635-43C8-9A44-2C0A958C0A8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22306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903A9-0AA0-45E1-AAF2-43958ED3D53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8237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EE577-EFEE-40AE-9E29-FEB54249BCD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1783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8C7DB-DDCF-483C-BC88-4796C85761B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65761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98C65-0412-486C-842E-DDB81F233C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920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EED62-A6C0-4266-B47B-05560602313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801684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E8FB3-E872-454E-A0F5-66EA0519E40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8125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A5B2D-E970-4022-88CB-5B52C15B04D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9490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8475" y="196850"/>
            <a:ext cx="1838325" cy="4403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196850"/>
            <a:ext cx="5364162" cy="4403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C3F74-09B2-431F-AD90-5D39C6B1689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536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66E55-D450-4501-9B56-91D0D57C9EB1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48689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347788"/>
            <a:ext cx="4027487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788"/>
            <a:ext cx="4027488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2A0AD-F171-45F3-84DF-09D0082125C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29052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6C4F3-D36A-41D9-8CA1-0FD2CDEDE67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33706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2F9A7-7760-438E-A568-D55D8965131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02682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BA277-797E-4B2E-9CF3-D5845878396B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63157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3E68C-5923-4972-92E6-E8E804663930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17659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18DBA-6883-4E0B-8510-1B9456D7E80B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46776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3825"/>
            <a:ext cx="82073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7788"/>
            <a:ext cx="820737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fld id="{B49E9053-6F05-425F-B6B2-61707D295BEE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201F45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01F45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01F45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01F45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01F45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201F45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201F45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201F45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201F45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+mn-lt"/>
              </a:defRPr>
            </a:lvl1pPr>
          </a:lstStyle>
          <a:p>
            <a:fld id="{F9064678-27BB-498E-AB39-C7B457B1060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201F45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01F45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01F45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01F45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01F45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201F45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201F45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201F45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201F45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9538" y="4229100"/>
            <a:ext cx="6694710" cy="720725"/>
          </a:xfrm>
          <a:noFill/>
        </p:spPr>
        <p:txBody>
          <a:bodyPr/>
          <a:lstStyle/>
          <a:p>
            <a:r>
              <a:rPr lang="en-US" altLang="ru-RU" dirty="0"/>
              <a:t>Donald Trump's Campaign Rallies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107950" y="4733925"/>
            <a:ext cx="5759450" cy="377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9pPr>
          </a:lstStyle>
          <a:p>
            <a:r>
              <a:rPr lang="en-US" altLang="ru-RU" b="0" dirty="0" err="1"/>
              <a:t>Vereschagina</a:t>
            </a:r>
            <a:r>
              <a:rPr lang="en-US" altLang="ru-RU" b="0" dirty="0"/>
              <a:t> Marina</a:t>
            </a:r>
            <a:endParaRPr lang="uk-UA" altLang="ru-RU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BC5D-995F-4D27-B228-7C89806C3D7C}" type="slidenum">
              <a:rPr lang="en-GB" altLang="ru-RU"/>
              <a:pPr/>
              <a:t>2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196850"/>
            <a:ext cx="8350250" cy="700088"/>
          </a:xfrm>
        </p:spPr>
        <p:txBody>
          <a:bodyPr/>
          <a:lstStyle/>
          <a:p>
            <a:r>
              <a:rPr lang="en-US" altLang="ru-RU" dirty="0"/>
              <a:t>Donald Trump's Campaign Rallies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03312"/>
            <a:ext cx="8350250" cy="3529013"/>
          </a:xfrm>
        </p:spPr>
        <p:txBody>
          <a:bodyPr/>
          <a:lstStyle/>
          <a:p>
            <a:pPr marL="0" indent="0">
              <a:buNone/>
            </a:pPr>
            <a:r>
              <a:rPr lang="en-US" altLang="ru-RU" sz="1800" dirty="0"/>
              <a:t>Goal:</a:t>
            </a:r>
          </a:p>
          <a:p>
            <a:r>
              <a:rPr lang="en-US" altLang="ru-RU" sz="1800" dirty="0"/>
              <a:t>To see if Donald Trump’s speeches differ depending on where the speeches are given (Democratic or Republican state)</a:t>
            </a:r>
          </a:p>
          <a:p>
            <a:pPr marL="0" indent="0">
              <a:buNone/>
            </a:pPr>
            <a:endParaRPr lang="en-US" altLang="ru-RU" sz="1800" dirty="0"/>
          </a:p>
          <a:p>
            <a:pPr marL="0" indent="0">
              <a:buNone/>
            </a:pPr>
            <a:r>
              <a:rPr lang="en-US" altLang="ru-RU" sz="1800" dirty="0"/>
              <a:t>Objectives:</a:t>
            </a:r>
          </a:p>
          <a:p>
            <a:r>
              <a:rPr lang="en-US" altLang="ru-RU" sz="1800" dirty="0"/>
              <a:t>To find models with the highest F1 Score among others</a:t>
            </a:r>
          </a:p>
          <a:p>
            <a:r>
              <a:rPr lang="en-US" altLang="ru-RU" sz="1800" dirty="0"/>
              <a:t>To compare the split results with the cross-validation results</a:t>
            </a:r>
          </a:p>
          <a:p>
            <a:r>
              <a:rPr lang="en-US" altLang="ru-RU" sz="1800" dirty="0"/>
              <a:t>To make a conclusion if  Trump’s speeches vary depending on the state</a:t>
            </a:r>
          </a:p>
          <a:p>
            <a:endParaRPr lang="en-US" altLang="ru-RU" sz="1800" dirty="0"/>
          </a:p>
          <a:p>
            <a:pPr marL="0" indent="0">
              <a:buNone/>
            </a:pPr>
            <a:r>
              <a:rPr lang="en-US" altLang="ru-RU" sz="1800" dirty="0"/>
              <a:t>Extra:</a:t>
            </a:r>
          </a:p>
          <a:p>
            <a:r>
              <a:rPr lang="en-US" altLang="ru-RU" sz="1800" dirty="0"/>
              <a:t>To create a K-Means clustering model to see what Trump talks about in his speeches</a:t>
            </a:r>
          </a:p>
          <a:p>
            <a:endParaRPr lang="uk-UA" altLang="ru-RU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BC5D-995F-4D27-B228-7C89806C3D7C}" type="slidenum">
              <a:rPr lang="en-GB" altLang="ru-RU"/>
              <a:pPr/>
              <a:t>3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196850"/>
            <a:ext cx="8350250" cy="700088"/>
          </a:xfrm>
        </p:spPr>
        <p:txBody>
          <a:bodyPr/>
          <a:lstStyle/>
          <a:p>
            <a:r>
              <a:rPr lang="en-US" altLang="ru-RU" dirty="0"/>
              <a:t>Donald Trump's Campaign Rallies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03312"/>
            <a:ext cx="3383037" cy="352901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ru-RU" sz="1800" dirty="0"/>
              <a:t>The best 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ru-RU" sz="1800" dirty="0" err="1"/>
              <a:t>DecisionTreeClassifier</a:t>
            </a:r>
            <a:endParaRPr lang="uk-UA" altLang="ru-RU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ru-RU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ru-RU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ru-RU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ru-RU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ru-RU" sz="1800" dirty="0" err="1"/>
              <a:t>GaussianNB</a:t>
            </a:r>
            <a:endParaRPr lang="en-US" altLang="ru-RU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GB" altLang="ru-RU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GB" altLang="ru-RU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GB" altLang="ru-RU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GB" altLang="ru-RU" sz="1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53B3E54-BE37-1148-9B49-F22C7FA73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9296" y="1139824"/>
            <a:ext cx="4355232" cy="35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457200" lvl="1" indent="0">
              <a:buFontTx/>
              <a:buNone/>
            </a:pPr>
            <a:r>
              <a:rPr lang="en-US" altLang="ru-RU" sz="1800" b="0" kern="0" dirty="0"/>
              <a:t>The results that are not very good: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ru-RU" sz="1800" b="0" kern="0" dirty="0" err="1"/>
              <a:t>KNeighborsClassifier</a:t>
            </a:r>
            <a:endParaRPr lang="uk-UA" altLang="ru-RU" sz="1800" b="0" kern="0" dirty="0"/>
          </a:p>
          <a:p>
            <a:pPr lvl="1">
              <a:buFont typeface="Arial" panose="020B0604020202020204" pitchFamily="34" charset="0"/>
              <a:buChar char="•"/>
            </a:pPr>
            <a:endParaRPr lang="en-GB" altLang="ru-RU" sz="1800" b="0" kern="0" dirty="0"/>
          </a:p>
          <a:p>
            <a:pPr lvl="1">
              <a:buFont typeface="Arial" panose="020B0604020202020204" pitchFamily="34" charset="0"/>
              <a:buChar char="•"/>
            </a:pPr>
            <a:endParaRPr lang="en-GB" altLang="ru-RU" sz="1800" b="0" kern="0" dirty="0"/>
          </a:p>
          <a:p>
            <a:pPr lvl="1">
              <a:buFont typeface="Arial" panose="020B0604020202020204" pitchFamily="34" charset="0"/>
              <a:buChar char="•"/>
            </a:pPr>
            <a:endParaRPr lang="en-GB" altLang="ru-RU" sz="1800" b="0" kern="0" dirty="0"/>
          </a:p>
          <a:p>
            <a:pPr lvl="1">
              <a:buFont typeface="Arial" panose="020B0604020202020204" pitchFamily="34" charset="0"/>
              <a:buChar char="•"/>
            </a:pPr>
            <a:endParaRPr lang="en-GB" altLang="ru-RU" sz="1800" b="0" kern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ru-RU" sz="1800" b="0" kern="0" dirty="0" err="1"/>
              <a:t>RandomForestClassifier</a:t>
            </a:r>
            <a:endParaRPr lang="en-GB" altLang="ru-RU" sz="1800" b="0" kern="0" dirty="0"/>
          </a:p>
          <a:p>
            <a:pPr lvl="1">
              <a:buFont typeface="Arial" panose="020B0604020202020204" pitchFamily="34" charset="0"/>
              <a:buChar char="•"/>
            </a:pPr>
            <a:endParaRPr lang="en-GB" altLang="ru-RU" sz="1800" b="0" kern="0" dirty="0"/>
          </a:p>
          <a:p>
            <a:pPr lvl="1">
              <a:buFont typeface="Arial" panose="020B0604020202020204" pitchFamily="34" charset="0"/>
              <a:buChar char="•"/>
            </a:pPr>
            <a:endParaRPr lang="en-GB" altLang="ru-RU" sz="1800" b="0" kern="0" dirty="0"/>
          </a:p>
          <a:p>
            <a:pPr lvl="1">
              <a:buFont typeface="Arial" panose="020B0604020202020204" pitchFamily="34" charset="0"/>
              <a:buChar char="•"/>
            </a:pPr>
            <a:endParaRPr lang="en-GB" altLang="ru-RU" sz="1800" b="0" kern="0" dirty="0"/>
          </a:p>
          <a:p>
            <a:pPr lvl="1">
              <a:buFont typeface="Arial" panose="020B0604020202020204" pitchFamily="34" charset="0"/>
              <a:buChar char="•"/>
            </a:pPr>
            <a:endParaRPr lang="en-GB" altLang="ru-RU" sz="1800" b="0" kern="0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D43924A-9AC0-4249-BDC8-10C0D700F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60" y="3512179"/>
            <a:ext cx="4008624" cy="126714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A9E2228-2677-864C-9455-5FD4C0ACB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6" y="1852464"/>
            <a:ext cx="4241788" cy="1232795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637A4862-4BCA-324B-86A2-CE3851195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31" y="3501235"/>
            <a:ext cx="4208512" cy="1252533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D918E623-8415-D742-A1E6-751E61715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160" y="1852464"/>
            <a:ext cx="4208512" cy="123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3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BC5D-995F-4D27-B228-7C89806C3D7C}" type="slidenum">
              <a:rPr lang="en-GB" altLang="ru-RU"/>
              <a:pPr/>
              <a:t>4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196850"/>
            <a:ext cx="8350250" cy="700088"/>
          </a:xfrm>
        </p:spPr>
        <p:txBody>
          <a:bodyPr/>
          <a:lstStyle/>
          <a:p>
            <a:r>
              <a:rPr lang="en-US" altLang="ru-RU" dirty="0"/>
              <a:t>Donald Trump's Campaign Rallies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03312"/>
            <a:ext cx="3383037" cy="352901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ru-RU" sz="1800" dirty="0"/>
              <a:t>The worst 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ru-RU" sz="1800" dirty="0" err="1"/>
              <a:t>MultinomialNB</a:t>
            </a:r>
            <a:endParaRPr lang="en-US" altLang="ru-RU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ru-RU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ru-RU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ru-RU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ru-RU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ru-RU" sz="1800" dirty="0" err="1"/>
              <a:t>BernoulliNB</a:t>
            </a:r>
            <a:endParaRPr lang="en-GB" altLang="ru-RU" sz="1800" dirty="0"/>
          </a:p>
          <a:p>
            <a:pPr marL="457200" lvl="1" indent="0">
              <a:buNone/>
            </a:pPr>
            <a:endParaRPr lang="en-GB" altLang="ru-RU" sz="18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6CA4497-B876-0746-ADB0-AA33E80AA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52464"/>
            <a:ext cx="3884129" cy="1193924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4713431-6C0D-6049-9F42-1A0FF88A4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52124"/>
            <a:ext cx="3990220" cy="1193924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AAF5D9B2-9A5B-9040-A7B5-69E5AE9A7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7" y="1052738"/>
            <a:ext cx="3383037" cy="35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GB" altLang="ru-RU" sz="1800" b="0" kern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ru-RU" sz="1800" b="0" kern="0" dirty="0" err="1"/>
              <a:t>LogisticRegression</a:t>
            </a:r>
            <a:endParaRPr lang="en-US" altLang="ru-RU" sz="1800" b="0" kern="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ru-RU" sz="1800" b="0" kern="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ru-RU" sz="1800" b="0" kern="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ru-RU" sz="1800" b="0" kern="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ru-RU" sz="1800" b="0" kern="0" dirty="0"/>
          </a:p>
          <a:p>
            <a:pPr marL="457200" lvl="1" indent="0">
              <a:buNone/>
            </a:pPr>
            <a:endParaRPr lang="en-GB" altLang="ru-RU" sz="1800" b="0" kern="0" dirty="0"/>
          </a:p>
          <a:p>
            <a:pPr marL="457200" lvl="1" indent="0">
              <a:buFontTx/>
              <a:buNone/>
            </a:pPr>
            <a:endParaRPr lang="en-GB" altLang="ru-RU" sz="1800" b="0" kern="0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A672065F-8C39-7840-877A-1ADF5B001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41" y="1813428"/>
            <a:ext cx="3884130" cy="127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BC5D-995F-4D27-B228-7C89806C3D7C}" type="slidenum">
              <a:rPr lang="en-GB" altLang="ru-RU"/>
              <a:pPr/>
              <a:t>5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196850"/>
            <a:ext cx="8350250" cy="700088"/>
          </a:xfrm>
        </p:spPr>
        <p:txBody>
          <a:bodyPr/>
          <a:lstStyle/>
          <a:p>
            <a:r>
              <a:rPr lang="en-US" altLang="ru-RU" dirty="0"/>
              <a:t>K Means Clustering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D72B09-7509-FC44-9192-4841B856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708448"/>
            <a:ext cx="9143999" cy="29178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Cluster 0: climb, panel, wall, drone, </a:t>
            </a:r>
            <a:r>
              <a:rPr lang="en-GB" dirty="0" err="1"/>
              <a:t>mexican</a:t>
            </a:r>
            <a:r>
              <a:rPr lang="en-GB" dirty="0"/>
              <a:t>, </a:t>
            </a:r>
            <a:r>
              <a:rPr lang="en-GB" dirty="0" err="1"/>
              <a:t>healthcar</a:t>
            </a:r>
            <a:r>
              <a:rPr lang="en-GB" dirty="0"/>
              <a:t>, provisor, build, test plan</a:t>
            </a:r>
          </a:p>
          <a:p>
            <a:pPr marL="0" indent="0">
              <a:buNone/>
            </a:pPr>
            <a:r>
              <a:rPr lang="en-GB" dirty="0"/>
              <a:t>Cluster 1: </a:t>
            </a:r>
            <a:r>
              <a:rPr lang="en-GB" dirty="0" err="1"/>
              <a:t>texa</a:t>
            </a:r>
            <a:r>
              <a:rPr lang="en-GB" dirty="0"/>
              <a:t>, </a:t>
            </a:r>
            <a:r>
              <a:rPr lang="en-GB" dirty="0" err="1"/>
              <a:t>debat</a:t>
            </a:r>
            <a:r>
              <a:rPr lang="en-GB" dirty="0"/>
              <a:t>, </a:t>
            </a:r>
            <a:r>
              <a:rPr lang="en-GB" dirty="0" err="1"/>
              <a:t>pennsylvania</a:t>
            </a:r>
            <a:r>
              <a:rPr lang="en-GB" dirty="0"/>
              <a:t>, trump, play, won, rick, </a:t>
            </a:r>
            <a:r>
              <a:rPr lang="en-GB" dirty="0" err="1"/>
              <a:t>unemploy</a:t>
            </a:r>
            <a:r>
              <a:rPr lang="en-GB" dirty="0"/>
              <a:t>, nation rate</a:t>
            </a:r>
          </a:p>
          <a:p>
            <a:pPr marL="0" indent="0">
              <a:buNone/>
            </a:pPr>
            <a:r>
              <a:rPr lang="en-GB" dirty="0"/>
              <a:t>Cluster 2: billion, farmer, china, tariff, deal, steel, dollar, target, sir, money</a:t>
            </a:r>
          </a:p>
          <a:p>
            <a:pPr marL="0" indent="0">
              <a:buNone/>
            </a:pPr>
            <a:r>
              <a:rPr lang="en-GB" dirty="0"/>
              <a:t>Cluster 3: </a:t>
            </a:r>
            <a:r>
              <a:rPr lang="en-GB" dirty="0" err="1"/>
              <a:t>judg</a:t>
            </a:r>
            <a:r>
              <a:rPr lang="en-GB" dirty="0"/>
              <a:t>, court, alien, ice, </a:t>
            </a:r>
            <a:r>
              <a:rPr lang="en-GB" dirty="0" err="1"/>
              <a:t>philadelphia</a:t>
            </a:r>
            <a:r>
              <a:rPr lang="en-GB" dirty="0"/>
              <a:t>, </a:t>
            </a:r>
            <a:r>
              <a:rPr lang="en-GB" dirty="0" err="1"/>
              <a:t>illeg</a:t>
            </a:r>
            <a:r>
              <a:rPr lang="en-GB" dirty="0"/>
              <a:t>, rape, </a:t>
            </a:r>
            <a:r>
              <a:rPr lang="en-GB" dirty="0" err="1"/>
              <a:t>suprem</a:t>
            </a:r>
            <a:r>
              <a:rPr lang="en-GB" dirty="0"/>
              <a:t>, </a:t>
            </a:r>
            <a:r>
              <a:rPr lang="en-GB" dirty="0" err="1"/>
              <a:t>feder</a:t>
            </a:r>
            <a:r>
              <a:rPr lang="en-GB" dirty="0"/>
              <a:t> </a:t>
            </a:r>
            <a:r>
              <a:rPr lang="en-GB" dirty="0" err="1"/>
              <a:t>sanctuari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Cluster 4: </a:t>
            </a:r>
            <a:r>
              <a:rPr lang="en-GB" dirty="0" err="1"/>
              <a:t>america</a:t>
            </a:r>
            <a:r>
              <a:rPr lang="en-GB" dirty="0"/>
              <a:t>, time, win, democrat, love, call, </a:t>
            </a:r>
            <a:r>
              <a:rPr lang="en-GB" dirty="0" err="1"/>
              <a:t>mani</a:t>
            </a:r>
            <a:r>
              <a:rPr lang="en-GB" dirty="0"/>
              <a:t>, work, </a:t>
            </a:r>
            <a:r>
              <a:rPr lang="en-GB" dirty="0" err="1"/>
              <a:t>biden</a:t>
            </a:r>
            <a:r>
              <a:rPr lang="en-GB" dirty="0"/>
              <a:t>, </a:t>
            </a:r>
            <a:r>
              <a:rPr lang="en-GB" dirty="0" err="1"/>
              <a:t>realli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723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BC5D-995F-4D27-B228-7C89806C3D7C}" type="slidenum">
              <a:rPr lang="en-GB" altLang="ru-RU"/>
              <a:pPr/>
              <a:t>6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196850"/>
            <a:ext cx="8350250" cy="700088"/>
          </a:xfrm>
        </p:spPr>
        <p:txBody>
          <a:bodyPr/>
          <a:lstStyle/>
          <a:p>
            <a:r>
              <a:rPr lang="en-US" altLang="ru-RU" dirty="0"/>
              <a:t>K Means Clustering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D72B09-7509-FC44-9192-4841B856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852464"/>
            <a:ext cx="9143999" cy="29178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Cluster 0: wall. </a:t>
            </a:r>
            <a:r>
              <a:rPr lang="en-GB" dirty="0" err="1"/>
              <a:t>sanctuari</a:t>
            </a:r>
            <a:r>
              <a:rPr lang="en-GB" dirty="0"/>
              <a:t>, border, </a:t>
            </a:r>
            <a:r>
              <a:rPr lang="en-GB" dirty="0" err="1"/>
              <a:t>illeg</a:t>
            </a:r>
            <a:r>
              <a:rPr lang="en-GB" dirty="0"/>
              <a:t>, alien, democrat, release, </a:t>
            </a:r>
            <a:r>
              <a:rPr lang="en-GB" dirty="0" err="1"/>
              <a:t>citi</a:t>
            </a:r>
            <a:r>
              <a:rPr lang="en-GB" dirty="0"/>
              <a:t>, </a:t>
            </a:r>
            <a:r>
              <a:rPr lang="en-GB" dirty="0" err="1"/>
              <a:t>crimin</a:t>
            </a:r>
            <a:r>
              <a:rPr lang="en-GB" dirty="0"/>
              <a:t>, catch</a:t>
            </a:r>
          </a:p>
          <a:p>
            <a:pPr marL="0" indent="0">
              <a:buNone/>
            </a:pPr>
            <a:r>
              <a:rPr lang="en-GB" dirty="0"/>
              <a:t>Cluster 1: drug, </a:t>
            </a:r>
            <a:r>
              <a:rPr lang="en-GB" dirty="0" err="1"/>
              <a:t>healthcar</a:t>
            </a:r>
            <a:r>
              <a:rPr lang="en-GB" dirty="0"/>
              <a:t>, doctor, democrat, parti, border, tri, plan, time, </a:t>
            </a:r>
            <a:r>
              <a:rPr lang="en-GB" dirty="0" err="1"/>
              <a:t>mani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Cluster 2: billion, sir, time, deal, best, number, love, better, trump, </a:t>
            </a:r>
            <a:r>
              <a:rPr lang="en-GB" dirty="0" err="1"/>
              <a:t>mani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Cluster 3: </a:t>
            </a:r>
            <a:r>
              <a:rPr lang="en-GB" dirty="0" err="1"/>
              <a:t>biden</a:t>
            </a:r>
            <a:r>
              <a:rPr lang="en-GB" dirty="0"/>
              <a:t>, china, </a:t>
            </a:r>
            <a:r>
              <a:rPr lang="en-GB" dirty="0" err="1"/>
              <a:t>michigan</a:t>
            </a:r>
            <a:r>
              <a:rPr lang="en-GB" dirty="0"/>
              <a:t>, joe, win, time, billion, call, </a:t>
            </a:r>
            <a:r>
              <a:rPr lang="en-GB" dirty="0" err="1"/>
              <a:t>rememb</a:t>
            </a:r>
            <a:r>
              <a:rPr lang="en-GB" dirty="0"/>
              <a:t>, won</a:t>
            </a:r>
          </a:p>
          <a:p>
            <a:pPr marL="0" indent="0">
              <a:buNone/>
            </a:pPr>
            <a:r>
              <a:rPr lang="en-GB" dirty="0"/>
              <a:t>Cluster 4: </a:t>
            </a:r>
            <a:r>
              <a:rPr lang="en-GB" dirty="0" err="1"/>
              <a:t>america</a:t>
            </a:r>
            <a:r>
              <a:rPr lang="en-GB" dirty="0"/>
              <a:t>, win, nation, </a:t>
            </a:r>
            <a:r>
              <a:rPr lang="en-GB" dirty="0" err="1"/>
              <a:t>togeth</a:t>
            </a:r>
            <a:r>
              <a:rPr lang="en-GB" dirty="0"/>
              <a:t>, </a:t>
            </a:r>
            <a:r>
              <a:rPr lang="en-GB" dirty="0" err="1"/>
              <a:t>believ</a:t>
            </a:r>
            <a:r>
              <a:rPr lang="en-GB" dirty="0"/>
              <a:t>, god, help, fight, family, stand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00485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345</Words>
  <Application>Microsoft Macintosh PowerPoint</Application>
  <PresentationFormat>Custom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Georgia</vt:lpstr>
      <vt:lpstr>template</vt:lpstr>
      <vt:lpstr>Custom Design</vt:lpstr>
      <vt:lpstr>Donald Trump's Campaign Rallies</vt:lpstr>
      <vt:lpstr>Donald Trump's Campaign Rallies</vt:lpstr>
      <vt:lpstr>Donald Trump's Campaign Rallies</vt:lpstr>
      <vt:lpstr>Donald Trump's Campaign Rallies</vt:lpstr>
      <vt:lpstr>K Means Clustering - 1</vt:lpstr>
      <vt:lpstr>K Means Clustering - 2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Верещагина Марина Витальевна</cp:lastModifiedBy>
  <cp:revision>209</cp:revision>
  <dcterms:created xsi:type="dcterms:W3CDTF">2006-06-29T12:15:01Z</dcterms:created>
  <dcterms:modified xsi:type="dcterms:W3CDTF">2020-10-23T15:51:11Z</dcterms:modified>
</cp:coreProperties>
</file>