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1324" y="-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429E21ED-C131-4BC9-B6AF-C7BC54182C20}" type="datetimeFigureOut">
              <a:rPr lang="en-US" smtClean="0"/>
              <a:t>7/4/2020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AD91DD76-5436-408F-B147-50C5C77741A8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E21ED-C131-4BC9-B6AF-C7BC54182C20}" type="datetimeFigureOut">
              <a:rPr lang="en-US" smtClean="0"/>
              <a:t>7/4/2020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1DD76-5436-408F-B147-50C5C77741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E21ED-C131-4BC9-B6AF-C7BC54182C20}" type="datetimeFigureOut">
              <a:rPr lang="en-US" smtClean="0"/>
              <a:t>7/4/2020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1DD76-5436-408F-B147-50C5C77741A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E21ED-C131-4BC9-B6AF-C7BC54182C20}" type="datetimeFigureOut">
              <a:rPr lang="en-US" smtClean="0"/>
              <a:t>7/4/2020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1DD76-5436-408F-B147-50C5C77741A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429E21ED-C131-4BC9-B6AF-C7BC54182C20}" type="datetimeFigureOut">
              <a:rPr lang="en-US" smtClean="0"/>
              <a:t>7/4/2020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AD91DD76-5436-408F-B147-50C5C77741A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E21ED-C131-4BC9-B6AF-C7BC54182C20}" type="datetimeFigureOut">
              <a:rPr lang="en-US" smtClean="0"/>
              <a:t>7/4/2020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1DD76-5436-408F-B147-50C5C77741A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E21ED-C131-4BC9-B6AF-C7BC54182C20}" type="datetimeFigureOut">
              <a:rPr lang="en-US" smtClean="0"/>
              <a:t>7/4/2020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1DD76-5436-408F-B147-50C5C77741A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E21ED-C131-4BC9-B6AF-C7BC54182C20}" type="datetimeFigureOut">
              <a:rPr lang="en-US" smtClean="0"/>
              <a:t>7/4/2020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1DD76-5436-408F-B147-50C5C77741A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E21ED-C131-4BC9-B6AF-C7BC54182C20}" type="datetimeFigureOut">
              <a:rPr lang="en-US" smtClean="0"/>
              <a:t>7/4/2020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1DD76-5436-408F-B147-50C5C77741A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E21ED-C131-4BC9-B6AF-C7BC54182C20}" type="datetimeFigureOut">
              <a:rPr lang="en-US" smtClean="0"/>
              <a:t>7/4/2020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1DD76-5436-408F-B147-50C5C77741A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E21ED-C131-4BC9-B6AF-C7BC54182C20}" type="datetimeFigureOut">
              <a:rPr lang="en-US" smtClean="0"/>
              <a:t>7/4/2020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1DD76-5436-408F-B147-50C5C77741A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429E21ED-C131-4BC9-B6AF-C7BC54182C20}" type="datetimeFigureOut">
              <a:rPr lang="en-US" smtClean="0"/>
              <a:t>7/4/2020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AD91DD76-5436-408F-B147-50C5C77741A8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best location for an ice-cream shop in Manhattan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Capstone Project - IBM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9448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Source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Data set with all </a:t>
            </a:r>
            <a:r>
              <a:rPr lang="en-US" dirty="0"/>
              <a:t>the boroughs and the neighborhoods in </a:t>
            </a:r>
            <a:r>
              <a:rPr lang="en-US" dirty="0" smtClean="0"/>
              <a:t>NY: </a:t>
            </a:r>
            <a:r>
              <a:rPr lang="en-US" sz="1600" b="1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https://</a:t>
            </a:r>
            <a:r>
              <a:rPr lang="en-US" sz="1600" b="1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geo.nyu.edu/catalog/nyu_2451_34572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</a:p>
          <a:p>
            <a:r>
              <a:rPr lang="en-US" dirty="0"/>
              <a:t>Foursquare database </a:t>
            </a:r>
          </a:p>
        </p:txBody>
      </p:sp>
    </p:spTree>
    <p:extLst>
      <p:ext uri="{BB962C8B-B14F-4D97-AF65-F5344CB8AC3E}">
        <p14:creationId xmlns:p14="http://schemas.microsoft.com/office/powerpoint/2010/main" val="1375870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As the ice-cream shop must be located in a tourist area, the first, second or third most common venue in the neighborhood must be a hotel.</a:t>
            </a:r>
          </a:p>
          <a:p>
            <a:pPr lvl="0"/>
            <a:r>
              <a:rPr lang="en-US" dirty="0"/>
              <a:t>The neighborhood should not contain an ice-cream shop among the most common venues.</a:t>
            </a:r>
          </a:p>
          <a:p>
            <a:pPr lvl="0"/>
            <a:r>
              <a:rPr lang="en-US" dirty="0"/>
              <a:t>The ice-cream shop should be located in an area full of restaurants, bistros and cafes. That is, of the 10 most common venues, at least 6 must fall in the following categories: Restaurants, sandwich place, steakhouse, coffee shops, bakery, cafés and bistros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578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en-US" dirty="0" smtClean="0"/>
              <a:t>First Criteria: </a:t>
            </a:r>
            <a:r>
              <a:rPr lang="en-US" dirty="0" smtClean="0"/>
              <a:t>the first, second or third most common venue in the neighborhood must be a hotel.</a:t>
            </a:r>
          </a:p>
          <a:p>
            <a:r>
              <a:rPr lang="en-US" dirty="0" smtClean="0"/>
              <a:t>6 possible neighborhoods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4054867"/>
            <a:ext cx="8915400" cy="2019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9710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en-US" dirty="0" smtClean="0"/>
              <a:t>Second Criteria: </a:t>
            </a:r>
            <a:r>
              <a:rPr lang="en-US" dirty="0" smtClean="0"/>
              <a:t>The neighborhood should not contain an ice-cream shop among the most common venues.</a:t>
            </a:r>
          </a:p>
          <a:p>
            <a:r>
              <a:rPr lang="en-US" dirty="0" smtClean="0"/>
              <a:t>6 possible neighborhoods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81337" y="4038600"/>
            <a:ext cx="8915400" cy="2019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8627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en-US" dirty="0" smtClean="0"/>
              <a:t>Third Criteria: </a:t>
            </a:r>
            <a:r>
              <a:rPr lang="en-US" dirty="0" smtClean="0"/>
              <a:t>Of the 10 most common venues, at least 6 must be: Restaurants, sandwich place, steakhouse, coffee shops, bakery, cafés or bistros.</a:t>
            </a:r>
          </a:p>
          <a:p>
            <a:r>
              <a:rPr lang="en-US" dirty="0" smtClean="0"/>
              <a:t>1 possible neighborhood – Murray Hill</a:t>
            </a:r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304800" y="4419600"/>
            <a:ext cx="845820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523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457200" y="1641771"/>
            <a:ext cx="4041775" cy="4091983"/>
          </a:xfrm>
          <a:prstGeom prst="rect">
            <a:avLst/>
          </a:prstGeom>
        </p:spPr>
      </p:pic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Very </a:t>
            </a:r>
            <a:r>
              <a:rPr lang="en-US" dirty="0"/>
              <a:t>central location, in a walking distance to the Times Square and Central Park and full of restaurants, cafés , </a:t>
            </a:r>
            <a:r>
              <a:rPr lang="en-US" dirty="0" smtClean="0"/>
              <a:t>etc.</a:t>
            </a:r>
          </a:p>
          <a:p>
            <a:r>
              <a:rPr lang="en-US" dirty="0" smtClean="0"/>
              <a:t>In </a:t>
            </a:r>
            <a:r>
              <a:rPr lang="en-US" dirty="0"/>
              <a:t>terms of location, Murray Hill is the best place to a new ice-cream shop according to the methodology of this study.</a:t>
            </a:r>
          </a:p>
        </p:txBody>
      </p:sp>
    </p:spTree>
    <p:extLst>
      <p:ext uri="{BB962C8B-B14F-4D97-AF65-F5344CB8AC3E}">
        <p14:creationId xmlns:p14="http://schemas.microsoft.com/office/powerpoint/2010/main" val="28105885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10</TotalTime>
  <Words>262</Words>
  <Application>Microsoft Office PowerPoint</Application>
  <PresentationFormat>On-screen Show (4:3)</PresentationFormat>
  <Paragraphs>21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Origin</vt:lpstr>
      <vt:lpstr>The best location for an ice-cream shop in Manhattan</vt:lpstr>
      <vt:lpstr>Data Source</vt:lpstr>
      <vt:lpstr>Methodology</vt:lpstr>
      <vt:lpstr>Results</vt:lpstr>
      <vt:lpstr>Results</vt:lpstr>
      <vt:lpstr>Results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best location for an ice-cream shop in Manhattan</dc:title>
  <dc:creator>Marina de Gusmão</dc:creator>
  <cp:lastModifiedBy>Marina de Gusmão</cp:lastModifiedBy>
  <cp:revision>2</cp:revision>
  <dcterms:created xsi:type="dcterms:W3CDTF">2020-07-04T20:54:04Z</dcterms:created>
  <dcterms:modified xsi:type="dcterms:W3CDTF">2020-07-04T21:04:49Z</dcterms:modified>
</cp:coreProperties>
</file>