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los Text"/>
      <p:regular r:id="rId16"/>
      <p:bold r:id="rId17"/>
    </p:embeddedFont>
    <p:embeddedFont>
      <p:font typeface="Golos Text SemiBo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losText-bold.fntdata"/><Relationship Id="rId16" Type="http://schemas.openxmlformats.org/officeDocument/2006/relationships/font" Target="fonts/GolosTex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losTextSemiBold-bold.fntdata"/><Relationship Id="rId6" Type="http://schemas.openxmlformats.org/officeDocument/2006/relationships/slide" Target="slides/slide1.xml"/><Relationship Id="rId18" Type="http://schemas.openxmlformats.org/officeDocument/2006/relationships/font" Target="fonts/GolosTex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0789f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070789fa1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70789fa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70789fa1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70789fa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070789fa1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70789fa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070789fa1d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70789fa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070789fa1d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70789fa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070789fa1d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6" name="Google Shape;66;p11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68" name="Google Shape;68;p11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69" name="Google Shape;69;p11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6" name="Google Shape;76;p12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77" name="Google Shape;77;p12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78" name="Google Shape;78;p12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2" name="Google Shape;82;p12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3" name="Google Shape;83;p12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23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23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23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0" name="Google Shape;50;p9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10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10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0" name="Google Shape;60;p10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1" name="Google Shape;61;p10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371600" y="2455275"/>
            <a:ext cx="640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3700">
                <a:solidFill>
                  <a:schemeClr val="lt1"/>
                </a:solidFill>
              </a:rPr>
              <a:t>Создание АИС для выбранной компании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892325" y="3759275"/>
            <a:ext cx="362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Выполнили:  Баженов А. А. К3240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  Михайлов Ю. А. </a:t>
            </a: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К3241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  Шестак Б. Е. К3240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892325" y="4533850"/>
            <a:ext cx="31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Преподаватель: Говорова М. М.</a:t>
            </a:r>
            <a:endParaRPr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sp>
        <p:nvSpPr>
          <p:cNvPr id="195" name="Google Shape;195;p33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Анализ поведения системы с использованием DFD-диаграмм (DFD)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</a:pPr>
            <a:r>
              <a:rPr lang="ru-RU"/>
              <a:t>Использование методологии контекстных диаграмм (DFD)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Предметная область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225" y="2378775"/>
            <a:ext cx="4085050" cy="19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977463" y="152266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О</a:t>
            </a:r>
            <a:r>
              <a:rPr lang="ru-RU" sz="1800"/>
              <a:t>владение практическими навыками и умениями исследования предметной области.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П</a:t>
            </a:r>
            <a:r>
              <a:rPr lang="ru-RU" sz="1800"/>
              <a:t>роектирование функциональной модели АИС для данной во варианте компании - “Бюро проката яхт Сан-Хуана”.</a:t>
            </a:r>
            <a:endParaRPr sz="18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476325" y="312810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Цели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604963" y="108056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Определить назначение ИС.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Выделить основной процесс и внешние сущности по отношению к нему.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Выделить потоки для внешних сущностей по отношению к основному событию (функции/процесс /работе).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Составить контекстную диаграмму нулевого уровня (уровень А-0).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-RU" sz="1200"/>
              <a:t>Составить детализированную контекстную диаграмму (уровень А0, возможна детализация глубже на следующий уровень единичных процессов с уровня А0).</a:t>
            </a:r>
            <a:endParaRPr/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Задачи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CA ERwin Process Modeler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Методология контекстных диаграмм - DFD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MS Power Point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Средства выполнения проекта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Этап 1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/>
              <a:t>Анализ данной в нашем варианте предметной области: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Основные внешние сущности</a:t>
            </a:r>
            <a:endParaRPr/>
          </a:p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Необходимые активности (процессы)</a:t>
            </a:r>
            <a:endParaRPr/>
          </a:p>
          <a:p>
            <a:pPr indent="0" lvl="0" marL="45720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Определение входящих/выходящих потоков информации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Этап 2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57200" y="1148125"/>
            <a:ext cx="17628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ru-RU"/>
              <a:t>Построение модели уровня А-0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825" y="999350"/>
            <a:ext cx="5528800" cy="381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Этап 3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57200" y="1148150"/>
            <a:ext cx="17310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None/>
            </a:pPr>
            <a:r>
              <a:rPr lang="ru-RU"/>
              <a:t>Построение модели уровня А0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00" y="986225"/>
            <a:ext cx="5503975" cy="38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624113" y="1118840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Изучено ПО “</a:t>
            </a:r>
            <a:r>
              <a:rPr lang="ru-RU"/>
              <a:t>CA ERwin Process Modeler” для построения DFD диаграмм, а также методология их построения.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Проведено несколько этапов создания ИС для описанной организации в рамках задания лабораторной работы.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Результатом стала контекстная диаграмма на уровнях А-0 и А0 для данного предприятия.</a:t>
            </a:r>
            <a:endParaRPr/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Выводы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