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Oswald Medium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444cf948b_0_3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444cf948b_0_3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444cf948b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444cf948b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444cf948b_0_3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444cf948b_0_3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44cf948b_0_3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44cf948b_0_3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444cf948b_0_3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444cf948b_0_3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44cf948b_0_3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444cf948b_0_3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444cf948b_0_3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444cf948b_0_3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44cf948b_0_3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444cf948b_0_3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444cf948b_0_3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444cf948b_0_3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Лабораторная работа №1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Анализ агентства по изготовлению  наружной рекламы «Ньютон» с  использованием DFD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400150" y="3244600"/>
            <a:ext cx="3470700" cy="1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12700" rtl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Кутуков Д.А., Кижваткин Н.М., </a:t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12700" marR="12700" rtl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Камалов Р.О., Лошкарёв Д.В.</a:t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12700" marR="12700" rtl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12700" marR="12700" rtl="0" algn="l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Группа: 2.3.5</a:t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Преподаватель: Говорова М.М.</a:t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975" y="623650"/>
            <a:ext cx="1740400" cy="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16750" y="2066125"/>
            <a:ext cx="7688700" cy="22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Агентство «Ньютон»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Medium"/>
              <a:buChar char="●"/>
            </a:pPr>
            <a:r>
              <a:rPr lang="ru" sz="1200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- изготовление различных видов наружной рекламы</a:t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Medium"/>
              <a:buChar char="●"/>
            </a:pPr>
            <a:r>
              <a:rPr lang="ru" sz="1200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- изготовление некоторых видов полиграфии</a:t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 Medium"/>
              <a:buChar char="●"/>
            </a:pPr>
            <a:r>
              <a:rPr lang="ru" sz="1200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- размещение и установка наружной рекламы</a:t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950" y="529000"/>
            <a:ext cx="3010199" cy="43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Цели и задачи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57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Цель</a:t>
            </a:r>
            <a:endParaRPr b="1"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01600" marR="12700" rtl="0" algn="l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Проектирование функциональной модели АИС для агентства по  изготовлению наружной рекламы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01600" marR="12700" rtl="0" algn="l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Задачи</a:t>
            </a:r>
            <a:endParaRPr b="1"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</a:pPr>
            <a:r>
              <a:rPr lang="ru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Составить контекстную диаграмму нулевого уровня А-0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</a:pPr>
            <a:r>
              <a:rPr lang="ru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Составить </a:t>
            </a:r>
            <a:r>
              <a:rPr lang="ru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декомпозиционную </a:t>
            </a:r>
            <a:r>
              <a:rPr lang="ru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диаграмму уровня А0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</a:pPr>
            <a:r>
              <a:rPr lang="ru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Проанализировать события (функции/работы/процессы),  определить связи по потокам данных между сущностями,  событиями, накопителями данных.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Этапы создания модели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8320800" cy="21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lnSpc>
                <a:spcPct val="24863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swald"/>
              <a:buAutoNum type="arabicPeriod"/>
            </a:pPr>
            <a:r>
              <a:rPr lang="ru" sz="4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Определить назначение ИС.</a:t>
            </a:r>
            <a:endParaRPr sz="4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12700" rtl="0" algn="l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swald"/>
              <a:buAutoNum type="arabicPeriod"/>
            </a:pPr>
            <a:r>
              <a:rPr lang="ru" sz="4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Выделить основной процесс и внешние сущности по отношению к  нему.</a:t>
            </a:r>
            <a:endParaRPr sz="4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swald"/>
              <a:buAutoNum type="arabicPeriod"/>
            </a:pPr>
            <a:r>
              <a:rPr lang="ru" sz="4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Выделить потоки для внешних сущностей по отношению к основному  событию (функции/процесс /работе).</a:t>
            </a:r>
            <a:endParaRPr sz="4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220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swald"/>
              <a:buAutoNum type="arabicPeriod"/>
            </a:pPr>
            <a:r>
              <a:rPr lang="ru" sz="4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Составить контекстную диаграмму нулевого уровня (уровень А-0).</a:t>
            </a:r>
            <a:endParaRPr sz="4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swald"/>
              <a:buAutoNum type="arabicPeriod"/>
            </a:pPr>
            <a:r>
              <a:rPr lang="ru" sz="4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Проанализировать события (функции/работы/процессы), определить  связи по потокам данных между сущностями, событиями, накопителями  данных.</a:t>
            </a:r>
            <a:endParaRPr sz="4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lnSpc>
                <a:spcPct val="23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swald"/>
              <a:buAutoNum type="arabicPeriod"/>
            </a:pPr>
            <a:r>
              <a:rPr lang="ru" sz="4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Составить детализированную контекстную диаграмму (уровень А0).</a:t>
            </a:r>
            <a:endParaRPr sz="4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Методы и средства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Методы</a:t>
            </a:r>
            <a:endParaRPr b="1"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-"/>
            </a:pPr>
            <a:r>
              <a:rPr lang="ru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Моделирование</a:t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-"/>
            </a:pPr>
            <a:r>
              <a:rPr lang="ru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Классификация потоков данных и участников процесса</a:t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Методология</a:t>
            </a:r>
            <a:endParaRPr b="1"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Каскадная, последовательная</a:t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CASE-средство</a:t>
            </a:r>
            <a:endParaRPr b="1"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ERwin Data Modeler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6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Диаграмма А-0</a:t>
            </a:r>
            <a:endParaRPr sz="265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612" y="1366425"/>
            <a:ext cx="6816774" cy="3682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Декомпозиционная диаграмма А0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1894200"/>
            <a:ext cx="76887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2700" marR="12700" rtl="0" algn="l">
              <a:lnSpc>
                <a:spcPct val="20090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222222"/>
                </a:solidFill>
                <a:latin typeface="Oswald"/>
                <a:ea typeface="Oswald"/>
                <a:cs typeface="Oswald"/>
                <a:sym typeface="Oswald"/>
              </a:rPr>
              <a:t>Цель: </a:t>
            </a:r>
            <a:endParaRPr b="1" sz="1400">
              <a:solidFill>
                <a:srgbClr val="22222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2700" marR="12700" rtl="0" algn="l">
              <a:lnSpc>
                <a:spcPct val="20090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22222"/>
                </a:solidFill>
                <a:latin typeface="Oswald"/>
                <a:ea typeface="Oswald"/>
                <a:cs typeface="Oswald"/>
                <a:sym typeface="Oswald"/>
              </a:rPr>
              <a:t>Декомпозировать основной процесс, показанный  на уровне A-0, на более мелкие, управляемые процессы.</a:t>
            </a:r>
            <a:endParaRPr sz="1400">
              <a:solidFill>
                <a:srgbClr val="22222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2700" marR="12700" rtl="0" algn="l">
              <a:lnSpc>
                <a:spcPct val="20090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Матрица списка</a:t>
            </a:r>
            <a:endParaRPr b="1" sz="15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5" y="2914750"/>
            <a:ext cx="2377025" cy="2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56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Д</a:t>
            </a:r>
            <a:r>
              <a:rPr lang="ru" sz="2400">
                <a:latin typeface="Oswald"/>
                <a:ea typeface="Oswald"/>
                <a:cs typeface="Oswald"/>
                <a:sym typeface="Oswald"/>
              </a:rPr>
              <a:t>иаграмма А0</a:t>
            </a:r>
            <a:endParaRPr sz="265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5456" l="11729" r="25143" t="13229"/>
          <a:stretch/>
        </p:blipFill>
        <p:spPr>
          <a:xfrm>
            <a:off x="1025800" y="1254950"/>
            <a:ext cx="6291824" cy="37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Выводы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 ходе выполнения лабораторной работы наша команда научилась анализировать поведение систем бизнеса с использованием DFD–диаграмм, мы получили опыт работы в команде, кроме того получили необходимые навыки для работы в программе </a:t>
            </a:r>
            <a:r>
              <a:rPr lang="ru" sz="12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ERwin Data Modeler</a:t>
            </a:r>
            <a:r>
              <a:rPr lang="ru" sz="125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 В итоге мы смогли создать функциональную модель АИС для агентства «Ньютон»</a:t>
            </a:r>
            <a:endParaRPr sz="125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