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033b9183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033b9183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033b9183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033b9183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033b9183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033b9183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033b9183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033b9183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033b9183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033b9183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033b9183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033b9183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033b9183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033b9183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033b9183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033b9183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72425" y="579300"/>
            <a:ext cx="5499300" cy="21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Comfortaa"/>
                <a:ea typeface="Comfortaa"/>
                <a:cs typeface="Comfortaa"/>
                <a:sym typeface="Comfortaa"/>
              </a:rPr>
              <a:t>САНКТ-ПЕТЕРБУРГСКИЙ НАЦИОНАЛЬНЫЙ ИССЛЕДОВАТЕЛЬСКИЙ УНИВЕРСИТЕТ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Comfortaa"/>
                <a:ea typeface="Comfortaa"/>
                <a:cs typeface="Comfortaa"/>
                <a:sym typeface="Comfortaa"/>
              </a:rPr>
              <a:t>ИНФОРМАЦИОННЫХ ТЕХНОЛОГИЙ, МЕХАНИКИ И ОПТИКИ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Comfortaa"/>
                <a:ea typeface="Comfortaa"/>
                <a:cs typeface="Comfortaa"/>
                <a:sym typeface="Comfortaa"/>
              </a:rPr>
              <a:t>ФАКУЛЬТЕТ ИНФОКОММУНИКАЦИОННЫХ ТЕХНОЛОГИЙ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None/>
            </a:pPr>
            <a:r>
              <a:rPr b="1" lang="ru" sz="1500">
                <a:latin typeface="Comfortaa"/>
                <a:ea typeface="Comfortaa"/>
                <a:cs typeface="Comfortaa"/>
                <a:sym typeface="Comfortaa"/>
              </a:rPr>
              <a:t>АНАЛИЗ ПОВЕДЕНИЯ СИСТЕМЫ С ИСПОЛЬЗОВАНИЕМ КОНТЕКСТНЫХ ДИАГРАММ (DFD)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395500"/>
            <a:ext cx="34707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600">
                <a:latin typeface="Comfortaa"/>
                <a:ea typeface="Comfortaa"/>
                <a:cs typeface="Comfortaa"/>
                <a:sym typeface="Comfortaa"/>
              </a:rPr>
              <a:t>Выполнили: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600">
                <a:latin typeface="Comfortaa"/>
                <a:ea typeface="Comfortaa"/>
                <a:cs typeface="Comfortaa"/>
                <a:sym typeface="Comfortaa"/>
              </a:rPr>
              <a:t>Турищев А. И.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600">
                <a:latin typeface="Comfortaa"/>
                <a:ea typeface="Comfortaa"/>
                <a:cs typeface="Comfortaa"/>
                <a:sym typeface="Comfortaa"/>
              </a:rPr>
              <a:t>Группа: К3240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66600" y="39904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omfortaa"/>
                <a:ea typeface="Comfortaa"/>
                <a:cs typeface="Comfortaa"/>
                <a:sym typeface="Comfortaa"/>
              </a:rPr>
              <a:t>Преподаватель: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omfortaa"/>
                <a:ea typeface="Comfortaa"/>
                <a:cs typeface="Comfortaa"/>
                <a:sym typeface="Comfortaa"/>
              </a:rPr>
              <a:t>Говорова М. 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ru" sz="3500">
                <a:latin typeface="Comfortaa"/>
                <a:ea typeface="Comfortaa"/>
                <a:cs typeface="Comfortaa"/>
                <a:sym typeface="Comfortaa"/>
              </a:rPr>
              <a:t>Предметная область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540385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Агентство по изготовлению наружной рекламы «Ньютон».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540385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54038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В услуги агентства входит: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268605" lvl="0" marL="72009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изготовление различных видов наружной рекламы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268605" lvl="0" marL="72009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изготовление некоторых видов полиграфии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268605" lvl="0" marL="72009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размещение и установка наружной рекламы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4495975" y="580050"/>
            <a:ext cx="4553400" cy="19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- создание функциональной модели АИС </a:t>
            </a:r>
            <a:r>
              <a:rPr lang="ru"/>
              <a:t>Агентство по изготовлению наружной рекламы «Ньютон» по методологии DFD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3000"/>
            <a:ext cx="4358426" cy="31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572000" y="2571750"/>
            <a:ext cx="382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Работа была выполнена в ERwin Process Modeler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528000" y="382850"/>
            <a:ext cx="2088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026000" y="1014600"/>
            <a:ext cx="39840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Определить назначение ИС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Выделить основной процесс и внешние сущности по отношению к нему.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Выделить потоки для внешних сущностей по отношению к основному событию (функции/процесс /работе).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5010000" y="917200"/>
            <a:ext cx="39840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Составить контекстную диаграмму нулевого уровня.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Проанализировать события (функции/работы/процессы), определить связи по потокам данных между сущностями, событиями, накопителями данных.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Составить детализированную контекстную диаграмму.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Назначение ИС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626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Автоматизировать работу компании “Ньютон”,  в частности передавать данные между различными работниками,  клиентом, а также облегчить работу по изготовлению и установке или доставки рекламы.по</a:t>
            </a:r>
            <a:endParaRPr sz="15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525" y="2804225"/>
            <a:ext cx="4678552" cy="233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процесс и внешние сущности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34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основной процесс: Изготовление рекламы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Сущности: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Мастер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Директор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Макетчик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Клиент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Поставщик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</a:t>
            </a:r>
            <a:r>
              <a:rPr lang="ru"/>
              <a:t>онтекстная диаграмму нулевого уровня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75" y="893437"/>
            <a:ext cx="7630849" cy="42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42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</a:t>
            </a:r>
            <a:r>
              <a:rPr lang="ru"/>
              <a:t>етализированная контекстную диаграмму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00" y="903950"/>
            <a:ext cx="7656200" cy="42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В ходе работы было определено назначение ИС, выделены основной процесс и внешние сущности по отношению к нему, потоки для внешних сущностей по отношению к основному событию, составлена контекстная диаграмма нулевого уровня. А также определены связи по потокам данных между сущностями, событиями, накопителями данных и составлена детализированная контекстная диаграмма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