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ACD"/>
          </a:solidFill>
        </a:fill>
      </a:tcStyle>
    </a:wholeTbl>
    <a:band2H>
      <a:tcTxStyle/>
      <a:tcStyle>
        <a:tcBdr/>
        <a:fill>
          <a:solidFill>
            <a:srgbClr val="FBE6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963397"/>
            <a:ext cx="2532745" cy="1883024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800" b="1"/>
            </a:lvl1pPr>
            <a:lvl2pPr>
              <a:spcBef>
                <a:spcPts val="300"/>
              </a:spcBef>
              <a:defRPr sz="1800" b="1"/>
            </a:lvl2pPr>
            <a:lvl3pPr>
              <a:spcBef>
                <a:spcPts val="300"/>
              </a:spcBef>
              <a:defRPr sz="1800" b="1"/>
            </a:lvl3pPr>
            <a:lvl4pPr>
              <a:spcBef>
                <a:spcPts val="300"/>
              </a:spcBef>
              <a:defRPr sz="1800" b="1"/>
            </a:lvl4pPr>
            <a:lvl5pPr>
              <a:spcBef>
                <a:spcPts val="300"/>
              </a:spcBef>
              <a:defRPr sz="18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Google Shape;65;p11"/>
          <p:cNvSpPr>
            <a:spLocks noGrp="1"/>
          </p:cNvSpPr>
          <p:nvPr>
            <p:ph type="pic" sz="quarter" idx="21"/>
          </p:nvPr>
        </p:nvSpPr>
        <p:spPr>
          <a:xfrm>
            <a:off x="3095170" y="963396"/>
            <a:ext cx="2532745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Google Shape;66;p11"/>
          <p:cNvSpPr>
            <a:spLocks noGrp="1"/>
          </p:cNvSpPr>
          <p:nvPr>
            <p:ph type="pic" sz="quarter" idx="22"/>
          </p:nvPr>
        </p:nvSpPr>
        <p:spPr>
          <a:xfrm>
            <a:off x="5733141" y="966927"/>
            <a:ext cx="2532745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Google Shape;67;p11"/>
          <p:cNvSpPr>
            <a:spLocks noGrp="1"/>
          </p:cNvSpPr>
          <p:nvPr>
            <p:ph type="pic" sz="quarter" idx="23"/>
          </p:nvPr>
        </p:nvSpPr>
        <p:spPr>
          <a:xfrm>
            <a:off x="5733141" y="2954041"/>
            <a:ext cx="2532745" cy="18830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Google Shape;68;p11"/>
          <p:cNvSpPr>
            <a:spLocks noGrp="1"/>
          </p:cNvSpPr>
          <p:nvPr>
            <p:ph type="pic" sz="quarter" idx="24"/>
          </p:nvPr>
        </p:nvSpPr>
        <p:spPr>
          <a:xfrm>
            <a:off x="3095170" y="2960314"/>
            <a:ext cx="2532745" cy="18830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Google Shape;69;p11"/>
          <p:cNvSpPr>
            <a:spLocks noGrp="1"/>
          </p:cNvSpPr>
          <p:nvPr>
            <p:ph type="pic" sz="quarter" idx="25"/>
          </p:nvPr>
        </p:nvSpPr>
        <p:spPr>
          <a:xfrm>
            <a:off x="457199" y="2960314"/>
            <a:ext cx="2532746" cy="18830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2367645"/>
            <a:ext cx="2589214" cy="269082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 b="1"/>
            </a:lvl1pPr>
            <a:lvl2pPr marL="777240" indent="-205740">
              <a:spcBef>
                <a:spcPts val="200"/>
              </a:spcBef>
              <a:buSzPts val="1200"/>
              <a:buChar char="•"/>
              <a:defRPr sz="1200" b="1"/>
            </a:lvl2pPr>
            <a:lvl3pPr marL="1285875" indent="-257175">
              <a:spcBef>
                <a:spcPts val="200"/>
              </a:spcBef>
              <a:buSzPts val="1200"/>
              <a:buChar char="•"/>
              <a:defRPr sz="1200" b="1"/>
            </a:lvl3pPr>
            <a:lvl4pPr marL="1743075" indent="-257175">
              <a:spcBef>
                <a:spcPts val="200"/>
              </a:spcBef>
              <a:buSzPts val="1200"/>
              <a:buChar char="•"/>
              <a:defRPr sz="1200" b="1"/>
            </a:lvl4pPr>
            <a:lvl5pPr>
              <a:spcBef>
                <a:spcPts val="200"/>
              </a:spcBef>
              <a:defRPr sz="12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4" name="Google Shape;72;p12"/>
          <p:cNvSpPr txBox="1">
            <a:spLocks noGrp="1"/>
          </p:cNvSpPr>
          <p:nvPr>
            <p:ph type="body" sz="quarter" idx="21"/>
          </p:nvPr>
        </p:nvSpPr>
        <p:spPr>
          <a:xfrm>
            <a:off x="3275818" y="2367645"/>
            <a:ext cx="2589215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125" name="Google Shape;73;p12"/>
          <p:cNvSpPr txBox="1">
            <a:spLocks noGrp="1"/>
          </p:cNvSpPr>
          <p:nvPr>
            <p:ph type="body" sz="quarter" idx="22"/>
          </p:nvPr>
        </p:nvSpPr>
        <p:spPr>
          <a:xfrm>
            <a:off x="6085706" y="2367645"/>
            <a:ext cx="2589214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12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7" name="Google Shape;75;p12"/>
          <p:cNvSpPr>
            <a:spLocks noGrp="1"/>
          </p:cNvSpPr>
          <p:nvPr>
            <p:ph type="pic" sz="quarter" idx="23"/>
          </p:nvPr>
        </p:nvSpPr>
        <p:spPr>
          <a:xfrm>
            <a:off x="454049" y="952606"/>
            <a:ext cx="2589215" cy="13042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Google Shape;76;p12"/>
          <p:cNvSpPr>
            <a:spLocks noGrp="1"/>
          </p:cNvSpPr>
          <p:nvPr>
            <p:ph type="pic" sz="quarter" idx="24"/>
          </p:nvPr>
        </p:nvSpPr>
        <p:spPr>
          <a:xfrm>
            <a:off x="3275817" y="952606"/>
            <a:ext cx="2589214" cy="13042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Google Shape;77;p12"/>
          <p:cNvSpPr>
            <a:spLocks noGrp="1"/>
          </p:cNvSpPr>
          <p:nvPr>
            <p:ph type="pic" sz="quarter" idx="25"/>
          </p:nvPr>
        </p:nvSpPr>
        <p:spPr>
          <a:xfrm>
            <a:off x="6089789" y="952606"/>
            <a:ext cx="2589214" cy="13042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Google Shape;78;p12"/>
          <p:cNvSpPr txBox="1">
            <a:spLocks noGrp="1"/>
          </p:cNvSpPr>
          <p:nvPr>
            <p:ph type="body" sz="quarter" idx="26"/>
          </p:nvPr>
        </p:nvSpPr>
        <p:spPr>
          <a:xfrm>
            <a:off x="460351" y="4281396"/>
            <a:ext cx="2589215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131" name="Google Shape;79;p12"/>
          <p:cNvSpPr txBox="1">
            <a:spLocks noGrp="1"/>
          </p:cNvSpPr>
          <p:nvPr>
            <p:ph type="body" sz="quarter" idx="27"/>
          </p:nvPr>
        </p:nvSpPr>
        <p:spPr>
          <a:xfrm>
            <a:off x="3278969" y="4281396"/>
            <a:ext cx="2589215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132" name="Google Shape;80;p12"/>
          <p:cNvSpPr txBox="1">
            <a:spLocks noGrp="1"/>
          </p:cNvSpPr>
          <p:nvPr>
            <p:ph type="body" sz="quarter" idx="28"/>
          </p:nvPr>
        </p:nvSpPr>
        <p:spPr>
          <a:xfrm>
            <a:off x="6088856" y="4281396"/>
            <a:ext cx="2589215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133" name="Google Shape;81;p12"/>
          <p:cNvSpPr>
            <a:spLocks noGrp="1"/>
          </p:cNvSpPr>
          <p:nvPr>
            <p:ph type="pic" sz="quarter" idx="29"/>
          </p:nvPr>
        </p:nvSpPr>
        <p:spPr>
          <a:xfrm>
            <a:off x="457200" y="2866357"/>
            <a:ext cx="2589215" cy="13042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oogle Shape;82;p12"/>
          <p:cNvSpPr>
            <a:spLocks noGrp="1"/>
          </p:cNvSpPr>
          <p:nvPr>
            <p:ph type="pic" sz="quarter" idx="30"/>
          </p:nvPr>
        </p:nvSpPr>
        <p:spPr>
          <a:xfrm>
            <a:off x="3278968" y="2866357"/>
            <a:ext cx="2589214" cy="13042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Google Shape;83;p12"/>
          <p:cNvSpPr>
            <a:spLocks noGrp="1"/>
          </p:cNvSpPr>
          <p:nvPr>
            <p:ph type="pic" sz="quarter" idx="31"/>
          </p:nvPr>
        </p:nvSpPr>
        <p:spPr>
          <a:xfrm>
            <a:off x="6092940" y="2866357"/>
            <a:ext cx="2589214" cy="13042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инал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07998" y="1792285"/>
            <a:ext cx="3635831" cy="157367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3" name="Google Shape;89;p14"/>
          <p:cNvSpPr txBox="1">
            <a:spLocks noGrp="1"/>
          </p:cNvSpPr>
          <p:nvPr>
            <p:ph type="body" sz="quarter" idx="21"/>
          </p:nvPr>
        </p:nvSpPr>
        <p:spPr>
          <a:xfrm>
            <a:off x="507998" y="1182459"/>
            <a:ext cx="2960915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154" name="Google Shape;90;p14"/>
          <p:cNvSpPr txBox="1">
            <a:spLocks noGrp="1"/>
          </p:cNvSpPr>
          <p:nvPr>
            <p:ph type="body" sz="quarter" idx="22"/>
          </p:nvPr>
        </p:nvSpPr>
        <p:spPr>
          <a:xfrm>
            <a:off x="5000171" y="3011485"/>
            <a:ext cx="3635831" cy="157367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400"/>
            </a:pPr>
            <a:endParaRPr/>
          </a:p>
        </p:txBody>
      </p:sp>
      <p:sp>
        <p:nvSpPr>
          <p:cNvPr id="155" name="Google Shape;91;p14"/>
          <p:cNvSpPr txBox="1">
            <a:spLocks noGrp="1"/>
          </p:cNvSpPr>
          <p:nvPr>
            <p:ph type="body" sz="quarter" idx="23"/>
          </p:nvPr>
        </p:nvSpPr>
        <p:spPr>
          <a:xfrm>
            <a:off x="5000171" y="2401659"/>
            <a:ext cx="2960914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5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8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defRPr sz="1800">
                <a:solidFill>
                  <a:srgbClr val="FFFFFF"/>
                </a:solidFill>
              </a:defRPr>
            </a:lvl2pPr>
            <a:lvl3pPr>
              <a:spcBef>
                <a:spcPts val="300"/>
              </a:spcBef>
              <a:defRPr sz="1800">
                <a:solidFill>
                  <a:srgbClr val="FFFFFF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rgbClr val="FFFFFF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3" name="Google Shape;101;p17"/>
          <p:cNvSpPr>
            <a:spLocks noGrp="1"/>
          </p:cNvSpPr>
          <p:nvPr>
            <p:ph type="pic" sz="half" idx="21"/>
          </p:nvPr>
        </p:nvSpPr>
        <p:spPr>
          <a:xfrm>
            <a:off x="457200" y="936852"/>
            <a:ext cx="4608513" cy="38421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508171" y="1153885"/>
            <a:ext cx="2532744" cy="342537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/>
            </a:lvl1pPr>
            <a:lvl2pPr>
              <a:spcBef>
                <a:spcPts val="200"/>
              </a:spcBef>
              <a:defRPr sz="14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8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defRPr sz="1800">
                <a:solidFill>
                  <a:srgbClr val="FFFFFF"/>
                </a:solidFill>
              </a:defRPr>
            </a:lvl2pPr>
            <a:lvl3pPr>
              <a:spcBef>
                <a:spcPts val="300"/>
              </a:spcBef>
              <a:defRPr sz="1800">
                <a:solidFill>
                  <a:srgbClr val="FFFFFF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rgbClr val="FFFFFF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07998" y="1792285"/>
            <a:ext cx="3635831" cy="157367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200"/>
              </a:spcBef>
              <a:defRPr sz="1500"/>
            </a:lvl1pPr>
            <a:lvl2pPr>
              <a:lnSpc>
                <a:spcPct val="120000"/>
              </a:lnSpc>
              <a:spcBef>
                <a:spcPts val="200"/>
              </a:spcBef>
              <a:defRPr sz="1500"/>
            </a:lvl2pPr>
            <a:lvl3pPr>
              <a:lnSpc>
                <a:spcPct val="120000"/>
              </a:lnSpc>
              <a:spcBef>
                <a:spcPts val="200"/>
              </a:spcBef>
              <a:defRPr sz="1500"/>
            </a:lvl3pPr>
            <a:lvl4pPr>
              <a:lnSpc>
                <a:spcPct val="120000"/>
              </a:lnSpc>
              <a:spcBef>
                <a:spcPts val="200"/>
              </a:spcBef>
              <a:defRPr sz="1500"/>
            </a:lvl4pPr>
            <a:lvl5pPr>
              <a:lnSpc>
                <a:spcPct val="120000"/>
              </a:lnSpc>
              <a:spcBef>
                <a:spcPts val="200"/>
              </a:spcBef>
              <a:defRPr sz="1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2" name="Google Shape;108;p19"/>
          <p:cNvSpPr txBox="1">
            <a:spLocks noGrp="1"/>
          </p:cNvSpPr>
          <p:nvPr>
            <p:ph type="body" sz="quarter" idx="21"/>
          </p:nvPr>
        </p:nvSpPr>
        <p:spPr>
          <a:xfrm>
            <a:off x="507998" y="1182459"/>
            <a:ext cx="2960915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203" name="Google Shape;109;p19"/>
          <p:cNvSpPr txBox="1">
            <a:spLocks noGrp="1"/>
          </p:cNvSpPr>
          <p:nvPr>
            <p:ph type="body" sz="quarter" idx="22"/>
          </p:nvPr>
        </p:nvSpPr>
        <p:spPr>
          <a:xfrm>
            <a:off x="5000171" y="3011485"/>
            <a:ext cx="3635831" cy="157367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204" name="Google Shape;110;p19"/>
          <p:cNvSpPr txBox="1">
            <a:spLocks noGrp="1"/>
          </p:cNvSpPr>
          <p:nvPr>
            <p:ph type="body" sz="quarter" idx="23"/>
          </p:nvPr>
        </p:nvSpPr>
        <p:spPr>
          <a:xfrm>
            <a:off x="5000171" y="2401659"/>
            <a:ext cx="2960914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20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14" name="Google Shape;114;p20"/>
          <p:cNvSpPr>
            <a:spLocks noGrp="1"/>
          </p:cNvSpPr>
          <p:nvPr>
            <p:ph type="pic" sz="half" idx="21"/>
          </p:nvPr>
        </p:nvSpPr>
        <p:spPr>
          <a:xfrm>
            <a:off x="457200" y="936852"/>
            <a:ext cx="4608513" cy="38421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508171" y="1153885"/>
            <a:ext cx="2532744" cy="342537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/>
            </a:lvl1pPr>
            <a:lvl2pPr>
              <a:spcBef>
                <a:spcPts val="200"/>
              </a:spcBef>
              <a:defRPr sz="14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8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defRPr sz="1800">
                <a:solidFill>
                  <a:srgbClr val="FFFFFF"/>
                </a:solidFill>
              </a:defRPr>
            </a:lvl2pPr>
            <a:lvl3pPr>
              <a:spcBef>
                <a:spcPts val="300"/>
              </a:spcBef>
              <a:defRPr sz="1800">
                <a:solidFill>
                  <a:srgbClr val="FFFFFF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rgbClr val="FFFFFF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07998" y="1792285"/>
            <a:ext cx="3635831" cy="157367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200"/>
              </a:spcBef>
              <a:defRPr sz="1500"/>
            </a:lvl1pPr>
            <a:lvl2pPr>
              <a:lnSpc>
                <a:spcPct val="120000"/>
              </a:lnSpc>
              <a:spcBef>
                <a:spcPts val="200"/>
              </a:spcBef>
              <a:defRPr sz="1500"/>
            </a:lvl2pPr>
            <a:lvl3pPr>
              <a:lnSpc>
                <a:spcPct val="120000"/>
              </a:lnSpc>
              <a:spcBef>
                <a:spcPts val="200"/>
              </a:spcBef>
              <a:defRPr sz="1500"/>
            </a:lvl3pPr>
            <a:lvl4pPr>
              <a:lnSpc>
                <a:spcPct val="120000"/>
              </a:lnSpc>
              <a:spcBef>
                <a:spcPts val="200"/>
              </a:spcBef>
              <a:defRPr sz="1500"/>
            </a:lvl4pPr>
            <a:lvl5pPr>
              <a:lnSpc>
                <a:spcPct val="120000"/>
              </a:lnSpc>
              <a:spcBef>
                <a:spcPts val="200"/>
              </a:spcBef>
              <a:defRPr sz="1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4" name="Google Shape;122;p22"/>
          <p:cNvSpPr txBox="1">
            <a:spLocks noGrp="1"/>
          </p:cNvSpPr>
          <p:nvPr>
            <p:ph type="body" sz="quarter" idx="21"/>
          </p:nvPr>
        </p:nvSpPr>
        <p:spPr>
          <a:xfrm>
            <a:off x="507998" y="1182459"/>
            <a:ext cx="2960915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235" name="Google Shape;123;p22"/>
          <p:cNvSpPr txBox="1">
            <a:spLocks noGrp="1"/>
          </p:cNvSpPr>
          <p:nvPr>
            <p:ph type="body" sz="quarter" idx="22"/>
          </p:nvPr>
        </p:nvSpPr>
        <p:spPr>
          <a:xfrm>
            <a:off x="5000171" y="3011485"/>
            <a:ext cx="3635831" cy="157367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236" name="Google Shape;124;p22"/>
          <p:cNvSpPr txBox="1">
            <a:spLocks noGrp="1"/>
          </p:cNvSpPr>
          <p:nvPr>
            <p:ph type="body" sz="quarter" idx="23"/>
          </p:nvPr>
        </p:nvSpPr>
        <p:spPr>
          <a:xfrm>
            <a:off x="5000171" y="2401659"/>
            <a:ext cx="2960914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2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733143" y="949330"/>
            <a:ext cx="2895601" cy="3895724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/>
            </a:lvl1pPr>
            <a:lvl2pPr>
              <a:spcBef>
                <a:spcPts val="200"/>
              </a:spcBef>
              <a:defRPr sz="14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6" name="Google Shape;128;p23"/>
          <p:cNvSpPr>
            <a:spLocks noGrp="1"/>
          </p:cNvSpPr>
          <p:nvPr>
            <p:ph type="pic" sz="quarter" idx="21"/>
          </p:nvPr>
        </p:nvSpPr>
        <p:spPr>
          <a:xfrm>
            <a:off x="457199" y="949328"/>
            <a:ext cx="2532746" cy="18830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Google Shape;129;p23"/>
          <p:cNvSpPr>
            <a:spLocks noGrp="1"/>
          </p:cNvSpPr>
          <p:nvPr>
            <p:ph type="pic" sz="quarter" idx="22"/>
          </p:nvPr>
        </p:nvSpPr>
        <p:spPr>
          <a:xfrm>
            <a:off x="3095170" y="949327"/>
            <a:ext cx="2532745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8" name="Google Shape;130;p23"/>
          <p:cNvSpPr>
            <a:spLocks noGrp="1"/>
          </p:cNvSpPr>
          <p:nvPr>
            <p:ph type="pic" sz="quarter" idx="23"/>
          </p:nvPr>
        </p:nvSpPr>
        <p:spPr>
          <a:xfrm>
            <a:off x="3095170" y="2962030"/>
            <a:ext cx="2532745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9" name="Google Shape;131;p23"/>
          <p:cNvSpPr>
            <a:spLocks noGrp="1"/>
          </p:cNvSpPr>
          <p:nvPr>
            <p:ph type="pic" sz="quarter" idx="24"/>
          </p:nvPr>
        </p:nvSpPr>
        <p:spPr>
          <a:xfrm>
            <a:off x="457198" y="2962030"/>
            <a:ext cx="2532746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Пользовательский маке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5;p4"/>
          <p:cNvSpPr>
            <a:spLocks noGrp="1"/>
          </p:cNvSpPr>
          <p:nvPr>
            <p:ph type="pic" sz="half" idx="21"/>
          </p:nvPr>
        </p:nvSpPr>
        <p:spPr>
          <a:xfrm>
            <a:off x="457200" y="936852"/>
            <a:ext cx="4608513" cy="38421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508171" y="1153885"/>
            <a:ext cx="2532744" cy="342537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/>
            </a:lvl1pPr>
            <a:lvl2pPr>
              <a:spcBef>
                <a:spcPts val="200"/>
              </a:spcBef>
              <a:defRPr sz="14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07998" y="1792285"/>
            <a:ext cx="3635831" cy="157367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200"/>
              </a:spcBef>
              <a:defRPr sz="1500"/>
            </a:lvl1pPr>
            <a:lvl2pPr>
              <a:lnSpc>
                <a:spcPct val="120000"/>
              </a:lnSpc>
              <a:spcBef>
                <a:spcPts val="200"/>
              </a:spcBef>
              <a:defRPr sz="1500"/>
            </a:lvl2pPr>
            <a:lvl3pPr>
              <a:lnSpc>
                <a:spcPct val="120000"/>
              </a:lnSpc>
              <a:spcBef>
                <a:spcPts val="200"/>
              </a:spcBef>
              <a:defRPr sz="1500"/>
            </a:lvl3pPr>
            <a:lvl4pPr>
              <a:lnSpc>
                <a:spcPct val="120000"/>
              </a:lnSpc>
              <a:spcBef>
                <a:spcPts val="200"/>
              </a:spcBef>
              <a:defRPr sz="1500"/>
            </a:lvl4pPr>
            <a:lvl5pPr>
              <a:lnSpc>
                <a:spcPct val="120000"/>
              </a:lnSpc>
              <a:spcBef>
                <a:spcPts val="200"/>
              </a:spcBef>
              <a:defRPr sz="1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0;p5"/>
          <p:cNvSpPr txBox="1">
            <a:spLocks noGrp="1"/>
          </p:cNvSpPr>
          <p:nvPr>
            <p:ph type="body" sz="quarter" idx="21"/>
          </p:nvPr>
        </p:nvSpPr>
        <p:spPr>
          <a:xfrm>
            <a:off x="507998" y="1182459"/>
            <a:ext cx="2960915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4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2" name="Google Shape;32;p5"/>
          <p:cNvSpPr txBox="1">
            <a:spLocks noGrp="1"/>
          </p:cNvSpPr>
          <p:nvPr>
            <p:ph type="body" sz="quarter" idx="22"/>
          </p:nvPr>
        </p:nvSpPr>
        <p:spPr>
          <a:xfrm>
            <a:off x="5000171" y="3011485"/>
            <a:ext cx="3635831" cy="157367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43" name="Google Shape;33;p5"/>
          <p:cNvSpPr txBox="1">
            <a:spLocks noGrp="1"/>
          </p:cNvSpPr>
          <p:nvPr>
            <p:ph type="body" sz="quarter" idx="23"/>
          </p:nvPr>
        </p:nvSpPr>
        <p:spPr>
          <a:xfrm>
            <a:off x="5000171" y="2401659"/>
            <a:ext cx="2960914" cy="595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 u="sng"/>
            </a:pPr>
            <a:endParaRPr/>
          </a:p>
        </p:txBody>
      </p:sp>
      <p:sp>
        <p:nvSpPr>
          <p:cNvPr id="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Пользовательский маке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1059321"/>
            <a:ext cx="3897087" cy="1734679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defRPr sz="14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defRPr sz="1400">
                <a:solidFill>
                  <a:srgbClr val="FFFFFF"/>
                </a:solidFill>
              </a:defRPr>
            </a:lvl3pPr>
            <a:lvl4pPr>
              <a:spcBef>
                <a:spcPts val="200"/>
              </a:spcBef>
              <a:defRPr sz="1400">
                <a:solidFill>
                  <a:srgbClr val="FFFFFF"/>
                </a:solidFill>
              </a:defRPr>
            </a:lvl4pPr>
            <a:lvl5pPr>
              <a:spcBef>
                <a:spcPts val="200"/>
              </a:spcBef>
              <a:defRPr sz="1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2" name="Google Shape;36;p6"/>
          <p:cNvSpPr txBox="1">
            <a:spLocks noGrp="1"/>
          </p:cNvSpPr>
          <p:nvPr>
            <p:ph type="body" sz="quarter" idx="21"/>
          </p:nvPr>
        </p:nvSpPr>
        <p:spPr>
          <a:xfrm>
            <a:off x="457201" y="3105836"/>
            <a:ext cx="3897085" cy="16403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Google Shape;37;p6"/>
          <p:cNvSpPr txBox="1">
            <a:spLocks noGrp="1"/>
          </p:cNvSpPr>
          <p:nvPr>
            <p:ph type="body" sz="half" idx="22"/>
          </p:nvPr>
        </p:nvSpPr>
        <p:spPr>
          <a:xfrm>
            <a:off x="4789713" y="1059321"/>
            <a:ext cx="3632202" cy="36868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kfq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7200" y="1211942"/>
            <a:ext cx="7467600" cy="344714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/>
            </a:lvl1pPr>
            <a:lvl2pPr marL="755650" indent="-222250">
              <a:spcBef>
                <a:spcPts val="200"/>
              </a:spcBef>
              <a:buSzPts val="1400"/>
              <a:buChar char="•"/>
              <a:defRPr sz="1400"/>
            </a:lvl2pPr>
            <a:lvl3pPr marL="1264919" indent="-248919">
              <a:spcBef>
                <a:spcPts val="200"/>
              </a:spcBef>
              <a:buSzPts val="1400"/>
              <a:buChar char="•"/>
              <a:defRPr sz="1400"/>
            </a:lvl3pPr>
            <a:lvl4pPr marL="1752600" indent="-266700">
              <a:spcBef>
                <a:spcPts val="200"/>
              </a:spcBef>
              <a:buSzPts val="1400"/>
              <a:buChar char="•"/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3;p8"/>
          <p:cNvSpPr>
            <a:spLocks noGrp="1"/>
          </p:cNvSpPr>
          <p:nvPr>
            <p:ph type="pic" sz="half" idx="21"/>
          </p:nvPr>
        </p:nvSpPr>
        <p:spPr>
          <a:xfrm>
            <a:off x="457200" y="936852"/>
            <a:ext cx="4608513" cy="38421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508171" y="1153885"/>
            <a:ext cx="2532744" cy="342537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200"/>
              </a:spcBef>
              <a:defRPr sz="1500"/>
            </a:lvl1pPr>
            <a:lvl2pPr>
              <a:lnSpc>
                <a:spcPct val="120000"/>
              </a:lnSpc>
              <a:spcBef>
                <a:spcPts val="200"/>
              </a:spcBef>
              <a:defRPr sz="1500"/>
            </a:lvl2pPr>
            <a:lvl3pPr>
              <a:lnSpc>
                <a:spcPct val="120000"/>
              </a:lnSpc>
              <a:spcBef>
                <a:spcPts val="200"/>
              </a:spcBef>
              <a:defRPr sz="1500"/>
            </a:lvl3pPr>
            <a:lvl4pPr>
              <a:lnSpc>
                <a:spcPct val="120000"/>
              </a:lnSpc>
              <a:spcBef>
                <a:spcPts val="200"/>
              </a:spcBef>
              <a:defRPr sz="1500"/>
            </a:lvl4pPr>
            <a:lvl5pPr>
              <a:lnSpc>
                <a:spcPct val="120000"/>
              </a:lnSpc>
              <a:spcBef>
                <a:spcPts val="200"/>
              </a:spcBef>
              <a:defRPr sz="1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6" cy="387553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/>
            </a:lvl1pPr>
            <a:lvl2pPr>
              <a:spcBef>
                <a:spcPts val="200"/>
              </a:spcBef>
              <a:defRPr sz="14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Google Shape;49;p9"/>
          <p:cNvSpPr>
            <a:spLocks noGrp="1"/>
          </p:cNvSpPr>
          <p:nvPr>
            <p:ph type="pic" sz="quarter" idx="21"/>
          </p:nvPr>
        </p:nvSpPr>
        <p:spPr>
          <a:xfrm>
            <a:off x="457199" y="943208"/>
            <a:ext cx="2532746" cy="18830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Google Shape;50;p9"/>
          <p:cNvSpPr>
            <a:spLocks noGrp="1"/>
          </p:cNvSpPr>
          <p:nvPr>
            <p:ph type="pic" sz="quarter" idx="22"/>
          </p:nvPr>
        </p:nvSpPr>
        <p:spPr>
          <a:xfrm>
            <a:off x="457199" y="2935720"/>
            <a:ext cx="2532746" cy="18830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2933901"/>
            <a:ext cx="2589214" cy="269082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 b="1"/>
            </a:lvl1pPr>
            <a:lvl2pPr marL="777240" indent="-205740">
              <a:spcBef>
                <a:spcPts val="200"/>
              </a:spcBef>
              <a:buSzPts val="1200"/>
              <a:buChar char="•"/>
              <a:defRPr sz="1200" b="1"/>
            </a:lvl2pPr>
            <a:lvl3pPr marL="1285875" indent="-257175">
              <a:spcBef>
                <a:spcPts val="200"/>
              </a:spcBef>
              <a:buSzPts val="1200"/>
              <a:buChar char="•"/>
              <a:defRPr sz="1200" b="1"/>
            </a:lvl3pPr>
            <a:lvl4pPr marL="1743075" indent="-257175">
              <a:spcBef>
                <a:spcPts val="200"/>
              </a:spcBef>
              <a:buSzPts val="1200"/>
              <a:buChar char="•"/>
              <a:defRPr sz="1200" b="1"/>
            </a:lvl4pPr>
            <a:lvl5pPr>
              <a:spcBef>
                <a:spcPts val="200"/>
              </a:spcBef>
              <a:defRPr sz="12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53;p10"/>
          <p:cNvSpPr txBox="1">
            <a:spLocks noGrp="1"/>
          </p:cNvSpPr>
          <p:nvPr>
            <p:ph type="body" sz="quarter" idx="21"/>
          </p:nvPr>
        </p:nvSpPr>
        <p:spPr>
          <a:xfrm>
            <a:off x="3209453" y="2933901"/>
            <a:ext cx="2589214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94" name="Google Shape;54;p10"/>
          <p:cNvSpPr txBox="1">
            <a:spLocks noGrp="1"/>
          </p:cNvSpPr>
          <p:nvPr>
            <p:ph type="body" sz="quarter" idx="22"/>
          </p:nvPr>
        </p:nvSpPr>
        <p:spPr>
          <a:xfrm>
            <a:off x="5969803" y="2933901"/>
            <a:ext cx="2589214" cy="2690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 b="1"/>
            </a:pPr>
            <a:endParaRPr/>
          </a:p>
        </p:txBody>
      </p:sp>
      <p:sp>
        <p:nvSpPr>
          <p:cNvPr id="95" name="Google Shape;55;p10"/>
          <p:cNvSpPr txBox="1">
            <a:spLocks noGrp="1"/>
          </p:cNvSpPr>
          <p:nvPr>
            <p:ph type="body" sz="quarter" idx="23"/>
          </p:nvPr>
        </p:nvSpPr>
        <p:spPr>
          <a:xfrm>
            <a:off x="457199" y="3287827"/>
            <a:ext cx="2588885" cy="13955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96" name="Google Shape;56;p10"/>
          <p:cNvSpPr txBox="1">
            <a:spLocks noGrp="1"/>
          </p:cNvSpPr>
          <p:nvPr>
            <p:ph type="body" sz="quarter" idx="24"/>
          </p:nvPr>
        </p:nvSpPr>
        <p:spPr>
          <a:xfrm>
            <a:off x="3207250" y="3299578"/>
            <a:ext cx="2591417" cy="1395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9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8" name="Google Shape;58;p10"/>
          <p:cNvSpPr txBox="1">
            <a:spLocks noGrp="1"/>
          </p:cNvSpPr>
          <p:nvPr>
            <p:ph type="body" sz="quarter" idx="25"/>
          </p:nvPr>
        </p:nvSpPr>
        <p:spPr>
          <a:xfrm>
            <a:off x="5967600" y="3299578"/>
            <a:ext cx="2591417" cy="1395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99" name="Google Shape;59;p10"/>
          <p:cNvSpPr>
            <a:spLocks noGrp="1"/>
          </p:cNvSpPr>
          <p:nvPr>
            <p:ph type="pic" sz="quarter" idx="26"/>
          </p:nvPr>
        </p:nvSpPr>
        <p:spPr>
          <a:xfrm>
            <a:off x="469080" y="944462"/>
            <a:ext cx="2577003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Google Shape;60;p10"/>
          <p:cNvSpPr>
            <a:spLocks noGrp="1"/>
          </p:cNvSpPr>
          <p:nvPr>
            <p:ph type="pic" sz="quarter" idx="27"/>
          </p:nvPr>
        </p:nvSpPr>
        <p:spPr>
          <a:xfrm>
            <a:off x="3221665" y="944461"/>
            <a:ext cx="2577002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Google Shape;61;p10"/>
          <p:cNvSpPr>
            <a:spLocks noGrp="1"/>
          </p:cNvSpPr>
          <p:nvPr>
            <p:ph type="pic" sz="quarter" idx="28"/>
          </p:nvPr>
        </p:nvSpPr>
        <p:spPr>
          <a:xfrm>
            <a:off x="5980689" y="944462"/>
            <a:ext cx="2577003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7198" y="1040161"/>
            <a:ext cx="8389258" cy="373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813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2385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957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1529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136;p24"/>
          <p:cNvSpPr txBox="1">
            <a:spLocks noGrp="1"/>
          </p:cNvSpPr>
          <p:nvPr>
            <p:ph type="ctrTitle"/>
          </p:nvPr>
        </p:nvSpPr>
        <p:spPr>
          <a:xfrm>
            <a:off x="1346499" y="1966499"/>
            <a:ext cx="6327002" cy="9099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450215" algn="ctr">
              <a:spcBef>
                <a:spcPts val="1200"/>
              </a:spcBef>
              <a:defRPr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Приложение для систематизации    планирования работы вожатого</a:t>
            </a:r>
          </a:p>
        </p:txBody>
      </p:sp>
      <p:sp>
        <p:nvSpPr>
          <p:cNvPr id="260" name="Google Shape;137;p24"/>
          <p:cNvSpPr txBox="1"/>
          <p:nvPr/>
        </p:nvSpPr>
        <p:spPr>
          <a:xfrm>
            <a:off x="6013975" y="3234849"/>
            <a:ext cx="3099001" cy="154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Преподаватель: Говорова М.М. Работу выполнили:</a:t>
            </a:r>
          </a:p>
          <a:p>
            <a:pPr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Едигарева Д.Р., K3139 </a:t>
            </a:r>
          </a:p>
          <a:p>
            <a:pPr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Сачук А.А., K3139</a:t>
            </a:r>
          </a:p>
          <a:p>
            <a:pPr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Прель А.С., К3141</a:t>
            </a:r>
          </a:p>
          <a:p>
            <a:pPr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Фирсов И.Р., К3141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92;p33"/>
          <p:cNvSpPr txBox="1">
            <a:spLocks noGrp="1"/>
          </p:cNvSpPr>
          <p:nvPr>
            <p:ph type="body" idx="1"/>
          </p:nvPr>
        </p:nvSpPr>
        <p:spPr>
          <a:xfrm>
            <a:off x="624112" y="1233715"/>
            <a:ext cx="7170002" cy="3411000"/>
          </a:xfrm>
          <a:prstGeom prst="rect">
            <a:avLst/>
          </a:prstGeom>
        </p:spPr>
        <p:txBody>
          <a:bodyPr/>
          <a:lstStyle/>
          <a:p>
            <a:pPr indent="-228600">
              <a:lnSpc>
                <a:spcPct val="120000"/>
              </a:lnSpc>
              <a:spcBef>
                <a:spcPts val="200"/>
              </a:spcBef>
              <a:defRPr sz="1500"/>
            </a:pPr>
            <a:r>
              <a:t>В результате выполнения первых двух этапов проектирования автоматизированной информационной системы для работы вожатых в летнем лагере, были сформулированы цели и задачи проекта, определены внешние сущности и проанализированы потоки данных между ними, а также разработана контекстная диаграмма на нулевом уровне и детализированная контекстная диаграмма.</a:t>
            </a:r>
          </a:p>
          <a:p>
            <a:pPr indent="-228600">
              <a:lnSpc>
                <a:spcPct val="120000"/>
              </a:lnSpc>
              <a:spcBef>
                <a:spcPts val="200"/>
              </a:spcBef>
              <a:defRPr sz="1500"/>
            </a:pPr>
            <a:r>
              <a:t>Эти этапы являются важными для определения основных направлений проектирования и понимания потребностей пользователей, что позволяет правильно построить архитектуру системы и грамотно спроектировать ее компоненты. Они являются первоначальным шагом в создании успешного проекта и важны для обеспечения его эффективной работы в будущем.</a:t>
            </a:r>
          </a:p>
        </p:txBody>
      </p:sp>
      <p:sp>
        <p:nvSpPr>
          <p:cNvPr id="289" name="Google Shape;193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99" cy="527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Общий вывод: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98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Источники:</a:t>
            </a:r>
          </a:p>
        </p:txBody>
      </p:sp>
      <p:sp>
        <p:nvSpPr>
          <p:cNvPr id="292" name="Google Shape;199;p34"/>
          <p:cNvSpPr txBox="1">
            <a:spLocks noGrp="1"/>
          </p:cNvSpPr>
          <p:nvPr>
            <p:ph type="body" idx="1"/>
          </p:nvPr>
        </p:nvSpPr>
        <p:spPr>
          <a:xfrm>
            <a:off x="457200" y="1211942"/>
            <a:ext cx="7467600" cy="3447145"/>
          </a:xfrm>
          <a:prstGeom prst="rect">
            <a:avLst/>
          </a:prstGeom>
        </p:spPr>
        <p:txBody>
          <a:bodyPr/>
          <a:lstStyle/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AutoNum type="arabicPeriod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Говорова М.М. Введение: Состав и функции СУБД. Трехуровневая архитектура БД и СУБД [Электронный ресурс] (дата обращения 15.03.2023)</a:t>
            </a:r>
          </a:p>
          <a:p>
            <a:pPr marL="0" indent="457200">
              <a:spcBef>
                <a:spcPts val="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AutoNum type="arabicPeriod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Говорова М.М. Лекция 2.1.1: Структурный подход к проектированию ИС [Электронный ресурс] (дата обращения 16.03.2023) </a:t>
            </a:r>
          </a:p>
          <a:p>
            <a:pPr marL="0" indent="457200">
              <a:spcBef>
                <a:spcPts val="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AutoNum type="arabicPeriod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Говорова М.М. Лекция 2.1.2: DFD: нотации Гейна-Сарсона и Йордона Де Марко [Электронный ресурс] (дата обращения 16.03.2023)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04;p35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374904">
              <a:defRPr sz="1803"/>
            </a:pPr>
            <a:r>
              <a:rPr sz="2800" dirty="0" err="1"/>
              <a:t>Спасибо</a:t>
            </a:r>
            <a:r>
              <a:rPr sz="2800" dirty="0"/>
              <a:t/>
            </a:r>
            <a:br>
              <a:rPr sz="2800" dirty="0"/>
            </a:br>
            <a:r>
              <a:rPr sz="2800" dirty="0" err="1"/>
              <a:t>за</a:t>
            </a:r>
            <a:r>
              <a:rPr sz="2800" dirty="0"/>
              <a:t> </a:t>
            </a:r>
            <a:r>
              <a:rPr sz="2800" dirty="0" err="1"/>
              <a:t>внимание</a:t>
            </a:r>
            <a:r>
              <a:rPr sz="2800" dirty="0"/>
              <a:t>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142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99" cy="527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План:</a:t>
            </a:r>
          </a:p>
        </p:txBody>
      </p:sp>
      <p:sp>
        <p:nvSpPr>
          <p:cNvPr id="263" name="Google Shape;143;p25"/>
          <p:cNvSpPr txBox="1">
            <a:spLocks noGrp="1"/>
          </p:cNvSpPr>
          <p:nvPr>
            <p:ph type="body" sz="half" idx="1"/>
          </p:nvPr>
        </p:nvSpPr>
        <p:spPr>
          <a:xfrm>
            <a:off x="457200" y="1211949"/>
            <a:ext cx="4815000" cy="3447001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Предметная область </a:t>
            </a:r>
          </a:p>
          <a:p>
            <a:pPr marL="45720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Цель и задачи </a:t>
            </a:r>
          </a:p>
          <a:p>
            <a:pPr marL="45720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Методы и средства реализации проекта </a:t>
            </a:r>
          </a:p>
          <a:p>
            <a:pPr marL="45720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Этапы проектирования </a:t>
            </a:r>
          </a:p>
          <a:p>
            <a:pPr marL="45720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Диаграммы </a:t>
            </a:r>
          </a:p>
          <a:p>
            <a:pPr marL="45720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Вывод </a:t>
            </a:r>
          </a:p>
          <a:p>
            <a:pPr marL="45720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Источники</a:t>
            </a:r>
          </a:p>
        </p:txBody>
      </p:sp>
      <p:pic>
        <p:nvPicPr>
          <p:cNvPr id="264" name="Google Shape;144;p25" descr="Google Shape;14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6599" y="1610725"/>
            <a:ext cx="3079125" cy="3079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149;p26"/>
          <p:cNvSpPr txBox="1">
            <a:spLocks noGrp="1"/>
          </p:cNvSpPr>
          <p:nvPr>
            <p:ph type="title"/>
          </p:nvPr>
        </p:nvSpPr>
        <p:spPr>
          <a:xfrm>
            <a:off x="321199" y="115750"/>
            <a:ext cx="6291902" cy="13443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spcBef>
                <a:spcPts val="2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Предметная область </a:t>
            </a:r>
          </a:p>
        </p:txBody>
      </p:sp>
      <p:sp>
        <p:nvSpPr>
          <p:cNvPr id="267" name="Google Shape;150;p26"/>
          <p:cNvSpPr txBox="1">
            <a:spLocks noGrp="1"/>
          </p:cNvSpPr>
          <p:nvPr>
            <p:ph type="body" sz="quarter" idx="1"/>
          </p:nvPr>
        </p:nvSpPr>
        <p:spPr>
          <a:xfrm>
            <a:off x="5508171" y="1153885"/>
            <a:ext cx="2532601" cy="3425400"/>
          </a:xfrm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100"/>
              </a:spcBef>
              <a:defRPr sz="1170"/>
            </a:pPr>
            <a:r>
              <a:t>Предметной областью является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летний детский лагерь, в котором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дети проводят свой досуг,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участвуют в различных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мероприятиях, занимаются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спортом и общаются друг с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другом под наблюдением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вожатых. В лагере работает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администрация, которая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координирует деятельность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отрядов, следит за соблюдением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правил и условий проживания, а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также оказывает помощь в случае</a:t>
            </a:r>
          </a:p>
          <a:p>
            <a:pPr marL="178307" indent="-178307" defTabSz="713231">
              <a:spcBef>
                <a:spcPts val="100"/>
              </a:spcBef>
              <a:defRPr sz="1170"/>
            </a:pPr>
            <a:r>
              <a:t>необходимости.</a:t>
            </a:r>
          </a:p>
        </p:txBody>
      </p:sp>
      <p:pic>
        <p:nvPicPr>
          <p:cNvPr id="268" name="Google Shape;151;p26" descr="Google Shape;151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149" y="2331599"/>
            <a:ext cx="3573250" cy="227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Google Shape;152;p26" descr="Google Shape;152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375399" y="1194149"/>
            <a:ext cx="3125125" cy="1849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57;p27"/>
          <p:cNvSpPr txBox="1">
            <a:spLocks noGrp="1"/>
          </p:cNvSpPr>
          <p:nvPr>
            <p:ph type="body" sz="half" idx="1"/>
          </p:nvPr>
        </p:nvSpPr>
        <p:spPr>
          <a:xfrm>
            <a:off x="624124" y="1233725"/>
            <a:ext cx="4950902" cy="3411000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Проектирование</a:t>
            </a:r>
            <a:r>
              <a:rPr dirty="0"/>
              <a:t> </a:t>
            </a:r>
            <a:r>
              <a:rPr dirty="0" err="1"/>
              <a:t>функциональной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АИС   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/>
              <a:t>"</a:t>
            </a:r>
            <a:r>
              <a:rPr dirty="0" err="1"/>
              <a:t>Систематизация</a:t>
            </a:r>
            <a:r>
              <a:rPr dirty="0"/>
              <a:t> </a:t>
            </a:r>
            <a:r>
              <a:rPr dirty="0" err="1"/>
              <a:t>планирования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вожатого</a:t>
            </a:r>
            <a:r>
              <a:rPr dirty="0"/>
              <a:t>».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Основная</a:t>
            </a:r>
            <a:r>
              <a:rPr dirty="0"/>
              <a:t> </a:t>
            </a:r>
            <a:r>
              <a:rPr dirty="0" err="1"/>
              <a:t>цель</a:t>
            </a:r>
            <a:r>
              <a:rPr dirty="0"/>
              <a:t> ИС - </a:t>
            </a:r>
            <a:r>
              <a:rPr dirty="0" err="1"/>
              <a:t>облегчить</a:t>
            </a:r>
            <a:r>
              <a:rPr dirty="0"/>
              <a:t> </a:t>
            </a:r>
            <a:r>
              <a:rPr dirty="0" err="1"/>
              <a:t>работу</a:t>
            </a:r>
            <a:r>
              <a:rPr dirty="0"/>
              <a:t> </a:t>
            </a:r>
            <a:r>
              <a:rPr dirty="0" err="1"/>
              <a:t>вожатых</a:t>
            </a:r>
            <a:r>
              <a:rPr dirty="0"/>
              <a:t> и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сделать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эффективной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счет</a:t>
            </a:r>
            <a:r>
              <a:rPr dirty="0"/>
              <a:t>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автоматизации</a:t>
            </a:r>
            <a:r>
              <a:rPr dirty="0"/>
              <a:t> </a:t>
            </a:r>
            <a:r>
              <a:rPr dirty="0" err="1"/>
              <a:t>процессов</a:t>
            </a:r>
            <a:r>
              <a:rPr dirty="0"/>
              <a:t> </a:t>
            </a:r>
            <a:r>
              <a:rPr dirty="0" err="1"/>
              <a:t>планирования</a:t>
            </a:r>
            <a:r>
              <a:rPr dirty="0"/>
              <a:t> </a:t>
            </a:r>
            <a:r>
              <a:rPr dirty="0" err="1"/>
              <a:t>досуга</a:t>
            </a:r>
            <a:r>
              <a:rPr dirty="0"/>
              <a:t>,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распределения</a:t>
            </a:r>
            <a:r>
              <a:rPr dirty="0"/>
              <a:t> </a:t>
            </a:r>
            <a:r>
              <a:rPr dirty="0" err="1"/>
              <a:t>выходных</a:t>
            </a:r>
            <a:r>
              <a:rPr dirty="0"/>
              <a:t> и </a:t>
            </a:r>
            <a:r>
              <a:rPr dirty="0" err="1"/>
              <a:t>ведения</a:t>
            </a:r>
            <a:r>
              <a:rPr dirty="0"/>
              <a:t> </a:t>
            </a:r>
            <a:r>
              <a:rPr dirty="0" err="1"/>
              <a:t>отчетности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отряде</a:t>
            </a:r>
            <a:r>
              <a:rPr dirty="0"/>
              <a:t>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ИС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позволять</a:t>
            </a:r>
            <a:r>
              <a:rPr dirty="0"/>
              <a:t> </a:t>
            </a:r>
            <a:r>
              <a:rPr dirty="0" err="1"/>
              <a:t>вожатым</a:t>
            </a:r>
            <a:r>
              <a:rPr dirty="0"/>
              <a:t>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быстро</a:t>
            </a:r>
            <a:r>
              <a:rPr dirty="0"/>
              <a:t> и </a:t>
            </a:r>
            <a:r>
              <a:rPr dirty="0" err="1"/>
              <a:t>удобно</a:t>
            </a:r>
            <a:r>
              <a:rPr dirty="0"/>
              <a:t> </a:t>
            </a:r>
            <a:r>
              <a:rPr dirty="0" err="1"/>
              <a:t>составлять</a:t>
            </a:r>
            <a:r>
              <a:rPr dirty="0"/>
              <a:t> </a:t>
            </a:r>
            <a:r>
              <a:rPr dirty="0" err="1"/>
              <a:t>план</a:t>
            </a:r>
            <a:r>
              <a:rPr dirty="0"/>
              <a:t> </a:t>
            </a:r>
            <a:r>
              <a:rPr dirty="0" err="1"/>
              <a:t>досуга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детей</a:t>
            </a:r>
            <a:r>
              <a:rPr dirty="0"/>
              <a:t>,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контролировать</a:t>
            </a:r>
            <a:r>
              <a:rPr dirty="0"/>
              <a:t>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плана</a:t>
            </a:r>
            <a:r>
              <a:rPr dirty="0"/>
              <a:t>, </a:t>
            </a:r>
            <a:r>
              <a:rPr dirty="0" err="1"/>
              <a:t>следить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расписанием</a:t>
            </a:r>
            <a:r>
              <a:rPr dirty="0"/>
              <a:t> </a:t>
            </a:r>
            <a:r>
              <a:rPr dirty="0" err="1"/>
              <a:t>выходных</a:t>
            </a:r>
            <a:r>
              <a:rPr dirty="0"/>
              <a:t> и </a:t>
            </a:r>
            <a:r>
              <a:rPr dirty="0" err="1"/>
              <a:t>отпусков</a:t>
            </a:r>
            <a:r>
              <a:rPr dirty="0"/>
              <a:t> </a:t>
            </a:r>
            <a:r>
              <a:rPr dirty="0" err="1"/>
              <a:t>вожатых</a:t>
            </a:r>
            <a:r>
              <a:rPr dirty="0"/>
              <a:t>, а </a:t>
            </a:r>
            <a:r>
              <a:rPr dirty="0" err="1"/>
              <a:t>также</a:t>
            </a:r>
            <a:r>
              <a:rPr dirty="0"/>
              <a:t>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вести</a:t>
            </a:r>
            <a:r>
              <a:rPr dirty="0"/>
              <a:t> </a:t>
            </a:r>
            <a:r>
              <a:rPr dirty="0" err="1"/>
              <a:t>отчетность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отряде</a:t>
            </a:r>
            <a:r>
              <a:rPr dirty="0"/>
              <a:t> и </a:t>
            </a:r>
            <a:r>
              <a:rPr dirty="0" err="1"/>
              <a:t>анализировать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</a:p>
          <a:p>
            <a:pPr marL="210311" indent="-210311" defTabSz="841247">
              <a:lnSpc>
                <a:spcPct val="120000"/>
              </a:lnSpc>
              <a:spcBef>
                <a:spcPts val="100"/>
              </a:spcBef>
              <a:defRPr sz="1380"/>
            </a:pPr>
            <a:r>
              <a:rPr dirty="0" err="1"/>
              <a:t>результаты</a:t>
            </a:r>
            <a:r>
              <a:rPr dirty="0"/>
              <a:t>.</a:t>
            </a:r>
          </a:p>
        </p:txBody>
      </p:sp>
      <p:sp>
        <p:nvSpPr>
          <p:cNvPr id="272" name="Google Shape;158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Цель: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63;p28"/>
          <p:cNvSpPr txBox="1">
            <a:spLocks noGrp="1"/>
          </p:cNvSpPr>
          <p:nvPr>
            <p:ph type="body" idx="1"/>
          </p:nvPr>
        </p:nvSpPr>
        <p:spPr>
          <a:xfrm>
            <a:off x="624112" y="1233715"/>
            <a:ext cx="7170002" cy="3411000"/>
          </a:xfrm>
          <a:prstGeom prst="rect">
            <a:avLst/>
          </a:prstGeom>
        </p:spPr>
        <p:txBody>
          <a:bodyPr/>
          <a:lstStyle/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Исследовать предметную область, </a:t>
            </a:r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Выделить основной процесс и внешние сущности по отношению к нему,</a:t>
            </a:r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Выделить потоки для внешних сущностей по отношению к основному событию (функции/процесс/работе), </a:t>
            </a:r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Составить контекстную диаграмму нулевого уровня, </a:t>
            </a:r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Проанализировать события (функции/работы/процессы), определить связи по потокам данных между сущностями, событиями, накопителями данных,</a:t>
            </a:r>
          </a:p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Составить детализированную контекстную диаграмму</a:t>
            </a:r>
          </a:p>
        </p:txBody>
      </p:sp>
      <p:sp>
        <p:nvSpPr>
          <p:cNvPr id="275" name="Google Shape;164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99" cy="527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Задачи: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69;p29"/>
          <p:cNvSpPr txBox="1">
            <a:spLocks noGrp="1"/>
          </p:cNvSpPr>
          <p:nvPr>
            <p:ph type="title"/>
          </p:nvPr>
        </p:nvSpPr>
        <p:spPr>
          <a:xfrm>
            <a:off x="282199" y="378856"/>
            <a:ext cx="4203002" cy="217747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spcBef>
                <a:spcPts val="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Методы и средства реализации проекта</a:t>
            </a:r>
          </a:p>
          <a:p>
            <a:pPr>
              <a:spcBef>
                <a:spcPts val="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8" name="Google Shape;170;p29"/>
          <p:cNvSpPr txBox="1">
            <a:spLocks noGrp="1"/>
          </p:cNvSpPr>
          <p:nvPr>
            <p:ph type="body" sz="half" idx="1"/>
          </p:nvPr>
        </p:nvSpPr>
        <p:spPr>
          <a:xfrm>
            <a:off x="5508174" y="1153874"/>
            <a:ext cx="3240290" cy="34254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b="1"/>
            </a:pPr>
            <a:r>
              <a:rPr dirty="0" err="1"/>
              <a:t>Составление</a:t>
            </a:r>
            <a:r>
              <a:rPr dirty="0"/>
              <a:t> </a:t>
            </a:r>
            <a:r>
              <a:rPr dirty="0" err="1"/>
              <a:t>диаграмм</a:t>
            </a:r>
            <a:r>
              <a:rPr b="0" dirty="0"/>
              <a:t> – </a:t>
            </a:r>
            <a:r>
              <a:rPr b="0" dirty="0" err="1"/>
              <a:t>IDroo</a:t>
            </a:r>
            <a:endParaRPr b="0" dirty="0"/>
          </a:p>
          <a:p>
            <a:pPr marL="0">
              <a:spcBef>
                <a:spcPts val="0"/>
              </a:spcBef>
            </a:pPr>
            <a:endParaRPr b="0" dirty="0"/>
          </a:p>
          <a:p>
            <a:pPr marL="0">
              <a:spcBef>
                <a:spcPts val="0"/>
              </a:spcBef>
              <a:defRPr b="1"/>
            </a:pPr>
            <a:r>
              <a:rPr dirty="0" err="1"/>
              <a:t>Методология</a:t>
            </a:r>
            <a:r>
              <a:rPr dirty="0"/>
              <a:t> </a:t>
            </a:r>
            <a:r>
              <a:rPr dirty="0" err="1"/>
              <a:t>проектирования</a:t>
            </a:r>
            <a:r>
              <a:rPr dirty="0"/>
              <a:t> </a:t>
            </a:r>
            <a:r>
              <a:rPr b="0" dirty="0"/>
              <a:t>– </a:t>
            </a:r>
          </a:p>
          <a:p>
            <a:pPr marL="0">
              <a:spcBef>
                <a:spcPts val="0"/>
              </a:spcBef>
            </a:pPr>
            <a:r>
              <a:rPr dirty="0"/>
              <a:t>DFD (Data Flow Diagram), </a:t>
            </a:r>
            <a:r>
              <a:rPr dirty="0" err="1"/>
              <a:t>нотация</a:t>
            </a:r>
            <a:r>
              <a:rPr dirty="0"/>
              <a:t> </a:t>
            </a:r>
            <a:r>
              <a:rPr dirty="0" err="1"/>
              <a:t>Гейна-Сарсона</a:t>
            </a:r>
            <a:r>
              <a:rPr dirty="0"/>
              <a:t> </a:t>
            </a:r>
          </a:p>
          <a:p>
            <a:pPr marL="0">
              <a:spcBef>
                <a:spcPts val="0"/>
              </a:spcBef>
            </a:pPr>
            <a:endParaRPr dirty="0"/>
          </a:p>
          <a:p>
            <a:pPr marL="0">
              <a:spcBef>
                <a:spcPts val="0"/>
              </a:spcBef>
              <a:defRPr b="1"/>
            </a:pPr>
            <a:r>
              <a:rPr dirty="0" err="1"/>
              <a:t>Составление</a:t>
            </a:r>
            <a:r>
              <a:rPr dirty="0"/>
              <a:t> </a:t>
            </a:r>
            <a:r>
              <a:rPr dirty="0" err="1"/>
              <a:t>презентации</a:t>
            </a:r>
            <a:r>
              <a:rPr b="0" dirty="0"/>
              <a:t> –</a:t>
            </a:r>
          </a:p>
          <a:p>
            <a:pPr marL="0">
              <a:spcBef>
                <a:spcPts val="0"/>
              </a:spcBef>
            </a:pPr>
            <a:r>
              <a:rPr dirty="0"/>
              <a:t>MS PowerPoint </a:t>
            </a:r>
          </a:p>
          <a:p>
            <a:pPr marL="0">
              <a:spcBef>
                <a:spcPts val="0"/>
              </a:spcBef>
            </a:pPr>
            <a:endParaRPr dirty="0"/>
          </a:p>
          <a:p>
            <a:pPr marL="0">
              <a:spcBef>
                <a:spcPts val="0"/>
              </a:spcBef>
              <a:defRPr b="1"/>
            </a:pPr>
            <a:r>
              <a:rPr dirty="0" err="1"/>
              <a:t>Средства</a:t>
            </a:r>
            <a:r>
              <a:rPr dirty="0"/>
              <a:t> </a:t>
            </a:r>
            <a:r>
              <a:rPr dirty="0" err="1"/>
              <a:t>коммуникации</a:t>
            </a:r>
            <a:r>
              <a:rPr b="0" dirty="0"/>
              <a:t> – </a:t>
            </a:r>
          </a:p>
          <a:p>
            <a:pPr marL="0">
              <a:spcBef>
                <a:spcPts val="0"/>
              </a:spcBef>
            </a:pPr>
            <a:r>
              <a:rPr dirty="0"/>
              <a:t>discord, telegram</a:t>
            </a:r>
          </a:p>
        </p:txBody>
      </p:sp>
      <p:pic>
        <p:nvPicPr>
          <p:cNvPr id="279" name="Google Shape;171;p29" descr="Google Shape;171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99" y="2172774"/>
            <a:ext cx="2807627" cy="293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176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99" cy="527400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Этапы проектирования </a:t>
            </a:r>
          </a:p>
        </p:txBody>
      </p:sp>
      <p:sp>
        <p:nvSpPr>
          <p:cNvPr id="282" name="Google Shape;177;p30"/>
          <p:cNvSpPr txBox="1">
            <a:spLocks noGrp="1"/>
          </p:cNvSpPr>
          <p:nvPr>
            <p:ph type="body" sz="half" idx="1"/>
          </p:nvPr>
        </p:nvSpPr>
        <p:spPr>
          <a:xfrm>
            <a:off x="502179" y="1203063"/>
            <a:ext cx="4815001" cy="3447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87157" indent="-187157">
              <a:lnSpc>
                <a:spcPct val="120000"/>
              </a:lnSpc>
              <a:buSzPct val="100000"/>
              <a:buAutoNum type="arabicPeriod"/>
              <a:defRPr sz="1500"/>
            </a:pPr>
            <a:r>
              <a:t>Этап формулирования требований, на котором определяются цели и задачи будущей системы, ее функциональные и нефункциональные требования. На этом этапе проводится анализ предметной области и определяются потребности пользователей.</a:t>
            </a:r>
          </a:p>
          <a:p>
            <a:pPr marL="200526" indent="-200526">
              <a:lnSpc>
                <a:spcPct val="120000"/>
              </a:lnSpc>
              <a:buSzPct val="100000"/>
              <a:buAutoNum type="arabicPeriod"/>
              <a:defRPr sz="1500"/>
            </a:pPr>
            <a:r>
              <a:t>Этап проектирования архитектуры, на котором создается общая концепция системы, определяется ее структура и взаимосвязи между ее компонентами. На этом этапе разрабатываются архитектурные модели и диаграммы, описывающие функциональность и структуру системы.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182;p31"/>
          <p:cNvSpPr txBox="1">
            <a:spLocks noGrp="1"/>
          </p:cNvSpPr>
          <p:nvPr>
            <p:ph type="title"/>
          </p:nvPr>
        </p:nvSpPr>
        <p:spPr>
          <a:xfrm>
            <a:off x="457199" y="306435"/>
            <a:ext cx="6291945" cy="5272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05255">
              <a:defRPr sz="3168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Диаграмма нулевого уровня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365"/>
            <a:ext cx="9144000" cy="15787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87;p32"/>
          <p:cNvSpPr txBox="1">
            <a:spLocks noGrp="1"/>
          </p:cNvSpPr>
          <p:nvPr>
            <p:ph type="title"/>
          </p:nvPr>
        </p:nvSpPr>
        <p:spPr>
          <a:xfrm>
            <a:off x="457199" y="306435"/>
            <a:ext cx="6291902" cy="527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05255">
              <a:defRPr sz="3168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Детализированная диаграмма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18086"/>
            <a:ext cx="7942294" cy="39028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1">
  <a:themeElements>
    <a:clrScheme name="Тема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Тема1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Тема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1">
  <a:themeElements>
    <a:clrScheme name="Тема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Тема1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Тема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Экран (16:9)</PresentationFormat>
  <Paragraphs>77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Тема1</vt:lpstr>
      <vt:lpstr>Приложение для систематизации    планирования работы вожатого</vt:lpstr>
      <vt:lpstr>План:</vt:lpstr>
      <vt:lpstr> Предметная область </vt:lpstr>
      <vt:lpstr>Цель:</vt:lpstr>
      <vt:lpstr>Задачи:</vt:lpstr>
      <vt:lpstr> Методы и средства реализации проекта </vt:lpstr>
      <vt:lpstr>Этапы проектирования </vt:lpstr>
      <vt:lpstr>Диаграмма нулевого уровня</vt:lpstr>
      <vt:lpstr>Детализированная диаграмма </vt:lpstr>
      <vt:lpstr>Общий вывод:</vt:lpstr>
      <vt:lpstr>Источники: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систематизации    планирования работы вожатого</dc:title>
  <dc:creator>Алина .</dc:creator>
  <cp:lastModifiedBy>HP</cp:lastModifiedBy>
  <cp:revision>3</cp:revision>
  <dcterms:modified xsi:type="dcterms:W3CDTF">2023-03-24T10:37:05Z</dcterms:modified>
</cp:coreProperties>
</file>