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619D8-5899-4B20-8936-14CA3A06ACC7}" v="136" dt="2023-01-11T00:28:43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 b="1">
                <a:solidFill>
                  <a:srgbClr val="FFFFFF"/>
                </a:solidFill>
                <a:cs typeface="Calibri Light"/>
              </a:rPr>
              <a:t>БД "Сессия"</a:t>
            </a:r>
            <a:endParaRPr lang="ru-RU"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0407B-BB27-374C-E2C4-D3BF9C03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cs typeface="Calibri Light"/>
              </a:rPr>
              <a:t>Цель работы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9A660-C226-8437-07CF-10ACB324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5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0407B-BB27-374C-E2C4-D3BF9C03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  <a:cs typeface="Calibri Light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9A660-C226-8437-07CF-10ACB324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Проанализировать предметную область согласно варианту задания.</a:t>
            </a:r>
            <a:endParaRPr lang="ru-RU" dirty="0"/>
          </a:p>
          <a:p>
            <a:pPr algn="just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Выполнить инфологическое моделирование базы данных по заданной предметной области с использованием метода ER-диаграмм («сущность-связь») в комбинированной нотации Питера Чена - Кириллова (задание 1.1 варианта).</a:t>
            </a:r>
            <a:endParaRPr lang="ru-RU" dirty="0"/>
          </a:p>
          <a:p>
            <a:pPr algn="just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Реализовать разработанную ИЛМ в нотации IDEF1X.</a:t>
            </a:r>
            <a:endParaRPr lang="ru-RU" dirty="0"/>
          </a:p>
          <a:p>
            <a:pPr marL="0" indent="0">
              <a:buNone/>
            </a:pPr>
            <a:endParaRPr lang="ru-RU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26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0641B-305A-9F29-66C3-742410A1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  <a:cs typeface="Calibri Light"/>
              </a:rPr>
              <a:t>Индивидуальное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D2BDA-BEB7-9159-D797-9EF6E677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20404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85D51-12FE-6143-8257-CD4A38B3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cs typeface="Calibri Light"/>
              </a:rPr>
              <a:t>Ход работы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3EDCD-EF28-4419-F7D8-36737B27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62342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A8678F7-6F74-D596-4424-1CA66F08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08" y="300117"/>
            <a:ext cx="6758353" cy="61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2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BA33EB4-E498-4BFD-0D06-6BFF8D9F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9383"/>
            <a:ext cx="11277600" cy="45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8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CCB3-CD5F-0ED4-7BD7-141D5B88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  <a:cs typeface="Calibri Light"/>
              </a:rPr>
              <a:t>Выводы</a:t>
            </a:r>
            <a:endParaRPr lang="ru-RU" sz="4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DE133-DADA-CB36-9747-96ABE4A3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80619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EDC24-A44B-905C-278D-11E9671B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24973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БД "Сессия"</vt:lpstr>
      <vt:lpstr>Цель работы</vt:lpstr>
      <vt:lpstr>Практическое задание</vt:lpstr>
      <vt:lpstr>Индивидуальное задание</vt:lpstr>
      <vt:lpstr>Ход работы</vt:lpstr>
      <vt:lpstr>Презентация PowerPoint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43</cp:revision>
  <dcterms:created xsi:type="dcterms:W3CDTF">2023-01-11T00:18:53Z</dcterms:created>
  <dcterms:modified xsi:type="dcterms:W3CDTF">2023-01-11T00:29:54Z</dcterms:modified>
</cp:coreProperties>
</file>