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0F07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0F07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0F07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0F07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0F07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0F07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0F07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0F07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0F07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0F070"/>
        </a:fontRef>
        <a:srgbClr val="F0F07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CECEF6"/>
          </a:solidFill>
        </a:fill>
      </a:tcStyle>
    </a:wholeTbl>
    <a:band2H>
      <a:tcTxStyle b="def" i="def"/>
      <a:tcStyle>
        <a:tcBdr/>
        <a:fill>
          <a:solidFill>
            <a:srgbClr val="E8E8FA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381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381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0F070"/>
        </a:fontRef>
        <a:srgbClr val="F0F07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FEEECF"/>
          </a:solidFill>
        </a:fill>
      </a:tcStyle>
    </a:wholeTbl>
    <a:band2H>
      <a:tcTxStyle b="def" i="def"/>
      <a:tcStyle>
        <a:tcBdr/>
        <a:fill>
          <a:solidFill>
            <a:srgbClr val="FFF7E8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381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381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0F070"/>
        </a:fontRef>
        <a:srgbClr val="F0F07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381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381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0F070"/>
        </a:fontRef>
        <a:srgbClr val="F0F07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CFCEB"/>
          </a:solidFill>
        </a:fill>
      </a:tcStyle>
    </a:wholeTbl>
    <a:band2H>
      <a:tcTxStyle b="def" i="def"/>
      <a:tcStyle>
        <a:tcBdr/>
        <a:fill>
          <a:solidFill>
            <a:schemeClr val="accent4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0F070"/>
        </a:fontRef>
        <a:srgbClr val="F0F07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0F070"/>
              </a:solidFill>
              <a:prstDash val="solid"/>
              <a:round/>
            </a:ln>
          </a:top>
          <a:bottom>
            <a:ln w="25400" cap="flat">
              <a:solidFill>
                <a:srgbClr val="F0F07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70"/>
              </a:solidFill>
              <a:prstDash val="solid"/>
              <a:round/>
            </a:ln>
          </a:top>
          <a:bottom>
            <a:ln w="25400" cap="flat">
              <a:solidFill>
                <a:srgbClr val="F0F07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0F070"/>
        </a:fontRef>
        <a:srgbClr val="F0F07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F9F9D4"/>
          </a:solidFill>
        </a:fill>
      </a:tcStyle>
    </a:wholeTbl>
    <a:band2H>
      <a:tcTxStyle b="def" i="def"/>
      <a:tcStyle>
        <a:tcBdr/>
        <a:fill>
          <a:solidFill>
            <a:srgbClr val="FCFCEB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F0F070"/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381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F0F070"/>
          </a:solidFill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381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F0F07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1" name="Shape 5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05" name="Google Shape;35;p3"/>
          <p:cNvSpPr/>
          <p:nvPr/>
        </p:nvSpPr>
        <p:spPr>
          <a:xfrm rot="10800000">
            <a:off x="4268" y="-82868"/>
            <a:ext cx="4634391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582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6" name="Google Shape;36;p3"/>
          <p:cNvSpPr/>
          <p:nvPr/>
        </p:nvSpPr>
        <p:spPr>
          <a:xfrm flipH="1" rot="10800000">
            <a:off x="10" y="-85126"/>
            <a:ext cx="4877766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2">
                <a:lumOff val="17352"/>
              </a:schemeClr>
            </a:solidFill>
            <a:miter lim="8000"/>
          </a:ln>
          <a:effectLst>
            <a:outerShdw sx="100000" sy="100000" kx="0" ky="0" algn="b" rotWithShape="0" blurRad="63500" dist="9525" dir="1452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7" name="Google Shape;37;p3"/>
          <p:cNvSpPr/>
          <p:nvPr/>
        </p:nvSpPr>
        <p:spPr>
          <a:xfrm rot="10104194">
            <a:off x="2907474" y="4999999"/>
            <a:ext cx="9559820" cy="147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8" name="Google Shape;38;p3"/>
          <p:cNvSpPr/>
          <p:nvPr/>
        </p:nvSpPr>
        <p:spPr>
          <a:xfrm>
            <a:off x="-1" y="5182357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4">
                <a:lumOff val="13921"/>
              </a:schemeClr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9" name="Google Shape;39;p3"/>
          <p:cNvSpPr/>
          <p:nvPr/>
        </p:nvSpPr>
        <p:spPr>
          <a:xfrm>
            <a:off x="22" y="5369530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4">
              <a:lumOff val="13921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0" name="Google Shape;40;p3"/>
          <p:cNvSpPr/>
          <p:nvPr/>
        </p:nvSpPr>
        <p:spPr>
          <a:xfrm>
            <a:off x="22" y="5944530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1" name="Google Shape;41;p3"/>
          <p:cNvSpPr/>
          <p:nvPr/>
        </p:nvSpPr>
        <p:spPr>
          <a:xfrm>
            <a:off x="23" y="6149187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2" name="Google Shape;42;p3"/>
          <p:cNvSpPr/>
          <p:nvPr/>
        </p:nvSpPr>
        <p:spPr>
          <a:xfrm>
            <a:off x="7782613" y="4872365"/>
            <a:ext cx="4407435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3" name="Google Shape;43;p3"/>
          <p:cNvSpPr/>
          <p:nvPr/>
        </p:nvSpPr>
        <p:spPr>
          <a:xfrm>
            <a:off x="7553352" y="5234506"/>
            <a:ext cx="4634392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4" name="Google Shape;44;p3"/>
          <p:cNvSpPr/>
          <p:nvPr/>
        </p:nvSpPr>
        <p:spPr>
          <a:xfrm>
            <a:off x="-2" y="5809250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5" name="Google Shape;45;p3"/>
          <p:cNvSpPr/>
          <p:nvPr/>
        </p:nvSpPr>
        <p:spPr>
          <a:xfrm>
            <a:off x="-1" y="5924786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6" name="Google Shape;46;p3"/>
          <p:cNvSpPr/>
          <p:nvPr/>
        </p:nvSpPr>
        <p:spPr>
          <a:xfrm flipH="1">
            <a:off x="7571202" y="6149187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7" name="Google Shape;47;p3"/>
          <p:cNvSpPr/>
          <p:nvPr/>
        </p:nvSpPr>
        <p:spPr>
          <a:xfrm flipH="1">
            <a:off x="7314237" y="5930886"/>
            <a:ext cx="4877765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8" name="Google Shape;48;p3"/>
          <p:cNvSpPr/>
          <p:nvPr/>
        </p:nvSpPr>
        <p:spPr>
          <a:xfrm rot="10800000">
            <a:off x="1965" y="279274"/>
            <a:ext cx="4407435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9" name="Google Shape;49;p3"/>
          <p:cNvSpPr/>
          <p:nvPr/>
        </p:nvSpPr>
        <p:spPr>
          <a:xfrm flipH="1" rot="10800000">
            <a:off x="35" y="-84552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582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20" name="Google Shape;50;p3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21" name="Текст заголовка"/>
          <p:cNvSpPr txBox="1"/>
          <p:nvPr>
            <p:ph type="title"/>
          </p:nvPr>
        </p:nvSpPr>
        <p:spPr>
          <a:xfrm>
            <a:off x="548200" y="1687273"/>
            <a:ext cx="11095502" cy="3160803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 anchor="b"/>
          <a:lstStyle>
            <a:lvl1pPr>
              <a:defRPr sz="8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2" name="Уровень текста 1…"/>
          <p:cNvSpPr txBox="1"/>
          <p:nvPr>
            <p:ph type="body" sz="half" idx="1"/>
          </p:nvPr>
        </p:nvSpPr>
        <p:spPr>
          <a:xfrm>
            <a:off x="548200" y="4813250"/>
            <a:ext cx="11095502" cy="1565101"/>
          </a:xfrm>
          <a:prstGeom prst="rect">
            <a:avLst/>
          </a:prstGeom>
        </p:spPr>
        <p:txBody>
          <a:bodyPr/>
          <a:lstStyle>
            <a:lvl1pPr marL="457200" indent="-349250">
              <a:buClr>
                <a:srgbClr val="000000"/>
              </a:buClr>
              <a:buSzPts val="1900"/>
              <a:buFont typeface="Helvetica"/>
              <a:buChar char="●"/>
            </a:lvl1pPr>
            <a:lvl2pPr marL="914400" indent="-349250">
              <a:buClr>
                <a:srgbClr val="000000"/>
              </a:buClr>
              <a:buSzPts val="1900"/>
              <a:buFont typeface="Helvetica"/>
              <a:buChar char="○"/>
            </a:lvl2pPr>
            <a:lvl3pPr marL="1371600" indent="-349250">
              <a:buClr>
                <a:srgbClr val="000000"/>
              </a:buClr>
              <a:buSzPts val="1900"/>
              <a:buFont typeface="Helvetica"/>
              <a:buChar char="■"/>
            </a:lvl3pPr>
            <a:lvl4pPr marL="1828800" indent="-349250">
              <a:buClr>
                <a:srgbClr val="000000"/>
              </a:buClr>
              <a:buSzPts val="1900"/>
              <a:buFont typeface="Helvetica"/>
              <a:buChar char="●"/>
            </a:lvl4pPr>
            <a:lvl5pPr marL="2286000" indent="-349250">
              <a:buClr>
                <a:srgbClr val="000000"/>
              </a:buClr>
              <a:buSzPts val="1900"/>
              <a:buFont typeface="Helvetica"/>
              <a:buChar char="○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31" name="Уровень текста 1…"/>
          <p:cNvSpPr txBox="1"/>
          <p:nvPr>
            <p:ph type="body" sz="quarter" idx="1"/>
          </p:nvPr>
        </p:nvSpPr>
        <p:spPr>
          <a:xfrm>
            <a:off x="1855804" y="1729975"/>
            <a:ext cx="6406803" cy="606902"/>
          </a:xfrm>
          <a:prstGeom prst="rect">
            <a:avLst/>
          </a:prstGeom>
        </p:spPr>
        <p:txBody>
          <a:bodyPr/>
          <a:lstStyle>
            <a:lvl1pPr algn="l">
              <a:defRPr b="1" sz="1800"/>
            </a:lvl1pPr>
            <a:lvl2pPr algn="l">
              <a:defRPr b="1" sz="1800"/>
            </a:lvl2pPr>
            <a:lvl3pPr algn="l">
              <a:defRPr b="1" sz="1800"/>
            </a:lvl3pPr>
            <a:lvl4pPr algn="l">
              <a:defRPr b="1" sz="1800"/>
            </a:lvl4pPr>
            <a:lvl5pPr algn="l"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2" name="Текст заголовка"/>
          <p:cNvSpPr txBox="1"/>
          <p:nvPr>
            <p:ph type="title"/>
          </p:nvPr>
        </p:nvSpPr>
        <p:spPr>
          <a:xfrm>
            <a:off x="415600" y="593366"/>
            <a:ext cx="11360702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3" name="Google Shape;170;p12"/>
          <p:cNvSpPr txBox="1"/>
          <p:nvPr>
            <p:ph type="body" sz="quarter" idx="21"/>
          </p:nvPr>
        </p:nvSpPr>
        <p:spPr>
          <a:xfrm>
            <a:off x="1855800" y="2167925"/>
            <a:ext cx="6406802" cy="9252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234" name="Google Shape;171;p12"/>
          <p:cNvSpPr txBox="1"/>
          <p:nvPr>
            <p:ph type="body" sz="quarter" idx="22"/>
          </p:nvPr>
        </p:nvSpPr>
        <p:spPr>
          <a:xfrm>
            <a:off x="3151200" y="3761387"/>
            <a:ext cx="6406802" cy="9234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235" name="Google Shape;172;p12"/>
          <p:cNvSpPr txBox="1"/>
          <p:nvPr>
            <p:ph type="body" sz="quarter" idx="23"/>
          </p:nvPr>
        </p:nvSpPr>
        <p:spPr>
          <a:xfrm>
            <a:off x="4827599" y="5353050"/>
            <a:ext cx="6407702" cy="923400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236" name="Google Shape;173;p12"/>
          <p:cNvSpPr/>
          <p:nvPr/>
        </p:nvSpPr>
        <p:spPr>
          <a:xfrm>
            <a:off x="-1" y="5138341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37" name="Google Shape;174;p12"/>
          <p:cNvSpPr/>
          <p:nvPr/>
        </p:nvSpPr>
        <p:spPr>
          <a:xfrm>
            <a:off x="22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38" name="Google Shape;175;p12"/>
          <p:cNvSpPr/>
          <p:nvPr/>
        </p:nvSpPr>
        <p:spPr>
          <a:xfrm>
            <a:off x="22" y="5900515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39" name="Google Shape;176;p12"/>
          <p:cNvSpPr/>
          <p:nvPr/>
        </p:nvSpPr>
        <p:spPr>
          <a:xfrm>
            <a:off x="23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0" name="Google Shape;177;p12"/>
          <p:cNvSpPr/>
          <p:nvPr/>
        </p:nvSpPr>
        <p:spPr>
          <a:xfrm>
            <a:off x="-2" y="5765234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1" name="Google Shape;178;p12"/>
          <p:cNvSpPr/>
          <p:nvPr/>
        </p:nvSpPr>
        <p:spPr>
          <a:xfrm>
            <a:off x="-1" y="5880770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2" name="Google Shape;179;p12"/>
          <p:cNvSpPr/>
          <p:nvPr/>
        </p:nvSpPr>
        <p:spPr>
          <a:xfrm flipH="1" rot="16200000">
            <a:off x="9204850" y="1401033"/>
            <a:ext cx="4099476" cy="187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36" fill="norm" stroke="1" extrusionOk="0">
                <a:moveTo>
                  <a:pt x="0" y="2653"/>
                </a:moveTo>
                <a:cubicBezTo>
                  <a:pt x="829" y="1365"/>
                  <a:pt x="1758" y="519"/>
                  <a:pt x="2727" y="169"/>
                </a:cubicBezTo>
                <a:cubicBezTo>
                  <a:pt x="4521" y="-464"/>
                  <a:pt x="5915" y="841"/>
                  <a:pt x="6503" y="1411"/>
                </a:cubicBezTo>
                <a:cubicBezTo>
                  <a:pt x="8237" y="3093"/>
                  <a:pt x="8218" y="4745"/>
                  <a:pt x="10867" y="9276"/>
                </a:cubicBezTo>
                <a:cubicBezTo>
                  <a:pt x="11742" y="10774"/>
                  <a:pt x="12898" y="12732"/>
                  <a:pt x="14517" y="14450"/>
                </a:cubicBezTo>
                <a:cubicBezTo>
                  <a:pt x="15741" y="15749"/>
                  <a:pt x="20288" y="20561"/>
                  <a:pt x="21600" y="21136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3" name="Google Shape;180;p12"/>
          <p:cNvSpPr/>
          <p:nvPr/>
        </p:nvSpPr>
        <p:spPr>
          <a:xfrm flipH="1" rot="16200000">
            <a:off x="9417989" y="1241548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72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4" name="Google Shape;181;p12"/>
          <p:cNvSpPr/>
          <p:nvPr/>
        </p:nvSpPr>
        <p:spPr>
          <a:xfrm rot="10800000">
            <a:off x="8002568" y="573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72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5" name="Google Shape;182;p12"/>
          <p:cNvSpPr/>
          <p:nvPr/>
        </p:nvSpPr>
        <p:spPr>
          <a:xfrm rot="10800000">
            <a:off x="8173801" y="212158"/>
            <a:ext cx="4018200" cy="956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6" name="Google Shape;183;p12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55" name="Уровень текста 1…"/>
          <p:cNvSpPr txBox="1"/>
          <p:nvPr>
            <p:ph type="body" sz="quarter" idx="1"/>
          </p:nvPr>
        </p:nvSpPr>
        <p:spPr>
          <a:xfrm>
            <a:off x="1189052" y="3563475"/>
            <a:ext cx="2658900" cy="606902"/>
          </a:xfrm>
          <a:prstGeom prst="rect">
            <a:avLst/>
          </a:prstGeom>
        </p:spPr>
        <p:txBody>
          <a:bodyPr/>
          <a:lstStyle>
            <a:lvl1pPr algn="l">
              <a:defRPr b="1" sz="2100"/>
            </a:lvl1pPr>
            <a:lvl2pPr algn="l">
              <a:defRPr b="1" sz="2100"/>
            </a:lvl2pPr>
            <a:lvl3pPr algn="l">
              <a:defRPr b="1" sz="2100"/>
            </a:lvl3pPr>
            <a:lvl4pPr algn="l">
              <a:defRPr b="1" sz="2100"/>
            </a:lvl4pPr>
            <a:lvl5pPr algn="l">
              <a:defRPr b="1"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6" name="Текст заголовка"/>
          <p:cNvSpPr txBox="1"/>
          <p:nvPr>
            <p:ph type="title"/>
          </p:nvPr>
        </p:nvSpPr>
        <p:spPr>
          <a:xfrm>
            <a:off x="1189049" y="669575"/>
            <a:ext cx="9707402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7" name="Google Shape;189;p13"/>
          <p:cNvSpPr txBox="1"/>
          <p:nvPr>
            <p:ph type="body" sz="quarter" idx="21"/>
          </p:nvPr>
        </p:nvSpPr>
        <p:spPr>
          <a:xfrm>
            <a:off x="1189050" y="4001425"/>
            <a:ext cx="2658900" cy="9252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258" name="Google Shape;190;p13"/>
          <p:cNvSpPr txBox="1"/>
          <p:nvPr>
            <p:ph type="body" sz="quarter" idx="22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259" name="Google Shape;191;p13"/>
          <p:cNvSpPr txBox="1"/>
          <p:nvPr>
            <p:ph type="body" sz="quarter" idx="23"/>
          </p:nvPr>
        </p:nvSpPr>
        <p:spPr>
          <a:xfrm>
            <a:off x="8237550" y="3976766"/>
            <a:ext cx="2658900" cy="9234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260" name="Google Shape;192;p13"/>
          <p:cNvSpPr/>
          <p:nvPr/>
        </p:nvSpPr>
        <p:spPr>
          <a:xfrm>
            <a:off x="-1" y="5138341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1" name="Google Shape;193;p13"/>
          <p:cNvSpPr/>
          <p:nvPr/>
        </p:nvSpPr>
        <p:spPr>
          <a:xfrm>
            <a:off x="22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2" name="Google Shape;194;p13"/>
          <p:cNvSpPr/>
          <p:nvPr/>
        </p:nvSpPr>
        <p:spPr>
          <a:xfrm>
            <a:off x="22" y="5900515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3" name="Google Shape;195;p13"/>
          <p:cNvSpPr/>
          <p:nvPr/>
        </p:nvSpPr>
        <p:spPr>
          <a:xfrm>
            <a:off x="23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4" name="Google Shape;196;p13"/>
          <p:cNvSpPr/>
          <p:nvPr/>
        </p:nvSpPr>
        <p:spPr>
          <a:xfrm>
            <a:off x="7782613" y="4828349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2">
                <a:lumOff val="17352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5" name="Google Shape;197;p13"/>
          <p:cNvSpPr/>
          <p:nvPr/>
        </p:nvSpPr>
        <p:spPr>
          <a:xfrm>
            <a:off x="7553352" y="5190491"/>
            <a:ext cx="4634392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6" name="Google Shape;198;p13"/>
          <p:cNvSpPr/>
          <p:nvPr/>
        </p:nvSpPr>
        <p:spPr>
          <a:xfrm>
            <a:off x="-2" y="5765234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7" name="Google Shape;199;p13"/>
          <p:cNvSpPr/>
          <p:nvPr/>
        </p:nvSpPr>
        <p:spPr>
          <a:xfrm>
            <a:off x="-1" y="5880770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8" name="Google Shape;200;p13"/>
          <p:cNvSpPr/>
          <p:nvPr/>
        </p:nvSpPr>
        <p:spPr>
          <a:xfrm flipH="1">
            <a:off x="7571202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9" name="Google Shape;201;p13"/>
          <p:cNvSpPr/>
          <p:nvPr/>
        </p:nvSpPr>
        <p:spPr>
          <a:xfrm flipH="1">
            <a:off x="7314237" y="5886870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70" name="Google Shape;202;p13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7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79" name="Текст заголовка"/>
          <p:cNvSpPr txBox="1"/>
          <p:nvPr>
            <p:ph type="title"/>
          </p:nvPr>
        </p:nvSpPr>
        <p:spPr>
          <a:xfrm>
            <a:off x="411274" y="1727000"/>
            <a:ext cx="4458302" cy="23772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 anchor="ctr"/>
          <a:lstStyle>
            <a:lvl1pPr algn="l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80" name="Уровень текста 1…"/>
          <p:cNvSpPr txBox="1"/>
          <p:nvPr>
            <p:ph type="body" sz="quarter" idx="1"/>
          </p:nvPr>
        </p:nvSpPr>
        <p:spPr>
          <a:xfrm>
            <a:off x="411274" y="5029775"/>
            <a:ext cx="4458302" cy="71790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  <a:lvl2pPr algn="l">
              <a:defRPr sz="18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1" name="Google Shape;206;p14"/>
          <p:cNvSpPr/>
          <p:nvPr/>
        </p:nvSpPr>
        <p:spPr>
          <a:xfrm rot="10104194">
            <a:off x="2872265" y="4611128"/>
            <a:ext cx="9559820" cy="182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2" name="Google Shape;207;p14"/>
          <p:cNvSpPr/>
          <p:nvPr/>
        </p:nvSpPr>
        <p:spPr>
          <a:xfrm>
            <a:off x="-1" y="5138341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3" name="Google Shape;208;p14"/>
          <p:cNvSpPr/>
          <p:nvPr/>
        </p:nvSpPr>
        <p:spPr>
          <a:xfrm>
            <a:off x="22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4" name="Google Shape;209;p14"/>
          <p:cNvSpPr/>
          <p:nvPr/>
        </p:nvSpPr>
        <p:spPr>
          <a:xfrm>
            <a:off x="22" y="5900515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5" name="Google Shape;210;p14"/>
          <p:cNvSpPr/>
          <p:nvPr/>
        </p:nvSpPr>
        <p:spPr>
          <a:xfrm>
            <a:off x="23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6" name="Google Shape;211;p14"/>
          <p:cNvSpPr/>
          <p:nvPr/>
        </p:nvSpPr>
        <p:spPr>
          <a:xfrm>
            <a:off x="-2" y="5765234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7" name="Google Shape;212;p14"/>
          <p:cNvSpPr/>
          <p:nvPr/>
        </p:nvSpPr>
        <p:spPr>
          <a:xfrm>
            <a:off x="-1" y="5880770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8" name="Google Shape;213;p14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8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97" name="Текст заголовка"/>
          <p:cNvSpPr txBox="1"/>
          <p:nvPr>
            <p:ph type="title"/>
          </p:nvPr>
        </p:nvSpPr>
        <p:spPr>
          <a:xfrm>
            <a:off x="7223375" y="2088000"/>
            <a:ext cx="4458302" cy="23772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 anchor="ctr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98" name="Google Shape;216;p15"/>
          <p:cNvSpPr/>
          <p:nvPr/>
        </p:nvSpPr>
        <p:spPr>
          <a:xfrm>
            <a:off x="-1" y="5182357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>
                <a:lumOff val="17352"/>
              </a:schemeClr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99" name="Google Shape;217;p15"/>
          <p:cNvSpPr/>
          <p:nvPr/>
        </p:nvSpPr>
        <p:spPr>
          <a:xfrm>
            <a:off x="22" y="5369530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0" name="Google Shape;218;p15"/>
          <p:cNvSpPr/>
          <p:nvPr/>
        </p:nvSpPr>
        <p:spPr>
          <a:xfrm>
            <a:off x="22" y="5944530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1" name="Google Shape;219;p15"/>
          <p:cNvSpPr/>
          <p:nvPr/>
        </p:nvSpPr>
        <p:spPr>
          <a:xfrm>
            <a:off x="23" y="6149187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2" name="Google Shape;220;p15"/>
          <p:cNvSpPr/>
          <p:nvPr/>
        </p:nvSpPr>
        <p:spPr>
          <a:xfrm>
            <a:off x="7782613" y="4872365"/>
            <a:ext cx="4407435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3" name="Google Shape;221;p15"/>
          <p:cNvSpPr/>
          <p:nvPr/>
        </p:nvSpPr>
        <p:spPr>
          <a:xfrm>
            <a:off x="7553352" y="5234506"/>
            <a:ext cx="4634392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4" name="Google Shape;222;p15"/>
          <p:cNvSpPr/>
          <p:nvPr/>
        </p:nvSpPr>
        <p:spPr>
          <a:xfrm>
            <a:off x="-2" y="5809250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5" name="Google Shape;223;p15"/>
          <p:cNvSpPr/>
          <p:nvPr/>
        </p:nvSpPr>
        <p:spPr>
          <a:xfrm>
            <a:off x="-1" y="5924786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6" name="Google Shape;224;p15"/>
          <p:cNvSpPr/>
          <p:nvPr/>
        </p:nvSpPr>
        <p:spPr>
          <a:xfrm flipH="1">
            <a:off x="7571202" y="6149187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7" name="Google Shape;225;p15"/>
          <p:cNvSpPr/>
          <p:nvPr/>
        </p:nvSpPr>
        <p:spPr>
          <a:xfrm flipH="1">
            <a:off x="7314237" y="5930886"/>
            <a:ext cx="4877765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8" name="Google Shape;226;p15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30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317" name="xx%"/>
          <p:cNvSpPr txBox="1"/>
          <p:nvPr>
            <p:ph type="title" hasCustomPrompt="1"/>
          </p:nvPr>
        </p:nvSpPr>
        <p:spPr>
          <a:xfrm>
            <a:off x="715025" y="2378149"/>
            <a:ext cx="2948402" cy="11886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 anchor="b"/>
          <a:lstStyle/>
          <a:p>
            <a:pPr/>
            <a:r>
              <a:t>xx%</a:t>
            </a:r>
          </a:p>
        </p:txBody>
      </p:sp>
      <p:sp>
        <p:nvSpPr>
          <p:cNvPr id="318" name="Уровень текста 1…"/>
          <p:cNvSpPr txBox="1"/>
          <p:nvPr>
            <p:ph type="body" sz="quarter" idx="1"/>
          </p:nvPr>
        </p:nvSpPr>
        <p:spPr>
          <a:xfrm>
            <a:off x="8481445" y="3619725"/>
            <a:ext cx="2948402" cy="925202"/>
          </a:xfrm>
          <a:prstGeom prst="rect">
            <a:avLst/>
          </a:prstGeom>
        </p:spPr>
        <p:txBody>
          <a:bodyPr/>
          <a:lstStyle>
            <a:lvl1pPr marL="457200" indent="-368300">
              <a:lnSpc>
                <a:spcPct val="100000"/>
              </a:lnSpc>
              <a:buClr>
                <a:srgbClr val="000000"/>
              </a:buClr>
              <a:buSzPts val="2200"/>
              <a:buFont typeface="Helvetica"/>
              <a:buChar char="●"/>
              <a:defRPr sz="2200"/>
            </a:lvl1pPr>
            <a:lvl2pPr marL="914400" indent="-368300">
              <a:lnSpc>
                <a:spcPct val="100000"/>
              </a:lnSpc>
              <a:buClr>
                <a:srgbClr val="000000"/>
              </a:buClr>
              <a:buSzPts val="2200"/>
              <a:buFont typeface="Helvetica"/>
              <a:buChar char="○"/>
              <a:defRPr sz="2200"/>
            </a:lvl2pPr>
            <a:lvl3pPr marL="1371600" indent="-368300">
              <a:lnSpc>
                <a:spcPct val="100000"/>
              </a:lnSpc>
              <a:buClr>
                <a:srgbClr val="000000"/>
              </a:buClr>
              <a:buSzPts val="2200"/>
              <a:buFont typeface="Helvetica"/>
              <a:buChar char="■"/>
              <a:defRPr sz="2200"/>
            </a:lvl3pPr>
            <a:lvl4pPr marL="1828800" indent="-368300">
              <a:lnSpc>
                <a:spcPct val="100000"/>
              </a:lnSpc>
              <a:buClr>
                <a:srgbClr val="000000"/>
              </a:buClr>
              <a:buSzPts val="2200"/>
              <a:buFont typeface="Helvetica"/>
              <a:buChar char="●"/>
              <a:defRPr sz="2200"/>
            </a:lvl4pPr>
            <a:lvl5pPr marL="2286000" indent="-368300">
              <a:lnSpc>
                <a:spcPct val="100000"/>
              </a:lnSpc>
              <a:buClr>
                <a:srgbClr val="000000"/>
              </a:buClr>
              <a:buSzPts val="2200"/>
              <a:buFont typeface="Helvetica"/>
              <a:buChar char="○"/>
              <a:defRPr sz="2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9" name="Google Shape;233;p16"/>
          <p:cNvSpPr txBox="1"/>
          <p:nvPr>
            <p:ph type="body" sz="quarter" idx="21"/>
          </p:nvPr>
        </p:nvSpPr>
        <p:spPr>
          <a:xfrm>
            <a:off x="4516344" y="3608575"/>
            <a:ext cx="2948402" cy="9252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20" name="Google Shape;234;p16"/>
          <p:cNvSpPr txBox="1"/>
          <p:nvPr>
            <p:ph type="body" sz="quarter" idx="22"/>
          </p:nvPr>
        </p:nvSpPr>
        <p:spPr>
          <a:xfrm>
            <a:off x="715023" y="3608575"/>
            <a:ext cx="2948403" cy="9252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21" name="Google Shape;235;p16"/>
          <p:cNvSpPr/>
          <p:nvPr/>
        </p:nvSpPr>
        <p:spPr>
          <a:xfrm rot="10104194">
            <a:off x="2872265" y="4611128"/>
            <a:ext cx="9559820" cy="182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2" name="Google Shape;236;p16"/>
          <p:cNvSpPr/>
          <p:nvPr/>
        </p:nvSpPr>
        <p:spPr>
          <a:xfrm>
            <a:off x="-1" y="5138341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3" name="Google Shape;237;p16"/>
          <p:cNvSpPr/>
          <p:nvPr/>
        </p:nvSpPr>
        <p:spPr>
          <a:xfrm>
            <a:off x="22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4" name="Google Shape;238;p16"/>
          <p:cNvSpPr/>
          <p:nvPr/>
        </p:nvSpPr>
        <p:spPr>
          <a:xfrm>
            <a:off x="22" y="5900515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5" name="Google Shape;239;p16"/>
          <p:cNvSpPr/>
          <p:nvPr/>
        </p:nvSpPr>
        <p:spPr>
          <a:xfrm>
            <a:off x="23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6" name="Google Shape;240;p16"/>
          <p:cNvSpPr/>
          <p:nvPr/>
        </p:nvSpPr>
        <p:spPr>
          <a:xfrm>
            <a:off x="7782613" y="4828349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4">
                <a:lumOff val="13921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7" name="Google Shape;241;p16"/>
          <p:cNvSpPr/>
          <p:nvPr/>
        </p:nvSpPr>
        <p:spPr>
          <a:xfrm>
            <a:off x="7553352" y="5190491"/>
            <a:ext cx="4634392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4">
              <a:lumOff val="6960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8" name="Google Shape;242;p16"/>
          <p:cNvSpPr/>
          <p:nvPr/>
        </p:nvSpPr>
        <p:spPr>
          <a:xfrm>
            <a:off x="-2" y="5765234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9" name="Google Shape;243;p16"/>
          <p:cNvSpPr/>
          <p:nvPr/>
        </p:nvSpPr>
        <p:spPr>
          <a:xfrm>
            <a:off x="-1" y="5880770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30" name="Google Shape;244;p16"/>
          <p:cNvSpPr/>
          <p:nvPr/>
        </p:nvSpPr>
        <p:spPr>
          <a:xfrm flipH="1">
            <a:off x="7571202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31" name="Google Shape;245;p16"/>
          <p:cNvSpPr/>
          <p:nvPr/>
        </p:nvSpPr>
        <p:spPr>
          <a:xfrm flipH="1">
            <a:off x="7314237" y="5886870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32" name="Google Shape;246;p16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33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341" name="Уровень текста 1…"/>
          <p:cNvSpPr txBox="1"/>
          <p:nvPr>
            <p:ph type="body" sz="quarter" idx="1"/>
          </p:nvPr>
        </p:nvSpPr>
        <p:spPr>
          <a:xfrm>
            <a:off x="720400" y="2163598"/>
            <a:ext cx="3250502" cy="606902"/>
          </a:xfrm>
          <a:prstGeom prst="rect">
            <a:avLst/>
          </a:prstGeom>
        </p:spPr>
        <p:txBody>
          <a:bodyPr/>
          <a:lstStyle>
            <a:lvl1pPr algn="l">
              <a:defRPr b="1" sz="2000"/>
            </a:lvl1pPr>
            <a:lvl2pPr algn="l">
              <a:defRPr b="1" sz="2000"/>
            </a:lvl2pPr>
            <a:lvl3pPr algn="l">
              <a:defRPr b="1" sz="2000"/>
            </a:lvl3pPr>
            <a:lvl4pPr algn="l">
              <a:defRPr b="1" sz="2000"/>
            </a:lvl4pPr>
            <a:lvl5pPr algn="l">
              <a:defRPr b="1"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2" name="Текст заголовка"/>
          <p:cNvSpPr txBox="1"/>
          <p:nvPr>
            <p:ph type="title"/>
          </p:nvPr>
        </p:nvSpPr>
        <p:spPr>
          <a:xfrm>
            <a:off x="720400" y="898175"/>
            <a:ext cx="10911900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43" name="Google Shape;255;p17"/>
          <p:cNvSpPr txBox="1"/>
          <p:nvPr>
            <p:ph type="body" sz="quarter" idx="21"/>
          </p:nvPr>
        </p:nvSpPr>
        <p:spPr>
          <a:xfrm>
            <a:off x="4571786" y="2589800"/>
            <a:ext cx="3250502" cy="834000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44" name="Google Shape;256;p17"/>
          <p:cNvSpPr txBox="1"/>
          <p:nvPr>
            <p:ph type="body" sz="quarter" idx="22"/>
          </p:nvPr>
        </p:nvSpPr>
        <p:spPr>
          <a:xfrm>
            <a:off x="8381786" y="4418600"/>
            <a:ext cx="3250502" cy="834000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45" name="Google Shape;257;p17"/>
          <p:cNvSpPr txBox="1"/>
          <p:nvPr>
            <p:ph type="body" sz="quarter" idx="23"/>
          </p:nvPr>
        </p:nvSpPr>
        <p:spPr>
          <a:xfrm>
            <a:off x="4571786" y="4418600"/>
            <a:ext cx="3250502" cy="834000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46" name="Google Shape;258;p17"/>
          <p:cNvSpPr txBox="1"/>
          <p:nvPr>
            <p:ph type="body" sz="quarter" idx="24"/>
          </p:nvPr>
        </p:nvSpPr>
        <p:spPr>
          <a:xfrm>
            <a:off x="720399" y="2589800"/>
            <a:ext cx="3250502" cy="834000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47" name="Google Shape;259;p17"/>
          <p:cNvSpPr txBox="1"/>
          <p:nvPr>
            <p:ph type="body" sz="quarter" idx="25"/>
          </p:nvPr>
        </p:nvSpPr>
        <p:spPr>
          <a:xfrm>
            <a:off x="8381786" y="2589800"/>
            <a:ext cx="3250502" cy="834000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48" name="Google Shape;260;p17"/>
          <p:cNvSpPr txBox="1"/>
          <p:nvPr>
            <p:ph type="body" sz="quarter" idx="26"/>
          </p:nvPr>
        </p:nvSpPr>
        <p:spPr>
          <a:xfrm>
            <a:off x="720399" y="4418600"/>
            <a:ext cx="3250502" cy="834000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49" name="Google Shape;261;p17"/>
          <p:cNvSpPr/>
          <p:nvPr/>
        </p:nvSpPr>
        <p:spPr>
          <a:xfrm flipH="1" rot="11482189">
            <a:off x="6625979" y="369958"/>
            <a:ext cx="5725055" cy="147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0" name="Google Shape;262;p17"/>
          <p:cNvSpPr/>
          <p:nvPr/>
        </p:nvSpPr>
        <p:spPr>
          <a:xfrm flipH="1">
            <a:off x="8199931" y="5138341"/>
            <a:ext cx="4011246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1" name="Google Shape;263;p17"/>
          <p:cNvSpPr/>
          <p:nvPr/>
        </p:nvSpPr>
        <p:spPr>
          <a:xfrm flipH="1">
            <a:off x="8196188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2" name="Google Shape;264;p17"/>
          <p:cNvSpPr/>
          <p:nvPr/>
        </p:nvSpPr>
        <p:spPr>
          <a:xfrm flipH="1">
            <a:off x="8021741" y="5900515"/>
            <a:ext cx="4189412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3" name="Google Shape;265;p17"/>
          <p:cNvSpPr/>
          <p:nvPr/>
        </p:nvSpPr>
        <p:spPr>
          <a:xfrm flipH="1">
            <a:off x="7590376" y="6105171"/>
            <a:ext cx="4620778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4" name="Google Shape;266;p17"/>
          <p:cNvSpPr/>
          <p:nvPr/>
        </p:nvSpPr>
        <p:spPr>
          <a:xfrm flipH="1">
            <a:off x="21128" y="4828349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4">
                <a:lumOff val="13921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5" name="Google Shape;267;p17"/>
          <p:cNvSpPr/>
          <p:nvPr/>
        </p:nvSpPr>
        <p:spPr>
          <a:xfrm flipH="1">
            <a:off x="23431" y="5190491"/>
            <a:ext cx="4634391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6" name="Google Shape;268;p17"/>
          <p:cNvSpPr/>
          <p:nvPr/>
        </p:nvSpPr>
        <p:spPr>
          <a:xfrm flipH="1">
            <a:off x="8025551" y="5765234"/>
            <a:ext cx="4185624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7" name="Google Shape;269;p17"/>
          <p:cNvSpPr/>
          <p:nvPr/>
        </p:nvSpPr>
        <p:spPr>
          <a:xfrm flipH="1">
            <a:off x="7333411" y="5880770"/>
            <a:ext cx="4877765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8" name="Google Shape;270;p17"/>
          <p:cNvSpPr/>
          <p:nvPr/>
        </p:nvSpPr>
        <p:spPr>
          <a:xfrm>
            <a:off x="19198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9" name="Google Shape;271;p17"/>
          <p:cNvSpPr/>
          <p:nvPr/>
        </p:nvSpPr>
        <p:spPr>
          <a:xfrm>
            <a:off x="19173" y="5886870"/>
            <a:ext cx="4877766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60" name="Google Shape;272;p17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36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369" name="Уровень текста 1…"/>
          <p:cNvSpPr txBox="1"/>
          <p:nvPr>
            <p:ph type="body" sz="quarter" idx="1"/>
          </p:nvPr>
        </p:nvSpPr>
        <p:spPr>
          <a:xfrm>
            <a:off x="8378500" y="1882375"/>
            <a:ext cx="3397802" cy="606902"/>
          </a:xfrm>
          <a:prstGeom prst="rect">
            <a:avLst/>
          </a:prstGeom>
        </p:spPr>
        <p:txBody>
          <a:bodyPr/>
          <a:lstStyle>
            <a:lvl1pPr algn="l">
              <a:defRPr b="1" sz="1800"/>
            </a:lvl1pPr>
            <a:lvl2pPr algn="l">
              <a:defRPr b="1" sz="1800"/>
            </a:lvl2pPr>
            <a:lvl3pPr algn="l">
              <a:defRPr b="1" sz="1800"/>
            </a:lvl3pPr>
            <a:lvl4pPr algn="l">
              <a:defRPr b="1" sz="1800"/>
            </a:lvl4pPr>
            <a:lvl5pPr algn="l"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0" name="Текст заголовка"/>
          <p:cNvSpPr txBox="1"/>
          <p:nvPr>
            <p:ph type="title"/>
          </p:nvPr>
        </p:nvSpPr>
        <p:spPr>
          <a:xfrm>
            <a:off x="415600" y="593366"/>
            <a:ext cx="11360702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71" name="Google Shape;277;p18"/>
          <p:cNvSpPr txBox="1"/>
          <p:nvPr>
            <p:ph type="body" sz="quarter" idx="21"/>
          </p:nvPr>
        </p:nvSpPr>
        <p:spPr>
          <a:xfrm>
            <a:off x="8378500" y="2318373"/>
            <a:ext cx="3397802" cy="1553403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72" name="Google Shape;278;p18"/>
          <p:cNvSpPr txBox="1"/>
          <p:nvPr>
            <p:ph type="body" sz="quarter" idx="22"/>
          </p:nvPr>
        </p:nvSpPr>
        <p:spPr>
          <a:xfrm>
            <a:off x="8378500" y="4506700"/>
            <a:ext cx="3397802" cy="15534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73" name="Google Shape;279;p18"/>
          <p:cNvSpPr/>
          <p:nvPr/>
        </p:nvSpPr>
        <p:spPr>
          <a:xfrm>
            <a:off x="-1" y="5182357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4">
                <a:lumOff val="13921"/>
              </a:schemeClr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4" name="Google Shape;280;p18"/>
          <p:cNvSpPr/>
          <p:nvPr/>
        </p:nvSpPr>
        <p:spPr>
          <a:xfrm>
            <a:off x="22" y="5369530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4">
              <a:lumOff val="13921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5" name="Google Shape;281;p18"/>
          <p:cNvSpPr/>
          <p:nvPr/>
        </p:nvSpPr>
        <p:spPr>
          <a:xfrm>
            <a:off x="22" y="5944530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6" name="Google Shape;282;p18"/>
          <p:cNvSpPr/>
          <p:nvPr/>
        </p:nvSpPr>
        <p:spPr>
          <a:xfrm>
            <a:off x="23" y="6149187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7" name="Google Shape;283;p18"/>
          <p:cNvSpPr/>
          <p:nvPr/>
        </p:nvSpPr>
        <p:spPr>
          <a:xfrm>
            <a:off x="7782613" y="4872365"/>
            <a:ext cx="4407435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8" name="Google Shape;284;p18"/>
          <p:cNvSpPr/>
          <p:nvPr/>
        </p:nvSpPr>
        <p:spPr>
          <a:xfrm>
            <a:off x="7553352" y="5234506"/>
            <a:ext cx="4634392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79" name="Google Shape;285;p18"/>
          <p:cNvSpPr/>
          <p:nvPr/>
        </p:nvSpPr>
        <p:spPr>
          <a:xfrm>
            <a:off x="-2" y="5809250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0" name="Google Shape;286;p18"/>
          <p:cNvSpPr/>
          <p:nvPr/>
        </p:nvSpPr>
        <p:spPr>
          <a:xfrm>
            <a:off x="-1" y="5924786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1" name="Google Shape;287;p18"/>
          <p:cNvSpPr/>
          <p:nvPr/>
        </p:nvSpPr>
        <p:spPr>
          <a:xfrm flipH="1">
            <a:off x="7571202" y="6149187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2" name="Google Shape;288;p18"/>
          <p:cNvSpPr/>
          <p:nvPr/>
        </p:nvSpPr>
        <p:spPr>
          <a:xfrm flipH="1">
            <a:off x="7314237" y="5930886"/>
            <a:ext cx="4877765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3" name="Google Shape;289;p18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3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392" name="Google Shape;291;p19"/>
          <p:cNvSpPr/>
          <p:nvPr/>
        </p:nvSpPr>
        <p:spPr>
          <a:xfrm rot="11030547">
            <a:off x="-57270" y="2151664"/>
            <a:ext cx="12290162" cy="1824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2">
                <a:lumOff val="17352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93" name="Уровень текста 1…"/>
          <p:cNvSpPr txBox="1"/>
          <p:nvPr>
            <p:ph type="body" sz="quarter" idx="1"/>
          </p:nvPr>
        </p:nvSpPr>
        <p:spPr>
          <a:xfrm>
            <a:off x="415600" y="2315998"/>
            <a:ext cx="1997700" cy="606902"/>
          </a:xfrm>
          <a:prstGeom prst="rect">
            <a:avLst/>
          </a:prstGeom>
        </p:spPr>
        <p:txBody>
          <a:bodyPr/>
          <a:lstStyle>
            <a:lvl1pPr>
              <a:defRPr b="1" sz="2200"/>
            </a:lvl1pPr>
            <a:lvl2pPr>
              <a:defRPr b="1" sz="2200"/>
            </a:lvl2pPr>
            <a:lvl3pPr>
              <a:defRPr b="1" sz="2200"/>
            </a:lvl3pPr>
            <a:lvl4pPr>
              <a:defRPr b="1" sz="2200"/>
            </a:lvl4pPr>
            <a:lvl5pPr>
              <a:defRPr b="1" sz="2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4" name="Текст заголовка"/>
          <p:cNvSpPr txBox="1"/>
          <p:nvPr>
            <p:ph type="title"/>
          </p:nvPr>
        </p:nvSpPr>
        <p:spPr>
          <a:xfrm>
            <a:off x="415600" y="974366"/>
            <a:ext cx="11360702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95" name="Google Shape;298;p19"/>
          <p:cNvSpPr txBox="1"/>
          <p:nvPr>
            <p:ph type="body" sz="quarter" idx="21"/>
          </p:nvPr>
        </p:nvSpPr>
        <p:spPr>
          <a:xfrm>
            <a:off x="415600" y="3238624"/>
            <a:ext cx="1997701" cy="2330103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96" name="Google Shape;299;p19"/>
          <p:cNvSpPr txBox="1"/>
          <p:nvPr>
            <p:ph type="body" sz="quarter" idx="22"/>
          </p:nvPr>
        </p:nvSpPr>
        <p:spPr>
          <a:xfrm>
            <a:off x="2775374" y="3848225"/>
            <a:ext cx="1997700" cy="23301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97" name="Google Shape;300;p19"/>
          <p:cNvSpPr txBox="1"/>
          <p:nvPr>
            <p:ph type="body" sz="quarter" idx="23"/>
          </p:nvPr>
        </p:nvSpPr>
        <p:spPr>
          <a:xfrm>
            <a:off x="5135150" y="3543425"/>
            <a:ext cx="1997701" cy="23301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98" name="Google Shape;301;p19"/>
          <p:cNvSpPr txBox="1"/>
          <p:nvPr>
            <p:ph type="body" sz="quarter" idx="24"/>
          </p:nvPr>
        </p:nvSpPr>
        <p:spPr>
          <a:xfrm>
            <a:off x="7494923" y="2857624"/>
            <a:ext cx="1997701" cy="2330103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399" name="Google Shape;302;p19"/>
          <p:cNvSpPr txBox="1"/>
          <p:nvPr>
            <p:ph type="body" sz="quarter" idx="25"/>
          </p:nvPr>
        </p:nvSpPr>
        <p:spPr>
          <a:xfrm>
            <a:off x="9854700" y="2933824"/>
            <a:ext cx="1997701" cy="2330103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400" name="Google Shape;303;p19"/>
          <p:cNvSpPr/>
          <p:nvPr/>
        </p:nvSpPr>
        <p:spPr>
          <a:xfrm>
            <a:off x="-1" y="5138341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1" name="Google Shape;304;p19"/>
          <p:cNvSpPr/>
          <p:nvPr/>
        </p:nvSpPr>
        <p:spPr>
          <a:xfrm>
            <a:off x="22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2" name="Google Shape;305;p19"/>
          <p:cNvSpPr/>
          <p:nvPr/>
        </p:nvSpPr>
        <p:spPr>
          <a:xfrm>
            <a:off x="22" y="5900515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3" name="Google Shape;306;p19"/>
          <p:cNvSpPr/>
          <p:nvPr/>
        </p:nvSpPr>
        <p:spPr>
          <a:xfrm>
            <a:off x="23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4" name="Google Shape;307;p19"/>
          <p:cNvSpPr/>
          <p:nvPr/>
        </p:nvSpPr>
        <p:spPr>
          <a:xfrm>
            <a:off x="7782613" y="4828349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2">
                <a:lumOff val="17352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5" name="Google Shape;308;p19"/>
          <p:cNvSpPr/>
          <p:nvPr/>
        </p:nvSpPr>
        <p:spPr>
          <a:xfrm>
            <a:off x="7553352" y="5190491"/>
            <a:ext cx="4634392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6" name="Google Shape;309;p19"/>
          <p:cNvSpPr/>
          <p:nvPr/>
        </p:nvSpPr>
        <p:spPr>
          <a:xfrm>
            <a:off x="-2" y="5765234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7" name="Google Shape;310;p19"/>
          <p:cNvSpPr/>
          <p:nvPr/>
        </p:nvSpPr>
        <p:spPr>
          <a:xfrm>
            <a:off x="-1" y="5880770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8" name="Google Shape;311;p19"/>
          <p:cNvSpPr/>
          <p:nvPr/>
        </p:nvSpPr>
        <p:spPr>
          <a:xfrm flipH="1">
            <a:off x="7571202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09" name="Google Shape;312;p19"/>
          <p:cNvSpPr/>
          <p:nvPr/>
        </p:nvSpPr>
        <p:spPr>
          <a:xfrm flipH="1">
            <a:off x="7314237" y="5886870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0" name="Google Shape;313;p19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4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419" name="Текст заголовка"/>
          <p:cNvSpPr txBox="1"/>
          <p:nvPr>
            <p:ph type="title"/>
          </p:nvPr>
        </p:nvSpPr>
        <p:spPr>
          <a:xfrm>
            <a:off x="644200" y="974375"/>
            <a:ext cx="5581502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 algn="r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20" name="Уровень текста 1…"/>
          <p:cNvSpPr txBox="1"/>
          <p:nvPr>
            <p:ph type="body" sz="half" idx="1"/>
          </p:nvPr>
        </p:nvSpPr>
        <p:spPr>
          <a:xfrm>
            <a:off x="644049" y="2097700"/>
            <a:ext cx="5581502" cy="3565802"/>
          </a:xfrm>
          <a:prstGeom prst="rect">
            <a:avLst/>
          </a:prstGeom>
        </p:spPr>
        <p:txBody>
          <a:bodyPr/>
          <a:lstStyle>
            <a:lvl1pPr marL="457200" indent="-349250" algn="r">
              <a:buClr>
                <a:srgbClr val="000000"/>
              </a:buClr>
              <a:buSzPts val="1900"/>
              <a:buFont typeface="Helvetica"/>
              <a:buChar char="●"/>
            </a:lvl1pPr>
            <a:lvl2pPr marL="914400" indent="-349250" algn="r">
              <a:buClr>
                <a:srgbClr val="000000"/>
              </a:buClr>
              <a:buSzPts val="1900"/>
              <a:buFont typeface="Helvetica"/>
              <a:buChar char="○"/>
            </a:lvl2pPr>
            <a:lvl3pPr marL="1371600" indent="-349250" algn="r">
              <a:buClr>
                <a:srgbClr val="000000"/>
              </a:buClr>
              <a:buSzPts val="1900"/>
              <a:buFont typeface="Helvetica"/>
              <a:buChar char="■"/>
            </a:lvl3pPr>
            <a:lvl4pPr marL="1828800" indent="-349250" algn="r">
              <a:buClr>
                <a:srgbClr val="000000"/>
              </a:buClr>
              <a:buSzPts val="1900"/>
              <a:buFont typeface="Helvetica"/>
              <a:buChar char="●"/>
            </a:lvl4pPr>
            <a:lvl5pPr marL="2286000" indent="-349250" algn="r">
              <a:buClr>
                <a:srgbClr val="000000"/>
              </a:buClr>
              <a:buSzPts val="1900"/>
              <a:buFont typeface="Helvetica"/>
              <a:buChar char="○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Google Shape;317;p20"/>
          <p:cNvSpPr/>
          <p:nvPr/>
        </p:nvSpPr>
        <p:spPr>
          <a:xfrm flipH="1" rot="10800000">
            <a:off x="8664202" y="254245"/>
            <a:ext cx="3527799" cy="13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2" name="Google Shape;318;p20"/>
          <p:cNvSpPr/>
          <p:nvPr/>
        </p:nvSpPr>
        <p:spPr>
          <a:xfrm flipH="1" rot="10800000">
            <a:off x="8480963" y="572"/>
            <a:ext cx="3707513" cy="13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24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3" name="Google Shape;319;p20"/>
          <p:cNvSpPr/>
          <p:nvPr/>
        </p:nvSpPr>
        <p:spPr>
          <a:xfrm rot="10800000">
            <a:off x="9016613" y="-74"/>
            <a:ext cx="3171822" cy="1210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24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4" name="Google Shape;320;p20"/>
          <p:cNvSpPr/>
          <p:nvPr/>
        </p:nvSpPr>
        <p:spPr>
          <a:xfrm rot="10800000">
            <a:off x="8177207" y="-28577"/>
            <a:ext cx="4011246" cy="153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5" name="Google Shape;321;p20"/>
          <p:cNvSpPr/>
          <p:nvPr/>
        </p:nvSpPr>
        <p:spPr>
          <a:xfrm flipH="1">
            <a:off x="-1586" y="5234207"/>
            <a:ext cx="4407435" cy="133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6" name="Google Shape;322;p20"/>
          <p:cNvSpPr/>
          <p:nvPr/>
        </p:nvSpPr>
        <p:spPr>
          <a:xfrm flipH="1">
            <a:off x="717" y="5523933"/>
            <a:ext cx="4634391" cy="133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7" name="Google Shape;323;p20"/>
          <p:cNvSpPr/>
          <p:nvPr/>
        </p:nvSpPr>
        <p:spPr>
          <a:xfrm>
            <a:off x="-3527" y="6255710"/>
            <a:ext cx="4620777" cy="60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8" name="Google Shape;324;p20"/>
          <p:cNvSpPr/>
          <p:nvPr/>
        </p:nvSpPr>
        <p:spPr>
          <a:xfrm>
            <a:off x="-3552" y="6081062"/>
            <a:ext cx="4877766" cy="776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2">
                <a:lumOff val="17352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9" name="Google Shape;325;p20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4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43" name="Google Shape;35;p3"/>
          <p:cNvSpPr/>
          <p:nvPr/>
        </p:nvSpPr>
        <p:spPr>
          <a:xfrm rot="10800000">
            <a:off x="4268" y="-82868"/>
            <a:ext cx="4634391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582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" name="Google Shape;36;p3"/>
          <p:cNvSpPr/>
          <p:nvPr/>
        </p:nvSpPr>
        <p:spPr>
          <a:xfrm flipH="1" rot="10800000">
            <a:off x="10" y="-85126"/>
            <a:ext cx="4877766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3"/>
            </a:solidFill>
            <a:miter lim="8000"/>
          </a:ln>
          <a:effectLst>
            <a:outerShdw sx="100000" sy="100000" kx="0" ky="0" algn="b" rotWithShape="0" blurRad="63500" dist="9525" dir="1452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5" name="Google Shape;37;p3"/>
          <p:cNvSpPr/>
          <p:nvPr/>
        </p:nvSpPr>
        <p:spPr>
          <a:xfrm rot="10104194">
            <a:off x="2907474" y="4999999"/>
            <a:ext cx="9559820" cy="147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" name="Google Shape;38;p3"/>
          <p:cNvSpPr/>
          <p:nvPr/>
        </p:nvSpPr>
        <p:spPr>
          <a:xfrm>
            <a:off x="-1" y="5182357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3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" name="Google Shape;39;p3"/>
          <p:cNvSpPr/>
          <p:nvPr/>
        </p:nvSpPr>
        <p:spPr>
          <a:xfrm>
            <a:off x="22" y="5369530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8" name="Google Shape;40;p3"/>
          <p:cNvSpPr/>
          <p:nvPr/>
        </p:nvSpPr>
        <p:spPr>
          <a:xfrm>
            <a:off x="22" y="5944530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9" name="Google Shape;41;p3"/>
          <p:cNvSpPr/>
          <p:nvPr/>
        </p:nvSpPr>
        <p:spPr>
          <a:xfrm>
            <a:off x="23" y="6149187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0" name="Google Shape;42;p3"/>
          <p:cNvSpPr/>
          <p:nvPr/>
        </p:nvSpPr>
        <p:spPr>
          <a:xfrm>
            <a:off x="7782613" y="4872365"/>
            <a:ext cx="4407435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" name="Google Shape;43;p3"/>
          <p:cNvSpPr/>
          <p:nvPr/>
        </p:nvSpPr>
        <p:spPr>
          <a:xfrm>
            <a:off x="7553352" y="5234506"/>
            <a:ext cx="4634392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2" name="Google Shape;44;p3"/>
          <p:cNvSpPr/>
          <p:nvPr/>
        </p:nvSpPr>
        <p:spPr>
          <a:xfrm>
            <a:off x="-2" y="5809250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3" name="Google Shape;45;p3"/>
          <p:cNvSpPr/>
          <p:nvPr/>
        </p:nvSpPr>
        <p:spPr>
          <a:xfrm>
            <a:off x="-1" y="5924786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4" name="Google Shape;46;p3"/>
          <p:cNvSpPr/>
          <p:nvPr/>
        </p:nvSpPr>
        <p:spPr>
          <a:xfrm flipH="1">
            <a:off x="7571202" y="6149187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5" name="Google Shape;47;p3"/>
          <p:cNvSpPr/>
          <p:nvPr/>
        </p:nvSpPr>
        <p:spPr>
          <a:xfrm flipH="1">
            <a:off x="7314237" y="5930886"/>
            <a:ext cx="4877765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9525" dir="186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6" name="Google Shape;48;p3"/>
          <p:cNvSpPr/>
          <p:nvPr/>
        </p:nvSpPr>
        <p:spPr>
          <a:xfrm rot="10800000">
            <a:off x="1965" y="279274"/>
            <a:ext cx="4407435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7" name="Google Shape;49;p3"/>
          <p:cNvSpPr/>
          <p:nvPr/>
        </p:nvSpPr>
        <p:spPr>
          <a:xfrm flipH="1" rot="10800000">
            <a:off x="35" y="-84552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127000" dist="63500" dir="582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8" name="Google Shape;50;p3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438" name="Google Shape;327;p21"/>
          <p:cNvSpPr/>
          <p:nvPr/>
        </p:nvSpPr>
        <p:spPr>
          <a:xfrm rot="10104194">
            <a:off x="2907474" y="4955983"/>
            <a:ext cx="9559820" cy="147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39" name="Google Shape;328;p21"/>
          <p:cNvSpPr/>
          <p:nvPr/>
        </p:nvSpPr>
        <p:spPr>
          <a:xfrm>
            <a:off x="-1" y="5138341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0" name="Google Shape;329;p21"/>
          <p:cNvSpPr/>
          <p:nvPr/>
        </p:nvSpPr>
        <p:spPr>
          <a:xfrm>
            <a:off x="22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1" name="Google Shape;330;p21"/>
          <p:cNvSpPr/>
          <p:nvPr/>
        </p:nvSpPr>
        <p:spPr>
          <a:xfrm>
            <a:off x="22" y="5900515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2" name="Google Shape;331;p21"/>
          <p:cNvSpPr/>
          <p:nvPr/>
        </p:nvSpPr>
        <p:spPr>
          <a:xfrm>
            <a:off x="23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3" name="Google Shape;332;p21"/>
          <p:cNvSpPr/>
          <p:nvPr/>
        </p:nvSpPr>
        <p:spPr>
          <a:xfrm>
            <a:off x="7782613" y="4828349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2">
                <a:lumOff val="17352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4" name="Google Shape;333;p21"/>
          <p:cNvSpPr/>
          <p:nvPr/>
        </p:nvSpPr>
        <p:spPr>
          <a:xfrm>
            <a:off x="7553352" y="5190491"/>
            <a:ext cx="4634392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5" name="Google Shape;334;p21"/>
          <p:cNvSpPr/>
          <p:nvPr/>
        </p:nvSpPr>
        <p:spPr>
          <a:xfrm>
            <a:off x="-2" y="5765234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6" name="Google Shape;335;p21"/>
          <p:cNvSpPr/>
          <p:nvPr/>
        </p:nvSpPr>
        <p:spPr>
          <a:xfrm>
            <a:off x="-1" y="5880770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7" name="Google Shape;336;p21"/>
          <p:cNvSpPr/>
          <p:nvPr/>
        </p:nvSpPr>
        <p:spPr>
          <a:xfrm flipH="1">
            <a:off x="7571202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8" name="Google Shape;337;p21"/>
          <p:cNvSpPr/>
          <p:nvPr/>
        </p:nvSpPr>
        <p:spPr>
          <a:xfrm flipH="1">
            <a:off x="7314237" y="5886870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49" name="Текст заголовка"/>
          <p:cNvSpPr txBox="1"/>
          <p:nvPr>
            <p:ph type="title"/>
          </p:nvPr>
        </p:nvSpPr>
        <p:spPr>
          <a:xfrm>
            <a:off x="5978199" y="974375"/>
            <a:ext cx="5581502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50" name="Уровень текста 1…"/>
          <p:cNvSpPr txBox="1"/>
          <p:nvPr>
            <p:ph type="body" sz="half" idx="1"/>
          </p:nvPr>
        </p:nvSpPr>
        <p:spPr>
          <a:xfrm>
            <a:off x="5978299" y="2508424"/>
            <a:ext cx="5581502" cy="3106803"/>
          </a:xfrm>
          <a:prstGeom prst="rect">
            <a:avLst/>
          </a:prstGeom>
        </p:spPr>
        <p:txBody>
          <a:bodyPr/>
          <a:lstStyle>
            <a:lvl1pPr marL="457200" indent="-349250" algn="l">
              <a:buClr>
                <a:srgbClr val="000000"/>
              </a:buClr>
              <a:buSzPts val="1900"/>
              <a:buFont typeface="Helvetica"/>
              <a:buChar char="●"/>
            </a:lvl1pPr>
            <a:lvl2pPr marL="914400" indent="-349250" algn="l">
              <a:buClr>
                <a:srgbClr val="000000"/>
              </a:buClr>
              <a:buSzPts val="1900"/>
              <a:buFont typeface="Helvetica"/>
              <a:buChar char="○"/>
            </a:lvl2pPr>
            <a:lvl3pPr marL="1371600" indent="-349250" algn="l">
              <a:buClr>
                <a:srgbClr val="000000"/>
              </a:buClr>
              <a:buSzPts val="1900"/>
              <a:buFont typeface="Helvetica"/>
              <a:buChar char="■"/>
            </a:lvl3pPr>
            <a:lvl4pPr marL="1828800" indent="-349250" algn="l">
              <a:buClr>
                <a:srgbClr val="000000"/>
              </a:buClr>
              <a:buSzPts val="1900"/>
              <a:buFont typeface="Helvetica"/>
              <a:buChar char="●"/>
            </a:lvl4pPr>
            <a:lvl5pPr marL="2286000" indent="-349250" algn="l">
              <a:buClr>
                <a:srgbClr val="000000"/>
              </a:buClr>
              <a:buSzPts val="1900"/>
              <a:buFont typeface="Helvetica"/>
              <a:buChar char="○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1" name="Google Shape;340;p21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45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460" name="Уровень текста 1…"/>
          <p:cNvSpPr txBox="1"/>
          <p:nvPr>
            <p:ph type="body" sz="quarter" idx="1"/>
          </p:nvPr>
        </p:nvSpPr>
        <p:spPr>
          <a:xfrm>
            <a:off x="1714462" y="3218050"/>
            <a:ext cx="8763001" cy="717902"/>
          </a:xfrm>
          <a:prstGeom prst="rect">
            <a:avLst/>
          </a:prstGeom>
        </p:spPr>
        <p:txBody>
          <a:bodyPr/>
          <a:lstStyle>
            <a:lvl1pPr>
              <a:defRPr b="1" sz="2100"/>
            </a:lvl1pPr>
            <a:lvl2pPr>
              <a:defRPr b="1" sz="2100"/>
            </a:lvl2pPr>
            <a:lvl3pPr>
              <a:defRPr b="1" sz="2100"/>
            </a:lvl3pPr>
            <a:lvl4pPr>
              <a:defRPr b="1" sz="2100"/>
            </a:lvl4pPr>
            <a:lvl5pPr>
              <a:defRPr b="1"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1" name="Текст заголовка"/>
          <p:cNvSpPr txBox="1"/>
          <p:nvPr>
            <p:ph type="title"/>
          </p:nvPr>
        </p:nvSpPr>
        <p:spPr>
          <a:xfrm>
            <a:off x="1714462" y="2285200"/>
            <a:ext cx="8763001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462" name="Google Shape;344;p22"/>
          <p:cNvSpPr txBox="1"/>
          <p:nvPr>
            <p:ph type="body" sz="quarter" idx="21"/>
          </p:nvPr>
        </p:nvSpPr>
        <p:spPr>
          <a:xfrm>
            <a:off x="1714541" y="4082849"/>
            <a:ext cx="8763001" cy="1341603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463" name="Google Shape;345;p22"/>
          <p:cNvSpPr/>
          <p:nvPr/>
        </p:nvSpPr>
        <p:spPr>
          <a:xfrm flipH="1" rot="695806">
            <a:off x="2896111" y="382373"/>
            <a:ext cx="9559820" cy="147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4" name="Google Shape;346;p22"/>
          <p:cNvSpPr/>
          <p:nvPr/>
        </p:nvSpPr>
        <p:spPr>
          <a:xfrm flipH="1" rot="10800000">
            <a:off x="-11363" y="143704"/>
            <a:ext cx="4011247" cy="153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5" name="Google Shape;347;p22"/>
          <p:cNvSpPr/>
          <p:nvPr/>
        </p:nvSpPr>
        <p:spPr>
          <a:xfrm flipH="1" rot="10800000">
            <a:off x="-11340" y="-43469"/>
            <a:ext cx="4014964" cy="153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6" name="Google Shape;348;p22"/>
          <p:cNvSpPr/>
          <p:nvPr/>
        </p:nvSpPr>
        <p:spPr>
          <a:xfrm flipH="1" rot="10800000">
            <a:off x="-11340" y="-43468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7" name="Google Shape;349;p22"/>
          <p:cNvSpPr/>
          <p:nvPr/>
        </p:nvSpPr>
        <p:spPr>
          <a:xfrm flipH="1" rot="10800000">
            <a:off x="-11339" y="-43468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8" name="Google Shape;350;p22"/>
          <p:cNvSpPr/>
          <p:nvPr/>
        </p:nvSpPr>
        <p:spPr>
          <a:xfrm flipH="1" rot="10800000">
            <a:off x="7771251" y="320357"/>
            <a:ext cx="4407435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2">
                <a:lumOff val="17352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69" name="Google Shape;351;p22"/>
          <p:cNvSpPr/>
          <p:nvPr/>
        </p:nvSpPr>
        <p:spPr>
          <a:xfrm flipH="1" rot="10800000">
            <a:off x="7541990" y="-41785"/>
            <a:ext cx="4634392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0" name="Google Shape;352;p22"/>
          <p:cNvSpPr/>
          <p:nvPr/>
        </p:nvSpPr>
        <p:spPr>
          <a:xfrm flipH="1" rot="10800000">
            <a:off x="-11364" y="91812"/>
            <a:ext cx="4185625" cy="956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1" name="Google Shape;353;p22"/>
          <p:cNvSpPr/>
          <p:nvPr/>
        </p:nvSpPr>
        <p:spPr>
          <a:xfrm flipH="1" rot="10800000">
            <a:off x="-11364" y="-37942"/>
            <a:ext cx="4877766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2" name="Google Shape;354;p22"/>
          <p:cNvSpPr/>
          <p:nvPr/>
        </p:nvSpPr>
        <p:spPr>
          <a:xfrm rot="10800000">
            <a:off x="7559840" y="-43468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3" name="Google Shape;355;p22"/>
          <p:cNvSpPr/>
          <p:nvPr/>
        </p:nvSpPr>
        <p:spPr>
          <a:xfrm rot="10800000">
            <a:off x="7302872" y="-44042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4" name="Google Shape;356;p22"/>
          <p:cNvSpPr/>
          <p:nvPr/>
        </p:nvSpPr>
        <p:spPr>
          <a:xfrm rot="2530671">
            <a:off x="-499355" y="4373194"/>
            <a:ext cx="6133167" cy="1215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5" name="Google Shape;357;p22"/>
          <p:cNvSpPr/>
          <p:nvPr/>
        </p:nvSpPr>
        <p:spPr>
          <a:xfrm rot="3557305">
            <a:off x="-307379" y="5047515"/>
            <a:ext cx="3607880" cy="1334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grpSp>
        <p:nvGrpSpPr>
          <p:cNvPr id="492" name="Google Shape;359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4" name="Google Shape;360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5" name="Google Shape;361;p23"/>
            <p:cNvSpPr txBox="1"/>
            <p:nvPr/>
          </p:nvSpPr>
          <p:spPr>
            <a:xfrm>
              <a:off x="509224" y="2858060"/>
              <a:ext cx="8865051" cy="3710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Free </a:t>
              </a:r>
              <a:r>
                <a:rPr b="0"/>
                <a:t>themes and templates for </a:t>
              </a:r>
              <a:r>
                <a:t>Google Slides</a:t>
              </a:r>
              <a:r>
                <a:rPr b="0"/>
                <a:t> or </a:t>
              </a:r>
              <a:r>
                <a:t>PowerPoint</a:t>
              </a:r>
            </a:p>
            <a:p>
              <a:pPr>
                <a:defRPr b="1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  <a:p>
              <a:pPr>
                <a:defRPr b="1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</a:p>
            <a:p>
              <a:pPr>
                <a:defRPr b="1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NOT to be sold as is or modified!</a:t>
              </a:r>
            </a:p>
            <a:p>
              <a:pPr>
                <a:defRPr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Read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FAQ</a:t>
              </a:r>
              <a:r>
                <a:rPr b="1" sz="4400">
                  <a:solidFill>
                    <a:srgbClr val="FFCB25"/>
                  </a:solidFill>
                </a:rPr>
                <a:t> </a:t>
              </a:r>
              <a:r>
                <a:t>on slidesmania.com</a:t>
              </a:r>
            </a:p>
            <a:p>
              <a:pPr>
                <a:defRPr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Do not remove the slidesmania.com text on the sides.</a:t>
              </a:r>
            </a:p>
          </p:txBody>
        </p:sp>
        <p:sp>
          <p:nvSpPr>
            <p:cNvPr id="486" name="Google Shape;362;p23"/>
            <p:cNvSpPr/>
            <p:nvPr/>
          </p:nvSpPr>
          <p:spPr>
            <a:xfrm>
              <a:off x="10423367" y="5688858"/>
              <a:ext cx="1495202" cy="12902"/>
            </a:xfrm>
            <a:prstGeom prst="line">
              <a:avLst/>
            </a:prstGeom>
            <a:noFill/>
            <a:ln w="38100" cap="flat">
              <a:solidFill>
                <a:srgbClr val="FFCB2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chemeClr val="accent4"/>
                  </a:solidFill>
                </a:defRPr>
              </a:pPr>
            </a:p>
          </p:txBody>
        </p:sp>
        <p:pic>
          <p:nvPicPr>
            <p:cNvPr id="487" name="Google Shape;363;p23" descr="Google Shape;363;p23">
              <a:hlinkClick r:id="rId3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982558" y="5912306"/>
              <a:ext cx="713234" cy="6378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8" name="Google Shape;364;p23" descr="Google Shape;364;p23">
              <a:hlinkClick r:id="rId5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764428" y="5916798"/>
              <a:ext cx="708662" cy="628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9" name="Google Shape;365;p23" descr="Google Shape;365;p23">
              <a:hlinkClick r:id="rId7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541715" y="5905569"/>
              <a:ext cx="612650" cy="624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0" name="Google Shape;366;p23" descr="Google Shape;366;p23">
              <a:hlinkClick r:id="rId9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219049" y="5916799"/>
              <a:ext cx="699518" cy="6019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1" name="Google Shape;367;p23"/>
            <p:cNvSpPr txBox="1"/>
            <p:nvPr/>
          </p:nvSpPr>
          <p:spPr>
            <a:xfrm>
              <a:off x="7072499" y="4813374"/>
              <a:ext cx="4915503" cy="551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r">
                <a:defRPr b="1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defRPr>
              </a:lvl1pPr>
            </a:lstStyle>
            <a:p>
              <a:pPr/>
              <a:r>
                <a:t>Sharing is caring!</a:t>
              </a:r>
            </a:p>
          </p:txBody>
        </p:sp>
      </p:grpSp>
      <p:pic>
        <p:nvPicPr>
          <p:cNvPr id="493" name="Google Shape;368;p23" descr="Google Shape;368;p23"/>
          <p:cNvPicPr>
            <a:picLocks noChangeAspect="1"/>
          </p:cNvPicPr>
          <p:nvPr/>
        </p:nvPicPr>
        <p:blipFill>
          <a:blip r:embed="rId11">
            <a:extLst/>
          </a:blip>
          <a:srcRect l="0" t="16256" r="0" b="20906"/>
          <a:stretch>
            <a:fillRect/>
          </a:stretch>
        </p:blipFill>
        <p:spPr>
          <a:xfrm>
            <a:off x="125074" y="493725"/>
            <a:ext cx="8239802" cy="2071125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67" name="Текст заголовка"/>
          <p:cNvSpPr txBox="1"/>
          <p:nvPr>
            <p:ph type="title"/>
          </p:nvPr>
        </p:nvSpPr>
        <p:spPr>
          <a:xfrm>
            <a:off x="415650" y="421105"/>
            <a:ext cx="11360702" cy="1230600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>
              <a:defRPr sz="5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76" name="Текст заголовка"/>
          <p:cNvSpPr txBox="1"/>
          <p:nvPr>
            <p:ph type="title"/>
          </p:nvPr>
        </p:nvSpPr>
        <p:spPr>
          <a:xfrm>
            <a:off x="967348" y="2803175"/>
            <a:ext cx="10235401" cy="13248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7" name="Уровень текста 1…"/>
          <p:cNvSpPr txBox="1"/>
          <p:nvPr>
            <p:ph type="body" sz="half" idx="1"/>
          </p:nvPr>
        </p:nvSpPr>
        <p:spPr>
          <a:xfrm>
            <a:off x="967298" y="4055074"/>
            <a:ext cx="10235404" cy="2235902"/>
          </a:xfrm>
          <a:prstGeom prst="rect">
            <a:avLst/>
          </a:prstGeom>
        </p:spPr>
        <p:txBody>
          <a:bodyPr/>
          <a:lstStyle>
            <a:lvl1pPr marL="457200" indent="-349250">
              <a:buClr>
                <a:srgbClr val="000000"/>
              </a:buClr>
              <a:buSzPts val="1900"/>
              <a:buFont typeface="Helvetica"/>
              <a:buChar char="●"/>
            </a:lvl1pPr>
            <a:lvl2pPr marL="914400" indent="-349250">
              <a:buClr>
                <a:srgbClr val="000000"/>
              </a:buClr>
              <a:buSzPts val="1900"/>
              <a:buFont typeface="Helvetica"/>
              <a:buChar char="○"/>
            </a:lvl2pPr>
            <a:lvl3pPr marL="1371600" indent="-349250">
              <a:buClr>
                <a:srgbClr val="000000"/>
              </a:buClr>
              <a:buSzPts val="1900"/>
              <a:buFont typeface="Helvetica"/>
              <a:buChar char="■"/>
            </a:lvl3pPr>
            <a:lvl4pPr marL="1828800" indent="-349250">
              <a:buClr>
                <a:srgbClr val="000000"/>
              </a:buClr>
              <a:buSzPts val="1900"/>
              <a:buFont typeface="Helvetica"/>
              <a:buChar char="●"/>
            </a:lvl4pPr>
            <a:lvl5pPr marL="2286000" indent="-349250">
              <a:buClr>
                <a:srgbClr val="000000"/>
              </a:buClr>
              <a:buSzPts val="1900"/>
              <a:buFont typeface="Helvetica"/>
              <a:buChar char="○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Google Shape;56;p5"/>
          <p:cNvSpPr/>
          <p:nvPr/>
        </p:nvSpPr>
        <p:spPr>
          <a:xfrm rot="10800000">
            <a:off x="-3549" y="254245"/>
            <a:ext cx="3527799" cy="13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3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9" name="Google Shape;57;p5"/>
          <p:cNvSpPr/>
          <p:nvPr/>
        </p:nvSpPr>
        <p:spPr>
          <a:xfrm rot="10800000">
            <a:off x="-24" y="572"/>
            <a:ext cx="3707513" cy="13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127000" dist="63500" dir="24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0" name="Google Shape;58;p5"/>
          <p:cNvSpPr/>
          <p:nvPr/>
        </p:nvSpPr>
        <p:spPr>
          <a:xfrm flipH="1" rot="10800000">
            <a:off x="17" y="-74"/>
            <a:ext cx="3171823" cy="1210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24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1" name="Google Shape;59;p5"/>
          <p:cNvSpPr/>
          <p:nvPr/>
        </p:nvSpPr>
        <p:spPr>
          <a:xfrm flipH="1" rot="10800000">
            <a:off x="-1" y="-28577"/>
            <a:ext cx="4011247" cy="153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2" name="Google Shape;60;p5"/>
          <p:cNvSpPr/>
          <p:nvPr/>
        </p:nvSpPr>
        <p:spPr>
          <a:xfrm>
            <a:off x="7782613" y="4828349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3" name="Google Shape;61;p5"/>
          <p:cNvSpPr/>
          <p:nvPr/>
        </p:nvSpPr>
        <p:spPr>
          <a:xfrm>
            <a:off x="7553352" y="5190491"/>
            <a:ext cx="4634392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4" name="Google Shape;62;p5"/>
          <p:cNvSpPr/>
          <p:nvPr/>
        </p:nvSpPr>
        <p:spPr>
          <a:xfrm flipH="1">
            <a:off x="7571202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5" name="Google Shape;63;p5"/>
          <p:cNvSpPr/>
          <p:nvPr/>
        </p:nvSpPr>
        <p:spPr>
          <a:xfrm flipH="1">
            <a:off x="7314237" y="5886870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94" name="Текст заголовка"/>
          <p:cNvSpPr txBox="1"/>
          <p:nvPr>
            <p:ph type="title"/>
          </p:nvPr>
        </p:nvSpPr>
        <p:spPr>
          <a:xfrm>
            <a:off x="720400" y="669575"/>
            <a:ext cx="11055902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5" name="Уровень текста 1…"/>
          <p:cNvSpPr txBox="1"/>
          <p:nvPr>
            <p:ph type="body" sz="quarter" idx="1"/>
          </p:nvPr>
        </p:nvSpPr>
        <p:spPr>
          <a:xfrm>
            <a:off x="1939600" y="2155793"/>
            <a:ext cx="3294601" cy="1322703"/>
          </a:xfrm>
          <a:prstGeom prst="rect">
            <a:avLst/>
          </a:prstGeom>
        </p:spPr>
        <p:txBody>
          <a:bodyPr/>
          <a:lstStyle>
            <a:lvl1pPr marL="457200" indent="-349250" algn="l">
              <a:lnSpc>
                <a:spcPct val="100000"/>
              </a:lnSpc>
              <a:buClr>
                <a:srgbClr val="000000"/>
              </a:buClr>
              <a:buSzPts val="1900"/>
              <a:buFont typeface="Helvetica"/>
              <a:buChar char="●"/>
            </a:lvl1pPr>
            <a:lvl2pPr marL="914400" indent="-349250" algn="l">
              <a:lnSpc>
                <a:spcPct val="100000"/>
              </a:lnSpc>
              <a:buClr>
                <a:srgbClr val="000000"/>
              </a:buClr>
              <a:buSzPts val="1900"/>
              <a:buFont typeface="Helvetica"/>
              <a:buChar char="○"/>
            </a:lvl2pPr>
            <a:lvl3pPr marL="1371600" indent="-349250" algn="l">
              <a:lnSpc>
                <a:spcPct val="100000"/>
              </a:lnSpc>
              <a:buClr>
                <a:srgbClr val="000000"/>
              </a:buClr>
              <a:buSzPts val="1900"/>
              <a:buFont typeface="Helvetica"/>
              <a:buChar char="■"/>
            </a:lvl3pPr>
            <a:lvl4pPr marL="1828800" indent="-349250" algn="l">
              <a:lnSpc>
                <a:spcPct val="100000"/>
              </a:lnSpc>
              <a:buClr>
                <a:srgbClr val="000000"/>
              </a:buClr>
              <a:buSzPts val="1900"/>
              <a:buFont typeface="Helvetica"/>
              <a:buChar char="●"/>
            </a:lvl4pPr>
            <a:lvl5pPr marL="2286000" indent="-349250" algn="l">
              <a:lnSpc>
                <a:spcPct val="100000"/>
              </a:lnSpc>
              <a:buClr>
                <a:srgbClr val="000000"/>
              </a:buClr>
              <a:buSzPts val="1900"/>
              <a:buFont typeface="Helvetica"/>
              <a:buChar char="○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6" name="Google Shape;67;p6"/>
          <p:cNvSpPr txBox="1"/>
          <p:nvPr>
            <p:ph type="body" sz="quarter" idx="21"/>
          </p:nvPr>
        </p:nvSpPr>
        <p:spPr>
          <a:xfrm>
            <a:off x="6888125" y="2155793"/>
            <a:ext cx="3294601" cy="1322703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97" name="Google Shape;68;p6"/>
          <p:cNvSpPr txBox="1"/>
          <p:nvPr>
            <p:ph type="body" sz="quarter" idx="22"/>
          </p:nvPr>
        </p:nvSpPr>
        <p:spPr>
          <a:xfrm>
            <a:off x="1939599" y="3739653"/>
            <a:ext cx="3294603" cy="13227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98" name="Google Shape;69;p6"/>
          <p:cNvSpPr txBox="1"/>
          <p:nvPr>
            <p:ph type="body" sz="quarter" idx="23"/>
          </p:nvPr>
        </p:nvSpPr>
        <p:spPr>
          <a:xfrm>
            <a:off x="6888125" y="3739653"/>
            <a:ext cx="3294601" cy="1322702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99" name="Google Shape;74;p6"/>
          <p:cNvSpPr/>
          <p:nvPr/>
        </p:nvSpPr>
        <p:spPr>
          <a:xfrm rot="10104194">
            <a:off x="2872265" y="4611128"/>
            <a:ext cx="9559820" cy="182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75;p6"/>
          <p:cNvSpPr/>
          <p:nvPr/>
        </p:nvSpPr>
        <p:spPr>
          <a:xfrm>
            <a:off x="-1" y="5138341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1" name="Google Shape;76;p6"/>
          <p:cNvSpPr/>
          <p:nvPr/>
        </p:nvSpPr>
        <p:spPr>
          <a:xfrm>
            <a:off x="22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77;p6"/>
          <p:cNvSpPr/>
          <p:nvPr/>
        </p:nvSpPr>
        <p:spPr>
          <a:xfrm>
            <a:off x="22" y="5900515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3" name="Google Shape;78;p6"/>
          <p:cNvSpPr/>
          <p:nvPr/>
        </p:nvSpPr>
        <p:spPr>
          <a:xfrm>
            <a:off x="23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4" name="Google Shape;79;p6"/>
          <p:cNvSpPr/>
          <p:nvPr/>
        </p:nvSpPr>
        <p:spPr>
          <a:xfrm>
            <a:off x="7782613" y="4828349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4">
                <a:lumOff val="13921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5" name="Google Shape;80;p6"/>
          <p:cNvSpPr/>
          <p:nvPr/>
        </p:nvSpPr>
        <p:spPr>
          <a:xfrm>
            <a:off x="7553352" y="5190491"/>
            <a:ext cx="4634392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4">
              <a:lumOff val="13921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6" name="Google Shape;81;p6"/>
          <p:cNvSpPr/>
          <p:nvPr/>
        </p:nvSpPr>
        <p:spPr>
          <a:xfrm>
            <a:off x="-2" y="5765234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7" name="Google Shape;82;p6"/>
          <p:cNvSpPr/>
          <p:nvPr/>
        </p:nvSpPr>
        <p:spPr>
          <a:xfrm>
            <a:off x="-1" y="5880770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8" name="Google Shape;83;p6"/>
          <p:cNvSpPr/>
          <p:nvPr/>
        </p:nvSpPr>
        <p:spPr>
          <a:xfrm flipH="1">
            <a:off x="7571202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9" name="Google Shape;84;p6"/>
          <p:cNvSpPr/>
          <p:nvPr/>
        </p:nvSpPr>
        <p:spPr>
          <a:xfrm flipH="1">
            <a:off x="7314237" y="5886870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0" name="Google Shape;85;p6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119" name="Текст заголовка"/>
          <p:cNvSpPr txBox="1"/>
          <p:nvPr>
            <p:ph type="title"/>
          </p:nvPr>
        </p:nvSpPr>
        <p:spPr>
          <a:xfrm>
            <a:off x="481867" y="965000"/>
            <a:ext cx="3653700" cy="4678801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 anchor="ctr"/>
          <a:lstStyle>
            <a:lvl1pPr>
              <a:defRPr sz="15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0" name="Уровень текста 1…"/>
          <p:cNvSpPr txBox="1"/>
          <p:nvPr>
            <p:ph type="body" sz="quarter" idx="1"/>
          </p:nvPr>
        </p:nvSpPr>
        <p:spPr>
          <a:xfrm>
            <a:off x="4386974" y="2965624"/>
            <a:ext cx="7389301" cy="2075103"/>
          </a:xfrm>
          <a:prstGeom prst="rect">
            <a:avLst/>
          </a:prstGeom>
        </p:spPr>
        <p:txBody>
          <a:bodyPr/>
          <a:lstStyle>
            <a:lvl1pPr marL="457200" indent="-349250" algn="l">
              <a:buClr>
                <a:srgbClr val="000000"/>
              </a:buClr>
              <a:buSzPts val="1900"/>
              <a:buFont typeface="Helvetica"/>
              <a:buChar char="●"/>
            </a:lvl1pPr>
            <a:lvl2pPr marL="914400" indent="-349250" algn="l">
              <a:buClr>
                <a:srgbClr val="000000"/>
              </a:buClr>
              <a:buSzPts val="1900"/>
              <a:buFont typeface="Helvetica"/>
              <a:buChar char="○"/>
            </a:lvl2pPr>
            <a:lvl3pPr marL="1371600" indent="-349250" algn="l">
              <a:buClr>
                <a:srgbClr val="000000"/>
              </a:buClr>
              <a:buSzPts val="1900"/>
              <a:buFont typeface="Helvetica"/>
              <a:buChar char="■"/>
            </a:lvl3pPr>
            <a:lvl4pPr marL="1828800" indent="-349250" algn="l">
              <a:buClr>
                <a:srgbClr val="000000"/>
              </a:buClr>
              <a:buSzPts val="1900"/>
              <a:buFont typeface="Helvetica"/>
              <a:buChar char="●"/>
            </a:lvl4pPr>
            <a:lvl5pPr marL="2286000" indent="-349250" algn="l">
              <a:buClr>
                <a:srgbClr val="000000"/>
              </a:buClr>
              <a:buSzPts val="1900"/>
              <a:buFont typeface="Helvetica"/>
              <a:buChar char="○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1" name="Google Shape;90;p7"/>
          <p:cNvSpPr/>
          <p:nvPr/>
        </p:nvSpPr>
        <p:spPr>
          <a:xfrm flipH="1" rot="16200000">
            <a:off x="9325693" y="4296663"/>
            <a:ext cx="3527800" cy="1601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4">
                <a:lumOff val="13921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2" name="Google Shape;91;p7"/>
          <p:cNvSpPr/>
          <p:nvPr/>
        </p:nvSpPr>
        <p:spPr>
          <a:xfrm flipH="1" rot="16200000">
            <a:off x="9540788" y="4203280"/>
            <a:ext cx="3707513" cy="1601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4">
              <a:lumOff val="13921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96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3" name="Google Shape;92;p7"/>
          <p:cNvSpPr/>
          <p:nvPr/>
        </p:nvSpPr>
        <p:spPr>
          <a:xfrm rot="16200000">
            <a:off x="9882735" y="4544414"/>
            <a:ext cx="3171822" cy="1455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96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4" name="Google Shape;93;p7"/>
          <p:cNvSpPr/>
          <p:nvPr/>
        </p:nvSpPr>
        <p:spPr>
          <a:xfrm rot="16200000">
            <a:off x="9303958" y="3931316"/>
            <a:ext cx="4011246" cy="1842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5" name="Google Shape;94;p7"/>
          <p:cNvSpPr/>
          <p:nvPr/>
        </p:nvSpPr>
        <p:spPr>
          <a:xfrm flipH="1" rot="10800000">
            <a:off x="-2" y="20764"/>
            <a:ext cx="4141613" cy="1719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6" name="Google Shape;95;p7"/>
          <p:cNvSpPr/>
          <p:nvPr/>
        </p:nvSpPr>
        <p:spPr>
          <a:xfrm flipH="1" rot="10800000">
            <a:off x="25" y="2137"/>
            <a:ext cx="4456610" cy="1485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24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135" name="Google Shape;97;p8"/>
          <p:cNvSpPr/>
          <p:nvPr/>
        </p:nvSpPr>
        <p:spPr>
          <a:xfrm flipH="1" rot="10800000">
            <a:off x="8664202" y="254245"/>
            <a:ext cx="3527799" cy="13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6" name="Google Shape;98;p8"/>
          <p:cNvSpPr/>
          <p:nvPr/>
        </p:nvSpPr>
        <p:spPr>
          <a:xfrm flipH="1" rot="10800000">
            <a:off x="8480963" y="572"/>
            <a:ext cx="3707513" cy="13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24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7" name="Google Shape;99;p8"/>
          <p:cNvSpPr/>
          <p:nvPr/>
        </p:nvSpPr>
        <p:spPr>
          <a:xfrm rot="10800000">
            <a:off x="9016613" y="-74"/>
            <a:ext cx="3171822" cy="1210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24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8" name="Google Shape;100;p8"/>
          <p:cNvSpPr/>
          <p:nvPr/>
        </p:nvSpPr>
        <p:spPr>
          <a:xfrm rot="10800000">
            <a:off x="8177207" y="-28577"/>
            <a:ext cx="4011246" cy="153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9" name="Google Shape;101;p8"/>
          <p:cNvSpPr/>
          <p:nvPr/>
        </p:nvSpPr>
        <p:spPr>
          <a:xfrm flipH="1">
            <a:off x="-1586" y="5234207"/>
            <a:ext cx="4407435" cy="133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102;p8"/>
          <p:cNvSpPr/>
          <p:nvPr/>
        </p:nvSpPr>
        <p:spPr>
          <a:xfrm flipH="1">
            <a:off x="717" y="5523933"/>
            <a:ext cx="4634391" cy="1332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103;p8"/>
          <p:cNvSpPr/>
          <p:nvPr/>
        </p:nvSpPr>
        <p:spPr>
          <a:xfrm>
            <a:off x="-3527" y="6255710"/>
            <a:ext cx="4620777" cy="60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104;p8"/>
          <p:cNvSpPr/>
          <p:nvPr/>
        </p:nvSpPr>
        <p:spPr>
          <a:xfrm>
            <a:off x="-3552" y="6081062"/>
            <a:ext cx="4877766" cy="776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Уровень текста 1…"/>
          <p:cNvSpPr txBox="1"/>
          <p:nvPr>
            <p:ph type="body" sz="quarter" idx="1"/>
          </p:nvPr>
        </p:nvSpPr>
        <p:spPr>
          <a:xfrm>
            <a:off x="873358" y="1813773"/>
            <a:ext cx="4961103" cy="717902"/>
          </a:xfrm>
          <a:prstGeom prst="rect">
            <a:avLst/>
          </a:prstGeom>
        </p:spPr>
        <p:txBody>
          <a:bodyPr/>
          <a:lstStyle>
            <a:lvl1pPr algn="l">
              <a:defRPr b="1" sz="2100"/>
            </a:lvl1pPr>
            <a:lvl2pPr algn="l">
              <a:defRPr b="1" sz="2100"/>
            </a:lvl2pPr>
            <a:lvl3pPr algn="l">
              <a:defRPr b="1" sz="2100"/>
            </a:lvl3pPr>
            <a:lvl4pPr algn="l">
              <a:defRPr b="1" sz="2100"/>
            </a:lvl4pPr>
            <a:lvl5pPr algn="l">
              <a:defRPr b="1"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Текст заголовка"/>
          <p:cNvSpPr txBox="1"/>
          <p:nvPr>
            <p:ph type="title"/>
          </p:nvPr>
        </p:nvSpPr>
        <p:spPr>
          <a:xfrm>
            <a:off x="873349" y="836300"/>
            <a:ext cx="10551902" cy="763502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5" name="Google Shape;108;p8"/>
          <p:cNvSpPr txBox="1"/>
          <p:nvPr>
            <p:ph type="body" sz="quarter" idx="21"/>
          </p:nvPr>
        </p:nvSpPr>
        <p:spPr>
          <a:xfrm>
            <a:off x="873350" y="2750798"/>
            <a:ext cx="4960800" cy="3118503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146" name="Google Shape;109;p8"/>
          <p:cNvSpPr txBox="1"/>
          <p:nvPr>
            <p:ph type="body" sz="quarter" idx="22"/>
          </p:nvPr>
        </p:nvSpPr>
        <p:spPr>
          <a:xfrm>
            <a:off x="6464146" y="2739049"/>
            <a:ext cx="4961102" cy="3118503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147" name="Google Shape;110;p8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1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156" name="Google Shape;112;p9"/>
          <p:cNvSpPr/>
          <p:nvPr/>
        </p:nvSpPr>
        <p:spPr>
          <a:xfrm rot="10104194">
            <a:off x="2907474" y="4955983"/>
            <a:ext cx="9559820" cy="147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113;p9"/>
          <p:cNvSpPr/>
          <p:nvPr/>
        </p:nvSpPr>
        <p:spPr>
          <a:xfrm>
            <a:off x="-1" y="5138341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Google Shape;114;p9"/>
          <p:cNvSpPr/>
          <p:nvPr/>
        </p:nvSpPr>
        <p:spPr>
          <a:xfrm>
            <a:off x="22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9" name="Google Shape;115;p9"/>
          <p:cNvSpPr/>
          <p:nvPr/>
        </p:nvSpPr>
        <p:spPr>
          <a:xfrm>
            <a:off x="22" y="5900515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0" name="Google Shape;116;p9"/>
          <p:cNvSpPr/>
          <p:nvPr/>
        </p:nvSpPr>
        <p:spPr>
          <a:xfrm>
            <a:off x="23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1" name="Google Shape;117;p9"/>
          <p:cNvSpPr/>
          <p:nvPr/>
        </p:nvSpPr>
        <p:spPr>
          <a:xfrm>
            <a:off x="7782613" y="4828349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4">
                <a:lumOff val="13921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2" name="Google Shape;118;p9"/>
          <p:cNvSpPr/>
          <p:nvPr/>
        </p:nvSpPr>
        <p:spPr>
          <a:xfrm>
            <a:off x="7553352" y="5190491"/>
            <a:ext cx="4634392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4">
              <a:lumOff val="13921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3" name="Google Shape;119;p9"/>
          <p:cNvSpPr/>
          <p:nvPr/>
        </p:nvSpPr>
        <p:spPr>
          <a:xfrm>
            <a:off x="-2" y="5765234"/>
            <a:ext cx="4185625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4" name="Google Shape;120;p9"/>
          <p:cNvSpPr/>
          <p:nvPr/>
        </p:nvSpPr>
        <p:spPr>
          <a:xfrm>
            <a:off x="-1" y="5880770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5" name="Google Shape;121;p9"/>
          <p:cNvSpPr/>
          <p:nvPr/>
        </p:nvSpPr>
        <p:spPr>
          <a:xfrm flipH="1">
            <a:off x="7571202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6" name="Google Shape;122;p9"/>
          <p:cNvSpPr/>
          <p:nvPr/>
        </p:nvSpPr>
        <p:spPr>
          <a:xfrm flipH="1">
            <a:off x="7314237" y="5886870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7" name="Уровень текста 1…"/>
          <p:cNvSpPr txBox="1"/>
          <p:nvPr>
            <p:ph type="body" sz="quarter" idx="1"/>
          </p:nvPr>
        </p:nvSpPr>
        <p:spPr>
          <a:xfrm>
            <a:off x="884848" y="1448077"/>
            <a:ext cx="10422303" cy="614700"/>
          </a:xfrm>
          <a:prstGeom prst="rect">
            <a:avLst/>
          </a:prstGeom>
        </p:spPr>
        <p:txBody>
          <a:bodyPr/>
          <a:lstStyle>
            <a:lvl1pPr>
              <a:defRPr b="1" sz="2100"/>
            </a:lvl1pPr>
            <a:lvl2pPr>
              <a:defRPr b="1" sz="2100"/>
            </a:lvl2pPr>
            <a:lvl3pPr>
              <a:defRPr b="1" sz="2100"/>
            </a:lvl3pPr>
            <a:lvl4pPr>
              <a:defRPr b="1" sz="2100"/>
            </a:lvl4pPr>
            <a:lvl5pPr>
              <a:defRPr b="1"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8" name="Текст заголовка"/>
          <p:cNvSpPr txBox="1"/>
          <p:nvPr>
            <p:ph type="title"/>
          </p:nvPr>
        </p:nvSpPr>
        <p:spPr>
          <a:xfrm>
            <a:off x="884848" y="604000"/>
            <a:ext cx="10422303" cy="653701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/>
          <a:lstStyle>
            <a:lvl1pPr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9" name="Google Shape;125;p9"/>
          <p:cNvSpPr txBox="1"/>
          <p:nvPr>
            <p:ph type="body" sz="half" idx="21"/>
          </p:nvPr>
        </p:nvSpPr>
        <p:spPr>
          <a:xfrm>
            <a:off x="884849" y="2013330"/>
            <a:ext cx="10422302" cy="2942403"/>
          </a:xfrm>
          <a:prstGeom prst="rect">
            <a:avLst/>
          </a:prstGeom>
        </p:spPr>
        <p:txBody>
          <a:bodyPr/>
          <a:lstStyle/>
          <a:p>
            <a:pPr marL="457200" indent="-349250" algn="l">
              <a:buClr>
                <a:srgbClr val="000000"/>
              </a:buClr>
              <a:buSzPts val="1900"/>
              <a:buFont typeface="Helvetica"/>
              <a:buChar char="●"/>
            </a:pPr>
          </a:p>
        </p:txBody>
      </p:sp>
      <p:sp>
        <p:nvSpPr>
          <p:cNvPr id="170" name="Google Shape;126;p9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17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179" name="Google Shape;128;p10"/>
          <p:cNvSpPr/>
          <p:nvPr/>
        </p:nvSpPr>
        <p:spPr>
          <a:xfrm flipH="1">
            <a:off x="-7095" y="5275590"/>
            <a:ext cx="4634391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452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0" name="Google Shape;129;p10"/>
          <p:cNvSpPr/>
          <p:nvPr/>
        </p:nvSpPr>
        <p:spPr>
          <a:xfrm>
            <a:off x="-11353" y="5971970"/>
            <a:ext cx="4877766" cy="97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>
                <a:lumOff val="6960"/>
              </a:schemeClr>
            </a:solidFill>
            <a:miter lim="8000"/>
          </a:ln>
          <a:effectLst>
            <a:outerShdw sx="100000" sy="100000" kx="0" ky="0" algn="b" rotWithShape="0" blurRad="63500" dist="9525" dir="1452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1" name="Текст заголовка"/>
          <p:cNvSpPr txBox="1"/>
          <p:nvPr>
            <p:ph type="title"/>
          </p:nvPr>
        </p:nvSpPr>
        <p:spPr>
          <a:xfrm>
            <a:off x="558098" y="1873524"/>
            <a:ext cx="11095503" cy="3160803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36000"/>
              </a:srgbClr>
            </a:outerShdw>
          </a:effectLst>
        </p:spPr>
        <p:txBody>
          <a:bodyPr anchor="ctr"/>
          <a:lstStyle>
            <a:lvl1pPr>
              <a:defRPr sz="5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2" name="Уровень текста 1…"/>
          <p:cNvSpPr txBox="1"/>
          <p:nvPr>
            <p:ph type="body" sz="quarter" idx="1"/>
          </p:nvPr>
        </p:nvSpPr>
        <p:spPr>
          <a:xfrm>
            <a:off x="632874" y="5919475"/>
            <a:ext cx="11379901" cy="71790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</a:lvl1pPr>
            <a:lvl2pPr algn="r">
              <a:lnSpc>
                <a:spcPct val="100000"/>
              </a:lnSpc>
            </a:lvl2pPr>
            <a:lvl3pPr algn="r">
              <a:lnSpc>
                <a:spcPct val="100000"/>
              </a:lnSpc>
            </a:lvl3pPr>
            <a:lvl4pPr algn="r">
              <a:lnSpc>
                <a:spcPct val="100000"/>
              </a:lnSpc>
            </a:lvl4pPr>
            <a:lvl5pPr algn="r">
              <a:lnSpc>
                <a:spcPct val="100000"/>
              </a:lnSpc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3" name="Google Shape;132;p10"/>
          <p:cNvSpPr/>
          <p:nvPr/>
        </p:nvSpPr>
        <p:spPr>
          <a:xfrm flipH="1" rot="695806">
            <a:off x="2896111" y="382373"/>
            <a:ext cx="9559820" cy="147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4" name="Google Shape;133;p10"/>
          <p:cNvSpPr/>
          <p:nvPr/>
        </p:nvSpPr>
        <p:spPr>
          <a:xfrm flipH="1" rot="10800000">
            <a:off x="-11363" y="143704"/>
            <a:ext cx="4011247" cy="153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>
                <a:lumOff val="8676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5" name="Google Shape;134;p10"/>
          <p:cNvSpPr/>
          <p:nvPr/>
        </p:nvSpPr>
        <p:spPr>
          <a:xfrm flipH="1" rot="10800000">
            <a:off x="-11340" y="-43469"/>
            <a:ext cx="4014964" cy="153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6" name="Google Shape;135;p10"/>
          <p:cNvSpPr/>
          <p:nvPr/>
        </p:nvSpPr>
        <p:spPr>
          <a:xfrm flipH="1" rot="10800000">
            <a:off x="-11340" y="-43468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7" name="Google Shape;136;p10"/>
          <p:cNvSpPr/>
          <p:nvPr/>
        </p:nvSpPr>
        <p:spPr>
          <a:xfrm flipH="1" rot="10800000">
            <a:off x="-11339" y="-43468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8" name="Google Shape;137;p10"/>
          <p:cNvSpPr/>
          <p:nvPr/>
        </p:nvSpPr>
        <p:spPr>
          <a:xfrm flipH="1" rot="10800000">
            <a:off x="7771251" y="320357"/>
            <a:ext cx="4407435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2">
                <a:lumOff val="8676"/>
              </a:schemeClr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9" name="Google Shape;138;p10"/>
          <p:cNvSpPr/>
          <p:nvPr/>
        </p:nvSpPr>
        <p:spPr>
          <a:xfrm flipH="1" rot="10800000">
            <a:off x="7541990" y="-41785"/>
            <a:ext cx="4634392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90" name="Google Shape;139;p10"/>
          <p:cNvSpPr/>
          <p:nvPr/>
        </p:nvSpPr>
        <p:spPr>
          <a:xfrm flipH="1" rot="10800000">
            <a:off x="-11364" y="91812"/>
            <a:ext cx="4185625" cy="956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91" name="Google Shape;140;p10"/>
          <p:cNvSpPr/>
          <p:nvPr/>
        </p:nvSpPr>
        <p:spPr>
          <a:xfrm flipH="1" rot="10800000">
            <a:off x="-11364" y="-37942"/>
            <a:ext cx="4877766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92" name="Google Shape;141;p10"/>
          <p:cNvSpPr/>
          <p:nvPr/>
        </p:nvSpPr>
        <p:spPr>
          <a:xfrm rot="10800000">
            <a:off x="7559840" y="-43468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306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93" name="Google Shape;142;p10"/>
          <p:cNvSpPr/>
          <p:nvPr/>
        </p:nvSpPr>
        <p:spPr>
          <a:xfrm rot="10800000">
            <a:off x="7302872" y="-44042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94" name="Google Shape;143;p10"/>
          <p:cNvSpPr/>
          <p:nvPr/>
        </p:nvSpPr>
        <p:spPr>
          <a:xfrm flipH="1">
            <a:off x="-9398" y="4913448"/>
            <a:ext cx="4407435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95" name="Google Shape;144;p10"/>
          <p:cNvSpPr/>
          <p:nvPr/>
        </p:nvSpPr>
        <p:spPr>
          <a:xfrm>
            <a:off x="-11328" y="6190270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>
              <a:lumOff val="13921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452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96" name="Google Shape;145;p10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D8D8D8"/>
            </a:gs>
          </a:gsLst>
          <a:lin ang="1890004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1"/>
          <p:cNvSpPr txBox="1"/>
          <p:nvPr/>
        </p:nvSpPr>
        <p:spPr>
          <a:xfrm rot="5400000">
            <a:off x="-799925" y="60779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415600" y="2193580"/>
            <a:ext cx="11360702" cy="12306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37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Google Shape;12;p2"/>
          <p:cNvSpPr/>
          <p:nvPr/>
        </p:nvSpPr>
        <p:spPr>
          <a:xfrm rot="10104194">
            <a:off x="6817759" y="6171417"/>
            <a:ext cx="9559820" cy="198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" name="Google Shape;13;p2"/>
          <p:cNvSpPr/>
          <p:nvPr/>
        </p:nvSpPr>
        <p:spPr>
          <a:xfrm rot="20534108">
            <a:off x="-1272847" y="-1091887"/>
            <a:ext cx="6598421" cy="154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77" fill="norm" stroke="1" extrusionOk="0">
                <a:moveTo>
                  <a:pt x="0" y="18178"/>
                </a:moveTo>
                <a:cubicBezTo>
                  <a:pt x="549" y="19544"/>
                  <a:pt x="1099" y="20911"/>
                  <a:pt x="1804" y="19960"/>
                </a:cubicBezTo>
                <a:cubicBezTo>
                  <a:pt x="2510" y="19009"/>
                  <a:pt x="3417" y="14077"/>
                  <a:pt x="4232" y="12473"/>
                </a:cubicBezTo>
                <a:cubicBezTo>
                  <a:pt x="5047" y="10869"/>
                  <a:pt x="5744" y="12562"/>
                  <a:pt x="6475" y="14880"/>
                </a:cubicBezTo>
                <a:cubicBezTo>
                  <a:pt x="7206" y="17197"/>
                  <a:pt x="8268" y="19975"/>
                  <a:pt x="9173" y="17910"/>
                </a:cubicBezTo>
                <a:cubicBezTo>
                  <a:pt x="10078" y="15845"/>
                  <a:pt x="10994" y="5298"/>
                  <a:pt x="11904" y="2490"/>
                </a:cubicBezTo>
                <a:cubicBezTo>
                  <a:pt x="12815" y="-318"/>
                  <a:pt x="13599" y="-689"/>
                  <a:pt x="14636" y="1064"/>
                </a:cubicBezTo>
                <a:cubicBezTo>
                  <a:pt x="15673" y="2817"/>
                  <a:pt x="16530" y="9205"/>
                  <a:pt x="18126" y="13008"/>
                </a:cubicBezTo>
                <a:cubicBezTo>
                  <a:pt x="19723" y="16811"/>
                  <a:pt x="20442" y="9561"/>
                  <a:pt x="21600" y="7838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" name="Google Shape;14;p2"/>
          <p:cNvSpPr/>
          <p:nvPr/>
        </p:nvSpPr>
        <p:spPr>
          <a:xfrm flipH="1" rot="16200000">
            <a:off x="9204850" y="1401033"/>
            <a:ext cx="4099476" cy="187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36" fill="norm" stroke="1" extrusionOk="0">
                <a:moveTo>
                  <a:pt x="0" y="2653"/>
                </a:moveTo>
                <a:cubicBezTo>
                  <a:pt x="829" y="1365"/>
                  <a:pt x="1758" y="519"/>
                  <a:pt x="2727" y="169"/>
                </a:cubicBezTo>
                <a:cubicBezTo>
                  <a:pt x="4521" y="-464"/>
                  <a:pt x="5915" y="841"/>
                  <a:pt x="6503" y="1411"/>
                </a:cubicBezTo>
                <a:cubicBezTo>
                  <a:pt x="8237" y="3093"/>
                  <a:pt x="8218" y="4745"/>
                  <a:pt x="10867" y="9276"/>
                </a:cubicBezTo>
                <a:cubicBezTo>
                  <a:pt x="11742" y="10774"/>
                  <a:pt x="12898" y="12732"/>
                  <a:pt x="14517" y="14450"/>
                </a:cubicBezTo>
                <a:cubicBezTo>
                  <a:pt x="15741" y="15749"/>
                  <a:pt x="20288" y="20561"/>
                  <a:pt x="21600" y="21136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" name="Google Shape;15;p2"/>
          <p:cNvSpPr/>
          <p:nvPr/>
        </p:nvSpPr>
        <p:spPr>
          <a:xfrm flipH="1" rot="16200000">
            <a:off x="9417989" y="1241548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72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" name="Google Shape;16;p2"/>
          <p:cNvSpPr/>
          <p:nvPr/>
        </p:nvSpPr>
        <p:spPr>
          <a:xfrm rot="10800000">
            <a:off x="-3549" y="254245"/>
            <a:ext cx="3527799" cy="13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" name="Google Shape;17;p2"/>
          <p:cNvSpPr/>
          <p:nvPr/>
        </p:nvSpPr>
        <p:spPr>
          <a:xfrm>
            <a:off x="-417991" y="5138341"/>
            <a:ext cx="4011247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" name="Google Shape;18;p2"/>
          <p:cNvSpPr/>
          <p:nvPr/>
        </p:nvSpPr>
        <p:spPr>
          <a:xfrm>
            <a:off x="-421553" y="5325514"/>
            <a:ext cx="4014964" cy="1531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" name="Google Shape;19;p2"/>
          <p:cNvSpPr/>
          <p:nvPr/>
        </p:nvSpPr>
        <p:spPr>
          <a:xfrm>
            <a:off x="-330426" y="5906793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" name="Google Shape;20;p2"/>
          <p:cNvSpPr/>
          <p:nvPr/>
        </p:nvSpPr>
        <p:spPr>
          <a:xfrm>
            <a:off x="-724460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89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" name="Google Shape;21;p2"/>
          <p:cNvSpPr/>
          <p:nvPr/>
        </p:nvSpPr>
        <p:spPr>
          <a:xfrm>
            <a:off x="8926689" y="5075372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" name="Google Shape;22;p2"/>
          <p:cNvSpPr/>
          <p:nvPr/>
        </p:nvSpPr>
        <p:spPr>
          <a:xfrm>
            <a:off x="8809283" y="5258844"/>
            <a:ext cx="4634391" cy="1665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4">
              <a:lumOff val="13921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" name="Google Shape;23;p2"/>
          <p:cNvSpPr/>
          <p:nvPr/>
        </p:nvSpPr>
        <p:spPr>
          <a:xfrm>
            <a:off x="-508437" y="5703153"/>
            <a:ext cx="4185624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" name="Google Shape;24;p2"/>
          <p:cNvSpPr/>
          <p:nvPr/>
        </p:nvSpPr>
        <p:spPr>
          <a:xfrm>
            <a:off x="-852047" y="5995835"/>
            <a:ext cx="4877766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7" name="Google Shape;25;p2"/>
          <p:cNvSpPr/>
          <p:nvPr/>
        </p:nvSpPr>
        <p:spPr>
          <a:xfrm rot="10800000">
            <a:off x="-24" y="572"/>
            <a:ext cx="3707513" cy="13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4">
              <a:lumOff val="6960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24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" name="Google Shape;26;p2"/>
          <p:cNvSpPr/>
          <p:nvPr/>
        </p:nvSpPr>
        <p:spPr>
          <a:xfrm flipH="1" rot="10800000">
            <a:off x="17" y="-74"/>
            <a:ext cx="3171823" cy="1210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20" y="3231"/>
                </a:moveTo>
                <a:cubicBezTo>
                  <a:pt x="996" y="1663"/>
                  <a:pt x="2089" y="633"/>
                  <a:pt x="3230" y="206"/>
                </a:cubicBezTo>
                <a:cubicBezTo>
                  <a:pt x="5341" y="-565"/>
                  <a:pt x="6982" y="1025"/>
                  <a:pt x="7674" y="1719"/>
                </a:cubicBezTo>
                <a:cubicBezTo>
                  <a:pt x="9715" y="3767"/>
                  <a:pt x="9693" y="5779"/>
                  <a:pt x="12810" y="11298"/>
                </a:cubicBezTo>
                <a:cubicBezTo>
                  <a:pt x="13841" y="13123"/>
                  <a:pt x="15201" y="15507"/>
                  <a:pt x="17106" y="17600"/>
                </a:cubicBezTo>
                <a:cubicBezTo>
                  <a:pt x="18547" y="19182"/>
                  <a:pt x="20055" y="20335"/>
                  <a:pt x="21600" y="21035"/>
                </a:cubicBezTo>
                <a:lnTo>
                  <a:pt x="0" y="210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127000" dist="63500" dir="24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9" name="Google Shape;27;p2"/>
          <p:cNvSpPr/>
          <p:nvPr/>
        </p:nvSpPr>
        <p:spPr>
          <a:xfrm flipH="1" rot="10800000">
            <a:off x="-1" y="-28577"/>
            <a:ext cx="4011247" cy="153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fill="norm" stroke="1" extrusionOk="0">
                <a:moveTo>
                  <a:pt x="0" y="3231"/>
                </a:moveTo>
                <a:cubicBezTo>
                  <a:pt x="977" y="1663"/>
                  <a:pt x="2071" y="633"/>
                  <a:pt x="3213" y="206"/>
                </a:cubicBezTo>
                <a:cubicBezTo>
                  <a:pt x="5326" y="-565"/>
                  <a:pt x="6969" y="1025"/>
                  <a:pt x="7661" y="1719"/>
                </a:cubicBezTo>
                <a:cubicBezTo>
                  <a:pt x="9704" y="3767"/>
                  <a:pt x="9682" y="5779"/>
                  <a:pt x="12802" y="11298"/>
                </a:cubicBezTo>
                <a:cubicBezTo>
                  <a:pt x="13833" y="13123"/>
                  <a:pt x="15195" y="15507"/>
                  <a:pt x="17102" y="17600"/>
                </a:cubicBezTo>
                <a:cubicBezTo>
                  <a:pt x="18545" y="19182"/>
                  <a:pt x="20054" y="20335"/>
                  <a:pt x="21600" y="21035"/>
                </a:cubicBezTo>
              </a:path>
            </a:pathLst>
          </a:custGeom>
          <a:ln w="19050">
            <a:solidFill>
              <a:schemeClr val="accent2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" name="Google Shape;28;p2"/>
          <p:cNvSpPr/>
          <p:nvPr/>
        </p:nvSpPr>
        <p:spPr>
          <a:xfrm flipH="1">
            <a:off x="8376893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1" name="Google Shape;29;p2"/>
          <p:cNvSpPr/>
          <p:nvPr/>
        </p:nvSpPr>
        <p:spPr>
          <a:xfrm flipH="1">
            <a:off x="8119928" y="5880769"/>
            <a:ext cx="4877765" cy="971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2" name="Google Shape;30;p2"/>
          <p:cNvSpPr/>
          <p:nvPr/>
        </p:nvSpPr>
        <p:spPr>
          <a:xfrm rot="10800000">
            <a:off x="8002568" y="573"/>
            <a:ext cx="4189410" cy="956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20" y="0"/>
                </a:moveTo>
                <a:cubicBezTo>
                  <a:pt x="1108" y="2934"/>
                  <a:pt x="2310" y="5041"/>
                  <a:pt x="3569" y="6225"/>
                </a:cubicBezTo>
                <a:cubicBezTo>
                  <a:pt x="5728" y="8247"/>
                  <a:pt x="7453" y="6969"/>
                  <a:pt x="7875" y="6625"/>
                </a:cubicBezTo>
                <a:cubicBezTo>
                  <a:pt x="9818" y="5049"/>
                  <a:pt x="10019" y="2319"/>
                  <a:pt x="11946" y="804"/>
                </a:cubicBezTo>
                <a:cubicBezTo>
                  <a:pt x="12199" y="603"/>
                  <a:pt x="13891" y="-669"/>
                  <a:pt x="15589" y="804"/>
                </a:cubicBezTo>
                <a:cubicBezTo>
                  <a:pt x="19108" y="3853"/>
                  <a:pt x="21102" y="17330"/>
                  <a:pt x="21600" y="20931"/>
                </a:cubicBezTo>
                <a:lnTo>
                  <a:pt x="0" y="20931"/>
                </a:lnTo>
                <a:cubicBezTo>
                  <a:pt x="6" y="13955"/>
                  <a:pt x="13" y="6978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0" dist="63500" dir="72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3" name="Google Shape;31;p2"/>
          <p:cNvSpPr/>
          <p:nvPr/>
        </p:nvSpPr>
        <p:spPr>
          <a:xfrm rot="10800000">
            <a:off x="8173801" y="212158"/>
            <a:ext cx="4018200" cy="956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1" fill="norm" stroke="1" extrusionOk="0">
                <a:moveTo>
                  <a:pt x="0" y="0"/>
                </a:moveTo>
                <a:cubicBezTo>
                  <a:pt x="1090" y="2934"/>
                  <a:pt x="2292" y="5041"/>
                  <a:pt x="3553" y="6225"/>
                </a:cubicBezTo>
                <a:cubicBezTo>
                  <a:pt x="5714" y="8247"/>
                  <a:pt x="7440" y="6969"/>
                  <a:pt x="7863" y="6625"/>
                </a:cubicBezTo>
                <a:cubicBezTo>
                  <a:pt x="9807" y="5049"/>
                  <a:pt x="10009" y="2319"/>
                  <a:pt x="11937" y="804"/>
                </a:cubicBezTo>
                <a:cubicBezTo>
                  <a:pt x="12191" y="603"/>
                  <a:pt x="13884" y="-669"/>
                  <a:pt x="15584" y="804"/>
                </a:cubicBezTo>
                <a:cubicBezTo>
                  <a:pt x="19106" y="3853"/>
                  <a:pt x="21101" y="17330"/>
                  <a:pt x="21600" y="209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" name="Уровень текста 1…"/>
          <p:cNvSpPr txBox="1"/>
          <p:nvPr>
            <p:ph type="body" idx="1"/>
          </p:nvPr>
        </p:nvSpPr>
        <p:spPr>
          <a:xfrm>
            <a:off x="432799" y="4496098"/>
            <a:ext cx="11379901" cy="71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Google Shape;33;p2"/>
          <p:cNvSpPr txBox="1"/>
          <p:nvPr/>
        </p:nvSpPr>
        <p:spPr>
          <a:xfrm rot="5400000">
            <a:off x="-799925" y="4477725"/>
            <a:ext cx="1579802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SLIDESMANIA.COM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8297460" y="6141901"/>
            <a:ext cx="440140" cy="428898"/>
          </a:xfrm>
          <a:prstGeom prst="rect">
            <a:avLst/>
          </a:prstGeom>
          <a:ln w="12700">
            <a:miter lim="400000"/>
          </a:ln>
        </p:spPr>
        <p:txBody>
          <a:bodyPr wrap="none" lIns="121899" tIns="121899" rIns="121899" bIns="121899" anchor="ctr">
            <a:spAutoFit/>
          </a:bodyPr>
          <a:lstStyle>
            <a:lvl1pPr algn="r"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chemeClr val="accent4"/>
          </a:solidFill>
          <a:uFillTx/>
          <a:latin typeface="DM Sans"/>
          <a:ea typeface="DM Sans"/>
          <a:cs typeface="DM Sans"/>
          <a:sym typeface="DM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chemeClr val="accent4"/>
          </a:solidFill>
          <a:uFillTx/>
          <a:latin typeface="DM Sans"/>
          <a:ea typeface="DM Sans"/>
          <a:cs typeface="DM Sans"/>
          <a:sym typeface="DM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chemeClr val="accent4"/>
          </a:solidFill>
          <a:uFillTx/>
          <a:latin typeface="DM Sans"/>
          <a:ea typeface="DM Sans"/>
          <a:cs typeface="DM Sans"/>
          <a:sym typeface="DM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chemeClr val="accent4"/>
          </a:solidFill>
          <a:uFillTx/>
          <a:latin typeface="DM Sans"/>
          <a:ea typeface="DM Sans"/>
          <a:cs typeface="DM Sans"/>
          <a:sym typeface="DM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chemeClr val="accent4"/>
          </a:solidFill>
          <a:uFillTx/>
          <a:latin typeface="DM Sans"/>
          <a:ea typeface="DM Sans"/>
          <a:cs typeface="DM Sans"/>
          <a:sym typeface="DM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chemeClr val="accent4"/>
          </a:solidFill>
          <a:uFillTx/>
          <a:latin typeface="DM Sans"/>
          <a:ea typeface="DM Sans"/>
          <a:cs typeface="DM Sans"/>
          <a:sym typeface="DM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chemeClr val="accent4"/>
          </a:solidFill>
          <a:uFillTx/>
          <a:latin typeface="DM Sans"/>
          <a:ea typeface="DM Sans"/>
          <a:cs typeface="DM Sans"/>
          <a:sym typeface="DM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chemeClr val="accent4"/>
          </a:solidFill>
          <a:uFillTx/>
          <a:latin typeface="DM Sans"/>
          <a:ea typeface="DM Sans"/>
          <a:cs typeface="DM Sans"/>
          <a:sym typeface="DM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chemeClr val="accent4"/>
          </a:solidFill>
          <a:uFillTx/>
          <a:latin typeface="DM Sans"/>
          <a:ea typeface="DM Sans"/>
          <a:cs typeface="DM Sans"/>
          <a:sym typeface="DM Sans"/>
        </a:defRPr>
      </a:lvl9pPr>
    </p:titleStyle>
    <p:bodyStyle>
      <a:lvl1pPr marL="241300" marR="0" indent="-13335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Lexend Deca"/>
          <a:ea typeface="Lexend Deca"/>
          <a:cs typeface="Lexend Deca"/>
          <a:sym typeface="Lexend Deca"/>
        </a:defRPr>
      </a:lvl1pPr>
      <a:lvl2pPr marL="241300" marR="0" indent="10795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Lexend Deca"/>
          <a:ea typeface="Lexend Deca"/>
          <a:cs typeface="Lexend Deca"/>
          <a:sym typeface="Lexend Deca"/>
        </a:defRPr>
      </a:lvl2pPr>
      <a:lvl3pPr marL="241300" marR="0" indent="10795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Lexend Deca"/>
          <a:ea typeface="Lexend Deca"/>
          <a:cs typeface="Lexend Deca"/>
          <a:sym typeface="Lexend Deca"/>
        </a:defRPr>
      </a:lvl3pPr>
      <a:lvl4pPr marL="241300" marR="0" indent="10795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Lexend Deca"/>
          <a:ea typeface="Lexend Deca"/>
          <a:cs typeface="Lexend Deca"/>
          <a:sym typeface="Lexend Deca"/>
        </a:defRPr>
      </a:lvl4pPr>
      <a:lvl5pPr marL="241300" marR="0" indent="10795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00" u="none">
          <a:solidFill>
            <a:srgbClr val="000000"/>
          </a:solidFill>
          <a:uFillTx/>
          <a:latin typeface="Lexend Deca"/>
          <a:ea typeface="Lexend Deca"/>
          <a:cs typeface="Lexend Deca"/>
          <a:sym typeface="Lexend Deca"/>
        </a:defRPr>
      </a:lvl5pPr>
      <a:lvl6pPr marL="2743200" marR="0" indent="-34925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Pts val="1900"/>
        <a:buFontTx/>
        <a:buChar char="■"/>
        <a:tabLst/>
        <a:defRPr b="0" baseline="0" cap="none" i="0" spc="0" strike="noStrike" sz="1900" u="none">
          <a:solidFill>
            <a:srgbClr val="000000"/>
          </a:solidFill>
          <a:uFillTx/>
          <a:latin typeface="Lexend Deca"/>
          <a:ea typeface="Lexend Deca"/>
          <a:cs typeface="Lexend Deca"/>
          <a:sym typeface="Lexend Deca"/>
        </a:defRPr>
      </a:lvl6pPr>
      <a:lvl7pPr marL="3200400" marR="0" indent="-34925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Pts val="1900"/>
        <a:buFontTx/>
        <a:buChar char="●"/>
        <a:tabLst/>
        <a:defRPr b="0" baseline="0" cap="none" i="0" spc="0" strike="noStrike" sz="1900" u="none">
          <a:solidFill>
            <a:srgbClr val="000000"/>
          </a:solidFill>
          <a:uFillTx/>
          <a:latin typeface="Lexend Deca"/>
          <a:ea typeface="Lexend Deca"/>
          <a:cs typeface="Lexend Deca"/>
          <a:sym typeface="Lexend Deca"/>
        </a:defRPr>
      </a:lvl7pPr>
      <a:lvl8pPr marL="3657600" marR="0" indent="-34925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Pts val="1900"/>
        <a:buFontTx/>
        <a:buChar char="○"/>
        <a:tabLst/>
        <a:defRPr b="0" baseline="0" cap="none" i="0" spc="0" strike="noStrike" sz="1900" u="none">
          <a:solidFill>
            <a:srgbClr val="000000"/>
          </a:solidFill>
          <a:uFillTx/>
          <a:latin typeface="Lexend Deca"/>
          <a:ea typeface="Lexend Deca"/>
          <a:cs typeface="Lexend Deca"/>
          <a:sym typeface="Lexend Deca"/>
        </a:defRPr>
      </a:lvl8pPr>
      <a:lvl9pPr marL="4114800" marR="0" indent="-34925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Pts val="1900"/>
        <a:buFontTx/>
        <a:buChar char="■"/>
        <a:tabLst/>
        <a:defRPr b="0" baseline="0" cap="none" i="0" spc="0" strike="noStrike" sz="1900" u="none">
          <a:solidFill>
            <a:srgbClr val="000000"/>
          </a:solidFill>
          <a:uFillTx/>
          <a:latin typeface="Lexend Deca"/>
          <a:ea typeface="Lexend Deca"/>
          <a:cs typeface="Lexend Deca"/>
          <a:sym typeface="Lexend De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373;p24"/>
          <p:cNvSpPr txBox="1"/>
          <p:nvPr>
            <p:ph type="ctrTitle"/>
          </p:nvPr>
        </p:nvSpPr>
        <p:spPr>
          <a:xfrm>
            <a:off x="890510" y="1187436"/>
            <a:ext cx="10410980" cy="2724602"/>
          </a:xfrm>
          <a:prstGeom prst="rect">
            <a:avLst/>
          </a:prstGeom>
        </p:spPr>
        <p:txBody>
          <a:bodyPr/>
          <a:lstStyle>
            <a:lvl1pPr defTabSz="689823">
              <a:defRPr sz="5244"/>
            </a:lvl1pPr>
          </a:lstStyle>
          <a:p>
            <a:pPr/>
            <a:r>
              <a:t>АИС для физкультурно-оздоровительного комплекса «Екатерининский»</a:t>
            </a:r>
          </a:p>
        </p:txBody>
      </p:sp>
      <p:sp>
        <p:nvSpPr>
          <p:cNvPr id="504" name="Google Shape;374;p24"/>
          <p:cNvSpPr txBox="1"/>
          <p:nvPr>
            <p:ph type="subTitle" sz="quarter" idx="1"/>
          </p:nvPr>
        </p:nvSpPr>
        <p:spPr>
          <a:xfrm>
            <a:off x="4256703" y="3804518"/>
            <a:ext cx="4634391" cy="3099418"/>
          </a:xfrm>
          <a:prstGeom prst="rect">
            <a:avLst/>
          </a:prstGeom>
        </p:spPr>
        <p:txBody>
          <a:bodyPr lIns="127000" tIns="127000" rIns="127000" bIns="127000"/>
          <a:lstStyle/>
          <a:p>
            <a:pPr marL="0" indent="0" algn="l" defTabSz="241300">
              <a:lnSpc>
                <a:spcPct val="120000"/>
              </a:lnSpc>
              <a:defRPr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b="1"/>
              <a:t>Группа:</a:t>
            </a:r>
            <a:r>
              <a:t> Креветка Тамара К32402</a:t>
            </a:r>
          </a:p>
          <a:p>
            <a:pPr marL="0" indent="0" algn="l" defTabSz="241300">
              <a:lnSpc>
                <a:spcPct val="120000"/>
              </a:lnSpc>
              <a:defRPr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 b="1"/>
              <a:t>Участники:</a:t>
            </a:r>
            <a:br/>
            <a:r>
              <a:t>Шляхов Денис Олегович</a:t>
            </a:r>
            <a:br/>
            <a:r>
              <a:t>Пластун Елизавета Олеговна</a:t>
            </a:r>
          </a:p>
          <a:p>
            <a:pPr marL="0" indent="0" algn="l" defTabSz="927100">
              <a:lnSpc>
                <a:spcPct val="120000"/>
              </a:lnSpc>
              <a:defRPr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Пономарёв Константин Витальевич</a:t>
            </a:r>
          </a:p>
          <a:p>
            <a:pPr marL="0" indent="0" algn="l" defTabSz="927100">
              <a:lnSpc>
                <a:spcPct val="120000"/>
              </a:lnSpc>
              <a:defRPr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Волгин Леонид Александров</a:t>
            </a:r>
          </a:p>
          <a:p>
            <a:pPr marL="0" indent="0" algn="l">
              <a:lnSpc>
                <a:spcPct val="100000"/>
              </a:lnSpc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Преподаватель</a:t>
            </a:r>
            <a:r>
              <a:t>:</a:t>
            </a:r>
            <a:r>
              <a:t> </a:t>
            </a:r>
          </a:p>
          <a:p>
            <a:pPr marL="0" indent="0" algn="l">
              <a:lnSpc>
                <a:spcPct val="100000"/>
              </a:lnSpc>
              <a:defRPr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Говорова Марина Михайловна</a:t>
            </a:r>
          </a:p>
        </p:txBody>
      </p:sp>
      <p:sp>
        <p:nvSpPr>
          <p:cNvPr id="505" name="TextBox 1"/>
          <p:cNvSpPr txBox="1"/>
          <p:nvPr/>
        </p:nvSpPr>
        <p:spPr>
          <a:xfrm>
            <a:off x="3493601" y="799803"/>
            <a:ext cx="537774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90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Научно-образовательная корпорация ИТМО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741;p40"/>
          <p:cNvSpPr txBox="1"/>
          <p:nvPr>
            <p:ph type="title"/>
          </p:nvPr>
        </p:nvSpPr>
        <p:spPr>
          <a:xfrm>
            <a:off x="659497" y="139396"/>
            <a:ext cx="5101503" cy="1390502"/>
          </a:xfrm>
          <a:prstGeom prst="rect">
            <a:avLst/>
          </a:prstGeom>
        </p:spPr>
        <p:txBody>
          <a:bodyPr/>
          <a:lstStyle/>
          <a:p>
            <a:pPr algn="ctr"/>
            <a:r>
              <a:t> ЭТАП </a:t>
            </a:r>
            <a:r>
              <a:t>5-6</a:t>
            </a:r>
          </a:p>
        </p:txBody>
      </p:sp>
      <p:grpSp>
        <p:nvGrpSpPr>
          <p:cNvPr id="613" name="Google Shape;760;p41"/>
          <p:cNvGrpSpPr/>
          <p:nvPr/>
        </p:nvGrpSpPr>
        <p:grpSpPr>
          <a:xfrm>
            <a:off x="694244" y="1030785"/>
            <a:ext cx="10803512" cy="5542081"/>
            <a:chOff x="0" y="-3"/>
            <a:chExt cx="10803510" cy="5542080"/>
          </a:xfrm>
        </p:grpSpPr>
        <p:grpSp>
          <p:nvGrpSpPr>
            <p:cNvPr id="611" name="Google Shape;761;p41"/>
            <p:cNvGrpSpPr/>
            <p:nvPr/>
          </p:nvGrpSpPr>
          <p:grpSpPr>
            <a:xfrm>
              <a:off x="-1" y="-4"/>
              <a:ext cx="10803512" cy="5542081"/>
              <a:chOff x="0" y="-2"/>
              <a:chExt cx="10803510" cy="5542080"/>
            </a:xfrm>
          </p:grpSpPr>
          <p:sp>
            <p:nvSpPr>
              <p:cNvPr id="607" name="Google Shape;762;p41"/>
              <p:cNvSpPr/>
              <p:nvPr/>
            </p:nvSpPr>
            <p:spPr>
              <a:xfrm>
                <a:off x="1249221" y="-3"/>
                <a:ext cx="8300063" cy="5420657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610" name="Google Shape;763;p41"/>
              <p:cNvGrpSpPr/>
              <p:nvPr/>
            </p:nvGrpSpPr>
            <p:grpSpPr>
              <a:xfrm>
                <a:off x="0" y="5360576"/>
                <a:ext cx="10803511" cy="181503"/>
                <a:chOff x="0" y="0"/>
                <a:chExt cx="10803510" cy="181501"/>
              </a:xfrm>
            </p:grpSpPr>
            <p:sp>
              <p:nvSpPr>
                <p:cNvPr id="608" name="Google Shape;764;p41"/>
                <p:cNvSpPr/>
                <p:nvPr/>
              </p:nvSpPr>
              <p:spPr>
                <a:xfrm>
                  <a:off x="0" y="0"/>
                  <a:ext cx="10803511" cy="181502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1905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609" name="Google Shape;765;p41"/>
                <p:cNvSpPr/>
                <p:nvPr/>
              </p:nvSpPr>
              <p:spPr>
                <a:xfrm>
                  <a:off x="4409489" y="5005"/>
                  <a:ext cx="1979765" cy="126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0867" y="8536"/>
                      </a:lnTo>
                      <a:cubicBezTo>
                        <a:pt x="19840" y="16608"/>
                        <a:pt x="18421" y="21600"/>
                        <a:pt x="16853" y="21600"/>
                      </a:cubicBezTo>
                      <a:lnTo>
                        <a:pt x="4747" y="21600"/>
                      </a:lnTo>
                      <a:cubicBezTo>
                        <a:pt x="3179" y="21600"/>
                        <a:pt x="1760" y="16608"/>
                        <a:pt x="733" y="853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612" name="Google Shape;766;p41"/>
            <p:cNvSpPr/>
            <p:nvPr/>
          </p:nvSpPr>
          <p:spPr>
            <a:xfrm>
              <a:off x="5279966" y="230367"/>
              <a:ext cx="186770" cy="187283"/>
            </a:xfrm>
            <a:prstGeom prst="ellipse">
              <a:avLst/>
            </a:prstGeom>
            <a:solidFill>
              <a:srgbClr val="1717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61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7463" y="1551566"/>
            <a:ext cx="7577074" cy="4730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831;p47"/>
          <p:cNvSpPr/>
          <p:nvPr/>
        </p:nvSpPr>
        <p:spPr>
          <a:xfrm>
            <a:off x="445854" y="2054126"/>
            <a:ext cx="5533413" cy="3809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92" y="0"/>
                </a:moveTo>
                <a:cubicBezTo>
                  <a:pt x="21132" y="0"/>
                  <a:pt x="21600" y="561"/>
                  <a:pt x="21600" y="1213"/>
                </a:cubicBezTo>
                <a:lnTo>
                  <a:pt x="21600" y="15615"/>
                </a:lnTo>
                <a:cubicBezTo>
                  <a:pt x="21600" y="16270"/>
                  <a:pt x="21132" y="16784"/>
                  <a:pt x="20492" y="16784"/>
                </a:cubicBezTo>
                <a:lnTo>
                  <a:pt x="8649" y="16784"/>
                </a:lnTo>
                <a:lnTo>
                  <a:pt x="4303" y="21600"/>
                </a:lnTo>
                <a:lnTo>
                  <a:pt x="4303" y="16831"/>
                </a:lnTo>
                <a:lnTo>
                  <a:pt x="1065" y="16831"/>
                </a:lnTo>
                <a:cubicBezTo>
                  <a:pt x="468" y="16831"/>
                  <a:pt x="0" y="16270"/>
                  <a:pt x="0" y="15615"/>
                </a:cubicBezTo>
                <a:lnTo>
                  <a:pt x="0" y="1213"/>
                </a:lnTo>
                <a:cubicBezTo>
                  <a:pt x="0" y="561"/>
                  <a:pt x="468" y="0"/>
                  <a:pt x="1065" y="0"/>
                </a:cubicBezTo>
                <a:close/>
              </a:path>
            </a:pathLst>
          </a:custGeom>
          <a:solidFill>
            <a:schemeClr val="accent2">
              <a:lumOff val="1735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17" name="Google Shape;831;p47"/>
          <p:cNvSpPr/>
          <p:nvPr/>
        </p:nvSpPr>
        <p:spPr>
          <a:xfrm>
            <a:off x="6127820" y="2001939"/>
            <a:ext cx="5633753" cy="3914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8" y="0"/>
                </a:moveTo>
                <a:cubicBezTo>
                  <a:pt x="468" y="0"/>
                  <a:pt x="0" y="561"/>
                  <a:pt x="0" y="1213"/>
                </a:cubicBezTo>
                <a:lnTo>
                  <a:pt x="0" y="15615"/>
                </a:lnTo>
                <a:cubicBezTo>
                  <a:pt x="0" y="16270"/>
                  <a:pt x="468" y="16784"/>
                  <a:pt x="1108" y="16784"/>
                </a:cubicBezTo>
                <a:lnTo>
                  <a:pt x="12951" y="16784"/>
                </a:lnTo>
                <a:lnTo>
                  <a:pt x="17297" y="21600"/>
                </a:lnTo>
                <a:lnTo>
                  <a:pt x="17297" y="16831"/>
                </a:lnTo>
                <a:lnTo>
                  <a:pt x="20535" y="16831"/>
                </a:lnTo>
                <a:cubicBezTo>
                  <a:pt x="21132" y="16831"/>
                  <a:pt x="21600" y="16270"/>
                  <a:pt x="21600" y="15615"/>
                </a:cubicBezTo>
                <a:lnTo>
                  <a:pt x="21600" y="1213"/>
                </a:lnTo>
                <a:cubicBezTo>
                  <a:pt x="21600" y="561"/>
                  <a:pt x="21132" y="0"/>
                  <a:pt x="20535" y="0"/>
                </a:cubicBezTo>
                <a:close/>
              </a:path>
            </a:pathLst>
          </a:custGeom>
          <a:solidFill>
            <a:schemeClr val="accent4">
              <a:lumOff val="1392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18" name="Google Shape;413;p29"/>
          <p:cNvSpPr txBox="1"/>
          <p:nvPr>
            <p:ph type="title"/>
          </p:nvPr>
        </p:nvSpPr>
        <p:spPr>
          <a:xfrm>
            <a:off x="820049" y="849378"/>
            <a:ext cx="10551902" cy="1210211"/>
          </a:xfrm>
          <a:prstGeom prst="rect">
            <a:avLst/>
          </a:prstGeom>
        </p:spPr>
        <p:txBody>
          <a:bodyPr/>
          <a:lstStyle>
            <a:lvl1pPr defTabSz="786383">
              <a:defRPr sz="4300"/>
            </a:lvl1pPr>
          </a:lstStyle>
          <a:p>
            <a:pPr/>
            <a:r>
              <a:t>Выводы</a:t>
            </a:r>
          </a:p>
        </p:txBody>
      </p:sp>
      <p:sp>
        <p:nvSpPr>
          <p:cNvPr id="619" name="Google Shape;414;p29"/>
          <p:cNvSpPr txBox="1"/>
          <p:nvPr>
            <p:ph type="body" sz="quarter" idx="1"/>
          </p:nvPr>
        </p:nvSpPr>
        <p:spPr>
          <a:xfrm>
            <a:off x="6464146" y="2586649"/>
            <a:ext cx="4961102" cy="1210212"/>
          </a:xfrm>
          <a:prstGeom prst="rect">
            <a:avLst/>
          </a:prstGeom>
        </p:spPr>
        <p:txBody>
          <a:bodyPr/>
          <a:lstStyle/>
          <a:p>
            <a:pPr marL="0" indent="0" defTabSz="484631">
              <a:lnSpc>
                <a:spcPct val="100000"/>
              </a:lnSpc>
              <a:defRPr sz="212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Научились работать с </a:t>
            </a:r>
            <a:r>
              <a:t>Erwin Process Modeler, </a:t>
            </a:r>
            <a:r>
              <a:t>Строить модели баз данных.</a:t>
            </a:r>
          </a:p>
        </p:txBody>
      </p:sp>
      <p:sp>
        <p:nvSpPr>
          <p:cNvPr id="620" name="Google Shape;415;p29"/>
          <p:cNvSpPr txBox="1"/>
          <p:nvPr>
            <p:ph type="body" idx="21"/>
          </p:nvPr>
        </p:nvSpPr>
        <p:spPr>
          <a:xfrm>
            <a:off x="873350" y="2598398"/>
            <a:ext cx="4960800" cy="1579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 defTabSz="502920">
              <a:lnSpc>
                <a:spcPct val="100000"/>
              </a:lnSpc>
              <a:buClr>
                <a:srgbClr val="000000"/>
              </a:buClr>
              <a:buFont typeface="Helvetica"/>
              <a:defRPr b="1" sz="22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Система соответствует стандартам построения моделей баз данных и учитывает все требования заказчика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440;p32"/>
          <p:cNvSpPr txBox="1"/>
          <p:nvPr>
            <p:ph type="title"/>
          </p:nvPr>
        </p:nvSpPr>
        <p:spPr>
          <a:xfrm>
            <a:off x="548199" y="1687273"/>
            <a:ext cx="11095502" cy="3160802"/>
          </a:xfrm>
          <a:prstGeom prst="rect">
            <a:avLst/>
          </a:prstGeom>
        </p:spPr>
        <p:txBody>
          <a:bodyPr/>
          <a:lstStyle/>
          <a:p>
            <a:pPr/>
            <a:r>
              <a:t>СПАСИБО ЗА ВНИ</a:t>
            </a:r>
            <a:r>
              <a:t>М</a:t>
            </a:r>
            <a:r>
              <a:t>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445;p33"/>
          <p:cNvSpPr txBox="1"/>
          <p:nvPr>
            <p:ph type="title"/>
          </p:nvPr>
        </p:nvSpPr>
        <p:spPr>
          <a:xfrm>
            <a:off x="367059" y="-337630"/>
            <a:ext cx="6675416" cy="2377202"/>
          </a:xfrm>
          <a:prstGeom prst="rect">
            <a:avLst/>
          </a:prstGeom>
        </p:spPr>
        <p:txBody>
          <a:bodyPr/>
          <a:lstStyle>
            <a:lvl1pPr algn="r">
              <a:defRPr sz="5700"/>
            </a:lvl1pPr>
          </a:lstStyle>
          <a:p>
            <a:pPr/>
            <a:r>
              <a:t>Документооброт</a:t>
            </a:r>
          </a:p>
        </p:txBody>
      </p:sp>
      <p:sp>
        <p:nvSpPr>
          <p:cNvPr id="508" name="Google Shape;446;p33"/>
          <p:cNvSpPr/>
          <p:nvPr/>
        </p:nvSpPr>
        <p:spPr>
          <a:xfrm>
            <a:off x="6344815" y="473876"/>
            <a:ext cx="5105402" cy="5114400"/>
          </a:xfrm>
          <a:prstGeom prst="ellipse">
            <a:avLst/>
          </a:prstGeom>
          <a:ln w="228600">
            <a:solidFill>
              <a:schemeClr val="accent2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09" name="Google Shape;447;p33"/>
          <p:cNvSpPr/>
          <p:nvPr/>
        </p:nvSpPr>
        <p:spPr>
          <a:xfrm>
            <a:off x="7782613" y="4828349"/>
            <a:ext cx="4407435" cy="1665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1" y="19487"/>
                  <a:pt x="546" y="16084"/>
                  <a:pt x="1553" y="13011"/>
                </a:cubicBezTo>
                <a:cubicBezTo>
                  <a:pt x="3060" y="8408"/>
                  <a:pt x="5027" y="7096"/>
                  <a:pt x="6210" y="6793"/>
                </a:cubicBezTo>
                <a:cubicBezTo>
                  <a:pt x="9101" y="6053"/>
                  <a:pt x="10095" y="9202"/>
                  <a:pt x="12419" y="9309"/>
                </a:cubicBezTo>
                <a:cubicBezTo>
                  <a:pt x="15128" y="9436"/>
                  <a:pt x="16374" y="7053"/>
                  <a:pt x="17451" y="4720"/>
                </a:cubicBezTo>
                <a:cubicBezTo>
                  <a:pt x="18087" y="3345"/>
                  <a:pt x="18636" y="1336"/>
                  <a:pt x="19807" y="427"/>
                </a:cubicBezTo>
                <a:cubicBezTo>
                  <a:pt x="20391" y="-14"/>
                  <a:pt x="21001" y="-114"/>
                  <a:pt x="21600" y="131"/>
                </a:cubicBezTo>
              </a:path>
            </a:pathLst>
          </a:custGeom>
          <a:ln w="19050">
            <a:solidFill>
              <a:schemeClr val="accent1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0" name="Google Shape;448;p33"/>
          <p:cNvSpPr/>
          <p:nvPr/>
        </p:nvSpPr>
        <p:spPr>
          <a:xfrm>
            <a:off x="7553352" y="5190491"/>
            <a:ext cx="4634392" cy="166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fill="norm" stroke="1" extrusionOk="0">
                <a:moveTo>
                  <a:pt x="0" y="21486"/>
                </a:moveTo>
                <a:cubicBezTo>
                  <a:pt x="160" y="19487"/>
                  <a:pt x="545" y="16084"/>
                  <a:pt x="1551" y="13011"/>
                </a:cubicBezTo>
                <a:cubicBezTo>
                  <a:pt x="3057" y="8408"/>
                  <a:pt x="5021" y="7096"/>
                  <a:pt x="6203" y="6793"/>
                </a:cubicBezTo>
                <a:cubicBezTo>
                  <a:pt x="9091" y="6053"/>
                  <a:pt x="10085" y="9202"/>
                  <a:pt x="12407" y="9309"/>
                </a:cubicBezTo>
                <a:cubicBezTo>
                  <a:pt x="15113" y="9436"/>
                  <a:pt x="16358" y="7053"/>
                  <a:pt x="17434" y="4720"/>
                </a:cubicBezTo>
                <a:cubicBezTo>
                  <a:pt x="18068" y="3345"/>
                  <a:pt x="18617" y="1336"/>
                  <a:pt x="19786" y="427"/>
                </a:cubicBezTo>
                <a:cubicBezTo>
                  <a:pt x="20370" y="-14"/>
                  <a:pt x="20980" y="-114"/>
                  <a:pt x="21578" y="131"/>
                </a:cubicBezTo>
                <a:cubicBezTo>
                  <a:pt x="21585" y="7250"/>
                  <a:pt x="21592" y="14368"/>
                  <a:pt x="21600" y="21486"/>
                </a:cubicBezTo>
                <a:close/>
              </a:path>
            </a:pathLst>
          </a:custGeom>
          <a:solidFill>
            <a:schemeClr val="accent4">
              <a:lumOff val="13921"/>
            </a:schemeClr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1" name="Google Shape;449;p33"/>
          <p:cNvSpPr/>
          <p:nvPr/>
        </p:nvSpPr>
        <p:spPr>
          <a:xfrm flipH="1">
            <a:off x="7571202" y="6105171"/>
            <a:ext cx="4620777" cy="75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4" fill="norm" stroke="1" extrusionOk="0">
                <a:moveTo>
                  <a:pt x="17" y="13859"/>
                </a:moveTo>
                <a:cubicBezTo>
                  <a:pt x="684" y="15544"/>
                  <a:pt x="1373" y="16901"/>
                  <a:pt x="2077" y="17914"/>
                </a:cubicBezTo>
                <a:cubicBezTo>
                  <a:pt x="2491" y="18508"/>
                  <a:pt x="3093" y="19373"/>
                  <a:pt x="3836" y="19687"/>
                </a:cubicBezTo>
                <a:cubicBezTo>
                  <a:pt x="4344" y="19901"/>
                  <a:pt x="5643" y="20376"/>
                  <a:pt x="7012" y="17406"/>
                </a:cubicBezTo>
                <a:cubicBezTo>
                  <a:pt x="8288" y="14638"/>
                  <a:pt x="8295" y="12956"/>
                  <a:pt x="9972" y="6258"/>
                </a:cubicBezTo>
                <a:cubicBezTo>
                  <a:pt x="11012" y="2106"/>
                  <a:pt x="11683" y="779"/>
                  <a:pt x="12547" y="177"/>
                </a:cubicBezTo>
                <a:cubicBezTo>
                  <a:pt x="14004" y="-836"/>
                  <a:pt x="15193" y="2672"/>
                  <a:pt x="16408" y="6258"/>
                </a:cubicBezTo>
                <a:cubicBezTo>
                  <a:pt x="17965" y="10852"/>
                  <a:pt x="18350" y="14497"/>
                  <a:pt x="20055" y="18166"/>
                </a:cubicBezTo>
                <a:cubicBezTo>
                  <a:pt x="20559" y="19250"/>
                  <a:pt x="21075" y="20119"/>
                  <a:pt x="21600" y="20764"/>
                </a:cubicBezTo>
                <a:lnTo>
                  <a:pt x="0" y="2076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127000" dist="63500" dir="1350000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2" name="Google Shape;450;p33"/>
          <p:cNvSpPr/>
          <p:nvPr/>
        </p:nvSpPr>
        <p:spPr>
          <a:xfrm flipH="1">
            <a:off x="7314237" y="5886870"/>
            <a:ext cx="4877765" cy="97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3" fill="norm" stroke="1" extrusionOk="0">
                <a:moveTo>
                  <a:pt x="0" y="10824"/>
                </a:moveTo>
                <a:cubicBezTo>
                  <a:pt x="627" y="12141"/>
                  <a:pt x="1274" y="13200"/>
                  <a:pt x="1936" y="13992"/>
                </a:cubicBezTo>
                <a:cubicBezTo>
                  <a:pt x="2326" y="14456"/>
                  <a:pt x="2892" y="15132"/>
                  <a:pt x="3591" y="15377"/>
                </a:cubicBezTo>
                <a:cubicBezTo>
                  <a:pt x="4068" y="15545"/>
                  <a:pt x="5289" y="15916"/>
                  <a:pt x="6576" y="13595"/>
                </a:cubicBezTo>
                <a:cubicBezTo>
                  <a:pt x="7776" y="11432"/>
                  <a:pt x="7783" y="10118"/>
                  <a:pt x="9360" y="4885"/>
                </a:cubicBezTo>
                <a:cubicBezTo>
                  <a:pt x="10337" y="1641"/>
                  <a:pt x="10968" y="605"/>
                  <a:pt x="11780" y="134"/>
                </a:cubicBezTo>
                <a:cubicBezTo>
                  <a:pt x="13150" y="-657"/>
                  <a:pt x="14241" y="2200"/>
                  <a:pt x="15411" y="4885"/>
                </a:cubicBezTo>
                <a:cubicBezTo>
                  <a:pt x="16580" y="7570"/>
                  <a:pt x="17944" y="13753"/>
                  <a:pt x="18798" y="16243"/>
                </a:cubicBezTo>
                <a:cubicBezTo>
                  <a:pt x="19651" y="18733"/>
                  <a:pt x="21107" y="20439"/>
                  <a:pt x="21600" y="20943"/>
                </a:cubicBezTo>
              </a:path>
            </a:pathLst>
          </a:custGeom>
          <a:ln w="19050">
            <a:solidFill>
              <a:schemeClr val="accent4"/>
            </a:solidFill>
            <a:miter lim="8000"/>
          </a:ln>
          <a:effectLst>
            <a:outerShdw sx="100000" sy="100000" kx="0" ky="0" algn="b" rotWithShape="0" blurRad="63500" dist="0" dir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51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21858" t="9894" r="25119" b="5270"/>
          <a:stretch>
            <a:fillRect/>
          </a:stretch>
        </p:blipFill>
        <p:spPr>
          <a:xfrm>
            <a:off x="6446438" y="579987"/>
            <a:ext cx="4902157" cy="4902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14" name="Google Shape;446;p33"/>
          <p:cNvSpPr/>
          <p:nvPr/>
        </p:nvSpPr>
        <p:spPr>
          <a:xfrm>
            <a:off x="375308" y="1649775"/>
            <a:ext cx="2757741" cy="2762602"/>
          </a:xfrm>
          <a:prstGeom prst="ellipse">
            <a:avLst/>
          </a:prstGeom>
          <a:ln w="228600">
            <a:solidFill>
              <a:schemeClr val="accent2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51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rcRect l="4634" t="0" r="12087" b="0"/>
          <a:stretch>
            <a:fillRect/>
          </a:stretch>
        </p:blipFill>
        <p:spPr>
          <a:xfrm>
            <a:off x="437320" y="1714841"/>
            <a:ext cx="2622866" cy="260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8646" y="0"/>
                </a:moveTo>
                <a:cubicBezTo>
                  <a:pt x="6540" y="283"/>
                  <a:pt x="4499" y="1311"/>
                  <a:pt x="2882" y="3101"/>
                </a:cubicBezTo>
                <a:cubicBezTo>
                  <a:pt x="-961" y="7353"/>
                  <a:pt x="-961" y="14247"/>
                  <a:pt x="2882" y="18499"/>
                </a:cubicBezTo>
                <a:cubicBezTo>
                  <a:pt x="4499" y="20289"/>
                  <a:pt x="6540" y="21317"/>
                  <a:pt x="8646" y="21600"/>
                </a:cubicBezTo>
                <a:lnTo>
                  <a:pt x="11032" y="21600"/>
                </a:lnTo>
                <a:cubicBezTo>
                  <a:pt x="13138" y="21317"/>
                  <a:pt x="15179" y="20289"/>
                  <a:pt x="16796" y="18499"/>
                </a:cubicBezTo>
                <a:cubicBezTo>
                  <a:pt x="20639" y="14247"/>
                  <a:pt x="20639" y="7353"/>
                  <a:pt x="16796" y="3101"/>
                </a:cubicBezTo>
                <a:cubicBezTo>
                  <a:pt x="15179" y="1311"/>
                  <a:pt x="13138" y="283"/>
                  <a:pt x="11032" y="0"/>
                </a:cubicBezTo>
                <a:lnTo>
                  <a:pt x="8646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516" name="Google Shape;446;p33"/>
          <p:cNvSpPr/>
          <p:nvPr/>
        </p:nvSpPr>
        <p:spPr>
          <a:xfrm>
            <a:off x="3699291" y="1794362"/>
            <a:ext cx="3970343" cy="3977341"/>
          </a:xfrm>
          <a:prstGeom prst="ellipse">
            <a:avLst/>
          </a:prstGeom>
          <a:ln w="228600">
            <a:solidFill>
              <a:schemeClr val="accent2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517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rcRect l="4239" t="3596" r="37759" b="3597"/>
          <a:stretch>
            <a:fillRect/>
          </a:stretch>
        </p:blipFill>
        <p:spPr>
          <a:xfrm>
            <a:off x="3769102" y="1867593"/>
            <a:ext cx="3830721" cy="3830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6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6"/>
                  <a:pt x="12356" y="0"/>
                  <a:pt x="9838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386;p26"/>
          <p:cNvSpPr txBox="1"/>
          <p:nvPr>
            <p:ph type="body" sz="quarter" idx="1"/>
          </p:nvPr>
        </p:nvSpPr>
        <p:spPr>
          <a:xfrm>
            <a:off x="1939599" y="2155793"/>
            <a:ext cx="3294603" cy="1322703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2000"/>
              </a:spcBef>
              <a:buSzTx/>
              <a:buNone/>
              <a:defRPr sz="2376"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Сделать автономный процесс документооборота</a:t>
            </a:r>
          </a:p>
        </p:txBody>
      </p:sp>
      <p:sp>
        <p:nvSpPr>
          <p:cNvPr id="520" name="Google Shape;387;p26"/>
          <p:cNvSpPr txBox="1"/>
          <p:nvPr>
            <p:ph type="title"/>
          </p:nvPr>
        </p:nvSpPr>
        <p:spPr>
          <a:xfrm>
            <a:off x="366898" y="669575"/>
            <a:ext cx="11409304" cy="1225061"/>
          </a:xfrm>
          <a:prstGeom prst="rect">
            <a:avLst/>
          </a:prstGeom>
        </p:spPr>
        <p:txBody>
          <a:bodyPr/>
          <a:lstStyle>
            <a:lvl1pPr algn="ctr" defTabSz="786383">
              <a:defRPr sz="4500"/>
            </a:lvl1pPr>
          </a:lstStyle>
          <a:p>
            <a:pPr/>
            <a:r>
              <a:t>Цель и задачи</a:t>
            </a:r>
          </a:p>
        </p:txBody>
      </p:sp>
      <p:sp>
        <p:nvSpPr>
          <p:cNvPr id="521" name="Google Shape;388;p2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 defTabSz="896111">
              <a:lnSpc>
                <a:spcPct val="100000"/>
              </a:lnSpc>
              <a:spcBef>
                <a:spcPts val="2000"/>
              </a:spcBef>
              <a:buClr>
                <a:srgbClr val="000000"/>
              </a:buClr>
              <a:buFont typeface="Helvetica"/>
              <a:defRPr sz="2352"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Перевести документооборот в электронный формат</a:t>
            </a:r>
          </a:p>
        </p:txBody>
      </p:sp>
      <p:sp>
        <p:nvSpPr>
          <p:cNvPr id="522" name="Google Shape;389;p26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 defTabSz="841247">
              <a:lnSpc>
                <a:spcPct val="100000"/>
              </a:lnSpc>
              <a:spcBef>
                <a:spcPts val="1900"/>
              </a:spcBef>
              <a:buClr>
                <a:srgbClr val="000000"/>
              </a:buClr>
              <a:buFont typeface="Helvetica"/>
              <a:defRPr sz="2208"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Сделать архивное хранение электронных документов</a:t>
            </a:r>
          </a:p>
        </p:txBody>
      </p:sp>
      <p:sp>
        <p:nvSpPr>
          <p:cNvPr id="523" name="Google Shape;390;p26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Helvetica"/>
              <a:defRPr sz="2400"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Повысить удобство пользователей</a:t>
            </a:r>
          </a:p>
        </p:txBody>
      </p:sp>
      <p:sp>
        <p:nvSpPr>
          <p:cNvPr id="524" name="Google Shape;1023;p47"/>
          <p:cNvSpPr/>
          <p:nvPr/>
        </p:nvSpPr>
        <p:spPr>
          <a:xfrm>
            <a:off x="1158376" y="2004049"/>
            <a:ext cx="789053" cy="802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0" h="21600" fill="norm" stroke="1" extrusionOk="0">
                <a:moveTo>
                  <a:pt x="8867" y="0"/>
                </a:moveTo>
                <a:cubicBezTo>
                  <a:pt x="8640" y="0"/>
                  <a:pt x="8411" y="78"/>
                  <a:pt x="8227" y="254"/>
                </a:cubicBezTo>
                <a:lnTo>
                  <a:pt x="252" y="8363"/>
                </a:lnTo>
                <a:cubicBezTo>
                  <a:pt x="-310" y="8934"/>
                  <a:pt x="130" y="9994"/>
                  <a:pt x="972" y="10115"/>
                </a:cubicBezTo>
                <a:cubicBezTo>
                  <a:pt x="1168" y="10135"/>
                  <a:pt x="1363" y="10147"/>
                  <a:pt x="1559" y="10147"/>
                </a:cubicBezTo>
                <a:cubicBezTo>
                  <a:pt x="2522" y="10147"/>
                  <a:pt x="3472" y="9898"/>
                  <a:pt x="4339" y="9423"/>
                </a:cubicBezTo>
                <a:lnTo>
                  <a:pt x="9429" y="15902"/>
                </a:lnTo>
                <a:cubicBezTo>
                  <a:pt x="8627" y="17409"/>
                  <a:pt x="8268" y="18878"/>
                  <a:pt x="8346" y="20100"/>
                </a:cubicBezTo>
                <a:cubicBezTo>
                  <a:pt x="8387" y="20547"/>
                  <a:pt x="8667" y="20956"/>
                  <a:pt x="9108" y="21118"/>
                </a:cubicBezTo>
                <a:cubicBezTo>
                  <a:pt x="9256" y="21187"/>
                  <a:pt x="9406" y="21219"/>
                  <a:pt x="9555" y="21219"/>
                </a:cubicBezTo>
                <a:cubicBezTo>
                  <a:pt x="9851" y="21219"/>
                  <a:pt x="10136" y="21091"/>
                  <a:pt x="10350" y="20874"/>
                </a:cubicBezTo>
                <a:lnTo>
                  <a:pt x="14637" y="16514"/>
                </a:lnTo>
                <a:lnTo>
                  <a:pt x="20731" y="21525"/>
                </a:lnTo>
                <a:cubicBezTo>
                  <a:pt x="20764" y="21577"/>
                  <a:pt x="20825" y="21600"/>
                  <a:pt x="20895" y="21600"/>
                </a:cubicBezTo>
                <a:cubicBezTo>
                  <a:pt x="20991" y="21600"/>
                  <a:pt x="21101" y="21557"/>
                  <a:pt x="21171" y="21486"/>
                </a:cubicBezTo>
                <a:cubicBezTo>
                  <a:pt x="21290" y="21362"/>
                  <a:pt x="21290" y="21200"/>
                  <a:pt x="21171" y="21036"/>
                </a:cubicBezTo>
                <a:lnTo>
                  <a:pt x="16241" y="14883"/>
                </a:lnTo>
                <a:lnTo>
                  <a:pt x="20529" y="10565"/>
                </a:lnTo>
                <a:cubicBezTo>
                  <a:pt x="20850" y="10238"/>
                  <a:pt x="20931" y="9749"/>
                  <a:pt x="20769" y="9261"/>
                </a:cubicBezTo>
                <a:cubicBezTo>
                  <a:pt x="20650" y="8811"/>
                  <a:pt x="20210" y="8528"/>
                  <a:pt x="19767" y="8487"/>
                </a:cubicBezTo>
                <a:cubicBezTo>
                  <a:pt x="19628" y="8471"/>
                  <a:pt x="19484" y="8464"/>
                  <a:pt x="19336" y="8464"/>
                </a:cubicBezTo>
                <a:cubicBezTo>
                  <a:pt x="18229" y="8464"/>
                  <a:pt x="16951" y="8866"/>
                  <a:pt x="15641" y="9585"/>
                </a:cubicBezTo>
                <a:lnTo>
                  <a:pt x="9269" y="4410"/>
                </a:lnTo>
                <a:cubicBezTo>
                  <a:pt x="9829" y="3353"/>
                  <a:pt x="10069" y="2170"/>
                  <a:pt x="9950" y="989"/>
                </a:cubicBezTo>
                <a:cubicBezTo>
                  <a:pt x="9894" y="397"/>
                  <a:pt x="9379" y="0"/>
                  <a:pt x="8867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25" name="Google Shape;1023;p47"/>
          <p:cNvSpPr/>
          <p:nvPr/>
        </p:nvSpPr>
        <p:spPr>
          <a:xfrm>
            <a:off x="6060280" y="3665035"/>
            <a:ext cx="789052" cy="802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0" h="21600" fill="norm" stroke="1" extrusionOk="0">
                <a:moveTo>
                  <a:pt x="8867" y="0"/>
                </a:moveTo>
                <a:cubicBezTo>
                  <a:pt x="8640" y="0"/>
                  <a:pt x="8411" y="78"/>
                  <a:pt x="8227" y="254"/>
                </a:cubicBezTo>
                <a:lnTo>
                  <a:pt x="252" y="8363"/>
                </a:lnTo>
                <a:cubicBezTo>
                  <a:pt x="-310" y="8934"/>
                  <a:pt x="130" y="9994"/>
                  <a:pt x="972" y="10115"/>
                </a:cubicBezTo>
                <a:cubicBezTo>
                  <a:pt x="1168" y="10135"/>
                  <a:pt x="1363" y="10147"/>
                  <a:pt x="1559" y="10147"/>
                </a:cubicBezTo>
                <a:cubicBezTo>
                  <a:pt x="2522" y="10147"/>
                  <a:pt x="3472" y="9898"/>
                  <a:pt x="4339" y="9423"/>
                </a:cubicBezTo>
                <a:lnTo>
                  <a:pt x="9429" y="15902"/>
                </a:lnTo>
                <a:cubicBezTo>
                  <a:pt x="8627" y="17409"/>
                  <a:pt x="8268" y="18878"/>
                  <a:pt x="8346" y="20100"/>
                </a:cubicBezTo>
                <a:cubicBezTo>
                  <a:pt x="8387" y="20547"/>
                  <a:pt x="8667" y="20956"/>
                  <a:pt x="9108" y="21118"/>
                </a:cubicBezTo>
                <a:cubicBezTo>
                  <a:pt x="9256" y="21187"/>
                  <a:pt x="9406" y="21219"/>
                  <a:pt x="9555" y="21219"/>
                </a:cubicBezTo>
                <a:cubicBezTo>
                  <a:pt x="9851" y="21219"/>
                  <a:pt x="10136" y="21091"/>
                  <a:pt x="10350" y="20874"/>
                </a:cubicBezTo>
                <a:lnTo>
                  <a:pt x="14637" y="16514"/>
                </a:lnTo>
                <a:lnTo>
                  <a:pt x="20731" y="21525"/>
                </a:lnTo>
                <a:cubicBezTo>
                  <a:pt x="20764" y="21577"/>
                  <a:pt x="20825" y="21600"/>
                  <a:pt x="20895" y="21600"/>
                </a:cubicBezTo>
                <a:cubicBezTo>
                  <a:pt x="20991" y="21600"/>
                  <a:pt x="21101" y="21557"/>
                  <a:pt x="21171" y="21486"/>
                </a:cubicBezTo>
                <a:cubicBezTo>
                  <a:pt x="21290" y="21362"/>
                  <a:pt x="21290" y="21200"/>
                  <a:pt x="21171" y="21036"/>
                </a:cubicBezTo>
                <a:lnTo>
                  <a:pt x="16241" y="14883"/>
                </a:lnTo>
                <a:lnTo>
                  <a:pt x="20529" y="10565"/>
                </a:lnTo>
                <a:cubicBezTo>
                  <a:pt x="20850" y="10238"/>
                  <a:pt x="20931" y="9749"/>
                  <a:pt x="20769" y="9261"/>
                </a:cubicBezTo>
                <a:cubicBezTo>
                  <a:pt x="20650" y="8811"/>
                  <a:pt x="20210" y="8528"/>
                  <a:pt x="19767" y="8487"/>
                </a:cubicBezTo>
                <a:cubicBezTo>
                  <a:pt x="19628" y="8471"/>
                  <a:pt x="19484" y="8464"/>
                  <a:pt x="19336" y="8464"/>
                </a:cubicBezTo>
                <a:cubicBezTo>
                  <a:pt x="18229" y="8464"/>
                  <a:pt x="16951" y="8866"/>
                  <a:pt x="15641" y="9585"/>
                </a:cubicBezTo>
                <a:lnTo>
                  <a:pt x="9269" y="4410"/>
                </a:lnTo>
                <a:cubicBezTo>
                  <a:pt x="9829" y="3353"/>
                  <a:pt x="10069" y="2170"/>
                  <a:pt x="9950" y="989"/>
                </a:cubicBezTo>
                <a:cubicBezTo>
                  <a:pt x="9894" y="397"/>
                  <a:pt x="9379" y="0"/>
                  <a:pt x="8867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26" name="Google Shape;1023;p47"/>
          <p:cNvSpPr/>
          <p:nvPr/>
        </p:nvSpPr>
        <p:spPr>
          <a:xfrm>
            <a:off x="1158376" y="3665035"/>
            <a:ext cx="789053" cy="802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0" h="21600" fill="norm" stroke="1" extrusionOk="0">
                <a:moveTo>
                  <a:pt x="8867" y="0"/>
                </a:moveTo>
                <a:cubicBezTo>
                  <a:pt x="8640" y="0"/>
                  <a:pt x="8411" y="78"/>
                  <a:pt x="8227" y="254"/>
                </a:cubicBezTo>
                <a:lnTo>
                  <a:pt x="252" y="8363"/>
                </a:lnTo>
                <a:cubicBezTo>
                  <a:pt x="-310" y="8934"/>
                  <a:pt x="130" y="9994"/>
                  <a:pt x="972" y="10115"/>
                </a:cubicBezTo>
                <a:cubicBezTo>
                  <a:pt x="1168" y="10135"/>
                  <a:pt x="1363" y="10147"/>
                  <a:pt x="1559" y="10147"/>
                </a:cubicBezTo>
                <a:cubicBezTo>
                  <a:pt x="2522" y="10147"/>
                  <a:pt x="3472" y="9898"/>
                  <a:pt x="4339" y="9423"/>
                </a:cubicBezTo>
                <a:lnTo>
                  <a:pt x="9429" y="15902"/>
                </a:lnTo>
                <a:cubicBezTo>
                  <a:pt x="8627" y="17409"/>
                  <a:pt x="8268" y="18878"/>
                  <a:pt x="8346" y="20100"/>
                </a:cubicBezTo>
                <a:cubicBezTo>
                  <a:pt x="8387" y="20547"/>
                  <a:pt x="8667" y="20956"/>
                  <a:pt x="9108" y="21118"/>
                </a:cubicBezTo>
                <a:cubicBezTo>
                  <a:pt x="9256" y="21187"/>
                  <a:pt x="9406" y="21219"/>
                  <a:pt x="9555" y="21219"/>
                </a:cubicBezTo>
                <a:cubicBezTo>
                  <a:pt x="9851" y="21219"/>
                  <a:pt x="10136" y="21091"/>
                  <a:pt x="10350" y="20874"/>
                </a:cubicBezTo>
                <a:lnTo>
                  <a:pt x="14637" y="16514"/>
                </a:lnTo>
                <a:lnTo>
                  <a:pt x="20731" y="21525"/>
                </a:lnTo>
                <a:cubicBezTo>
                  <a:pt x="20764" y="21577"/>
                  <a:pt x="20825" y="21600"/>
                  <a:pt x="20895" y="21600"/>
                </a:cubicBezTo>
                <a:cubicBezTo>
                  <a:pt x="20991" y="21600"/>
                  <a:pt x="21101" y="21557"/>
                  <a:pt x="21171" y="21486"/>
                </a:cubicBezTo>
                <a:cubicBezTo>
                  <a:pt x="21290" y="21362"/>
                  <a:pt x="21290" y="21200"/>
                  <a:pt x="21171" y="21036"/>
                </a:cubicBezTo>
                <a:lnTo>
                  <a:pt x="16241" y="14883"/>
                </a:lnTo>
                <a:lnTo>
                  <a:pt x="20529" y="10565"/>
                </a:lnTo>
                <a:cubicBezTo>
                  <a:pt x="20850" y="10238"/>
                  <a:pt x="20931" y="9749"/>
                  <a:pt x="20769" y="9261"/>
                </a:cubicBezTo>
                <a:cubicBezTo>
                  <a:pt x="20650" y="8811"/>
                  <a:pt x="20210" y="8528"/>
                  <a:pt x="19767" y="8487"/>
                </a:cubicBezTo>
                <a:cubicBezTo>
                  <a:pt x="19628" y="8471"/>
                  <a:pt x="19484" y="8464"/>
                  <a:pt x="19336" y="8464"/>
                </a:cubicBezTo>
                <a:cubicBezTo>
                  <a:pt x="18229" y="8464"/>
                  <a:pt x="16951" y="8866"/>
                  <a:pt x="15641" y="9585"/>
                </a:cubicBezTo>
                <a:lnTo>
                  <a:pt x="9269" y="4410"/>
                </a:lnTo>
                <a:cubicBezTo>
                  <a:pt x="9829" y="3353"/>
                  <a:pt x="10069" y="2170"/>
                  <a:pt x="9950" y="989"/>
                </a:cubicBezTo>
                <a:cubicBezTo>
                  <a:pt x="9894" y="397"/>
                  <a:pt x="9379" y="0"/>
                  <a:pt x="8867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27" name="Google Shape;1023;p47"/>
          <p:cNvSpPr/>
          <p:nvPr/>
        </p:nvSpPr>
        <p:spPr>
          <a:xfrm>
            <a:off x="6060280" y="2004049"/>
            <a:ext cx="789052" cy="802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0" h="21600" fill="norm" stroke="1" extrusionOk="0">
                <a:moveTo>
                  <a:pt x="8867" y="0"/>
                </a:moveTo>
                <a:cubicBezTo>
                  <a:pt x="8640" y="0"/>
                  <a:pt x="8411" y="78"/>
                  <a:pt x="8227" y="254"/>
                </a:cubicBezTo>
                <a:lnTo>
                  <a:pt x="252" y="8363"/>
                </a:lnTo>
                <a:cubicBezTo>
                  <a:pt x="-310" y="8934"/>
                  <a:pt x="130" y="9994"/>
                  <a:pt x="972" y="10115"/>
                </a:cubicBezTo>
                <a:cubicBezTo>
                  <a:pt x="1168" y="10135"/>
                  <a:pt x="1363" y="10147"/>
                  <a:pt x="1559" y="10147"/>
                </a:cubicBezTo>
                <a:cubicBezTo>
                  <a:pt x="2522" y="10147"/>
                  <a:pt x="3472" y="9898"/>
                  <a:pt x="4339" y="9423"/>
                </a:cubicBezTo>
                <a:lnTo>
                  <a:pt x="9429" y="15902"/>
                </a:lnTo>
                <a:cubicBezTo>
                  <a:pt x="8627" y="17409"/>
                  <a:pt x="8268" y="18878"/>
                  <a:pt x="8346" y="20100"/>
                </a:cubicBezTo>
                <a:cubicBezTo>
                  <a:pt x="8387" y="20547"/>
                  <a:pt x="8667" y="20956"/>
                  <a:pt x="9108" y="21118"/>
                </a:cubicBezTo>
                <a:cubicBezTo>
                  <a:pt x="9256" y="21187"/>
                  <a:pt x="9406" y="21219"/>
                  <a:pt x="9555" y="21219"/>
                </a:cubicBezTo>
                <a:cubicBezTo>
                  <a:pt x="9851" y="21219"/>
                  <a:pt x="10136" y="21091"/>
                  <a:pt x="10350" y="20874"/>
                </a:cubicBezTo>
                <a:lnTo>
                  <a:pt x="14637" y="16514"/>
                </a:lnTo>
                <a:lnTo>
                  <a:pt x="20731" y="21525"/>
                </a:lnTo>
                <a:cubicBezTo>
                  <a:pt x="20764" y="21577"/>
                  <a:pt x="20825" y="21600"/>
                  <a:pt x="20895" y="21600"/>
                </a:cubicBezTo>
                <a:cubicBezTo>
                  <a:pt x="20991" y="21600"/>
                  <a:pt x="21101" y="21557"/>
                  <a:pt x="21171" y="21486"/>
                </a:cubicBezTo>
                <a:cubicBezTo>
                  <a:pt x="21290" y="21362"/>
                  <a:pt x="21290" y="21200"/>
                  <a:pt x="21171" y="21036"/>
                </a:cubicBezTo>
                <a:lnTo>
                  <a:pt x="16241" y="14883"/>
                </a:lnTo>
                <a:lnTo>
                  <a:pt x="20529" y="10565"/>
                </a:lnTo>
                <a:cubicBezTo>
                  <a:pt x="20850" y="10238"/>
                  <a:pt x="20931" y="9749"/>
                  <a:pt x="20769" y="9261"/>
                </a:cubicBezTo>
                <a:cubicBezTo>
                  <a:pt x="20650" y="8811"/>
                  <a:pt x="20210" y="8528"/>
                  <a:pt x="19767" y="8487"/>
                </a:cubicBezTo>
                <a:cubicBezTo>
                  <a:pt x="19628" y="8471"/>
                  <a:pt x="19484" y="8464"/>
                  <a:pt x="19336" y="8464"/>
                </a:cubicBezTo>
                <a:cubicBezTo>
                  <a:pt x="18229" y="8464"/>
                  <a:pt x="16951" y="8866"/>
                  <a:pt x="15641" y="9585"/>
                </a:cubicBezTo>
                <a:lnTo>
                  <a:pt x="9269" y="4410"/>
                </a:lnTo>
                <a:cubicBezTo>
                  <a:pt x="9829" y="3353"/>
                  <a:pt x="10069" y="2170"/>
                  <a:pt x="9950" y="989"/>
                </a:cubicBezTo>
                <a:cubicBezTo>
                  <a:pt x="9894" y="397"/>
                  <a:pt x="9379" y="0"/>
                  <a:pt x="8867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726;p39"/>
          <p:cNvSpPr txBox="1"/>
          <p:nvPr>
            <p:ph type="title"/>
          </p:nvPr>
        </p:nvSpPr>
        <p:spPr>
          <a:xfrm>
            <a:off x="415599" y="476187"/>
            <a:ext cx="11360702" cy="1109281"/>
          </a:xfrm>
          <a:prstGeom prst="rect">
            <a:avLst/>
          </a:prstGeom>
        </p:spPr>
        <p:txBody>
          <a:bodyPr/>
          <a:lstStyle>
            <a:lvl1pPr algn="ctr" defTabSz="786383">
              <a:defRPr sz="3900"/>
            </a:lvl1pPr>
          </a:lstStyle>
          <a:p>
            <a:pPr/>
            <a:r>
              <a:t>Задачи - этапы создания модели</a:t>
            </a:r>
          </a:p>
        </p:txBody>
      </p:sp>
      <p:sp>
        <p:nvSpPr>
          <p:cNvPr id="530" name="Google Shape;727;p39"/>
          <p:cNvSpPr txBox="1"/>
          <p:nvPr>
            <p:ph type="body" sz="quarter" idx="1"/>
          </p:nvPr>
        </p:nvSpPr>
        <p:spPr>
          <a:xfrm>
            <a:off x="9794896" y="2250240"/>
            <a:ext cx="1997701" cy="6069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100"/>
              </a:spcBef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6-ой этап</a:t>
            </a:r>
          </a:p>
        </p:txBody>
      </p:sp>
      <p:sp>
        <p:nvSpPr>
          <p:cNvPr id="531" name="Google Shape;728;p39"/>
          <p:cNvSpPr txBox="1"/>
          <p:nvPr>
            <p:ph type="body" idx="22"/>
          </p:nvPr>
        </p:nvSpPr>
        <p:spPr>
          <a:xfrm>
            <a:off x="1688632" y="2725369"/>
            <a:ext cx="2299141" cy="27130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Helvetica"/>
              <a:defRPr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Выделить основной процесс и внешние сущности по отношению к нему</a:t>
            </a:r>
          </a:p>
        </p:txBody>
      </p:sp>
      <p:sp>
        <p:nvSpPr>
          <p:cNvPr id="532" name="Google Shape;729;p39"/>
          <p:cNvSpPr txBox="1"/>
          <p:nvPr/>
        </p:nvSpPr>
        <p:spPr>
          <a:xfrm>
            <a:off x="1839352" y="2250240"/>
            <a:ext cx="1997701" cy="60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100"/>
              </a:spcBef>
              <a:defRPr b="1" sz="22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2-ой этап</a:t>
            </a:r>
          </a:p>
        </p:txBody>
      </p:sp>
      <p:sp>
        <p:nvSpPr>
          <p:cNvPr id="533" name="Google Shape;730;p39"/>
          <p:cNvSpPr txBox="1"/>
          <p:nvPr>
            <p:ph type="body" idx="23"/>
          </p:nvPr>
        </p:nvSpPr>
        <p:spPr>
          <a:xfrm>
            <a:off x="3594334" y="3744847"/>
            <a:ext cx="2207495" cy="2713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Helvetica"/>
              <a:defRPr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Выделить потоки для внешних сущностей по отношению к основному событию</a:t>
            </a:r>
          </a:p>
        </p:txBody>
      </p:sp>
      <p:sp>
        <p:nvSpPr>
          <p:cNvPr id="534" name="Google Shape;731;p39"/>
          <p:cNvSpPr txBox="1"/>
          <p:nvPr/>
        </p:nvSpPr>
        <p:spPr>
          <a:xfrm>
            <a:off x="3370867" y="3367879"/>
            <a:ext cx="1997701" cy="60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100"/>
              </a:spcBef>
              <a:defRPr b="1" sz="22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3-ий этап</a:t>
            </a:r>
          </a:p>
        </p:txBody>
      </p:sp>
      <p:sp>
        <p:nvSpPr>
          <p:cNvPr id="535" name="Google Shape;732;p39"/>
          <p:cNvSpPr txBox="1"/>
          <p:nvPr>
            <p:ph type="body" idx="24"/>
          </p:nvPr>
        </p:nvSpPr>
        <p:spPr>
          <a:xfrm>
            <a:off x="5291128" y="2944434"/>
            <a:ext cx="1997701" cy="23301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Helvetica"/>
              <a:defRPr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Составить контекстную диаграмму нулевого уровня.</a:t>
            </a:r>
          </a:p>
        </p:txBody>
      </p:sp>
      <p:sp>
        <p:nvSpPr>
          <p:cNvPr id="536" name="Google Shape;733;p39"/>
          <p:cNvSpPr txBox="1"/>
          <p:nvPr/>
        </p:nvSpPr>
        <p:spPr>
          <a:xfrm>
            <a:off x="4997798" y="2361706"/>
            <a:ext cx="1997700" cy="60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100"/>
              </a:spcBef>
              <a:defRPr b="1" sz="22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4-ый этап</a:t>
            </a:r>
          </a:p>
        </p:txBody>
      </p:sp>
      <p:sp>
        <p:nvSpPr>
          <p:cNvPr id="537" name="Google Shape;734;p39"/>
          <p:cNvSpPr txBox="1"/>
          <p:nvPr/>
        </p:nvSpPr>
        <p:spPr>
          <a:xfrm>
            <a:off x="7098697" y="1961500"/>
            <a:ext cx="1997701" cy="60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100"/>
              </a:spcBef>
              <a:defRPr b="1" sz="22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5-ый этап</a:t>
            </a:r>
          </a:p>
        </p:txBody>
      </p:sp>
      <p:sp>
        <p:nvSpPr>
          <p:cNvPr id="538" name="Google Shape;735;p39"/>
          <p:cNvSpPr txBox="1"/>
          <p:nvPr>
            <p:ph type="body" idx="21"/>
          </p:nvPr>
        </p:nvSpPr>
        <p:spPr>
          <a:xfrm>
            <a:off x="9996319" y="2837644"/>
            <a:ext cx="2334691" cy="20219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Helvetica"/>
              <a:defRPr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Составить детализированную контекстную диаграмму.</a:t>
            </a:r>
          </a:p>
        </p:txBody>
      </p:sp>
      <p:sp>
        <p:nvSpPr>
          <p:cNvPr id="539" name="Google Shape;736;p39"/>
          <p:cNvSpPr txBox="1"/>
          <p:nvPr>
            <p:ph type="body" idx="25"/>
          </p:nvPr>
        </p:nvSpPr>
        <p:spPr>
          <a:xfrm>
            <a:off x="6992710" y="2415167"/>
            <a:ext cx="3011341" cy="33886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Helvetica"/>
              <a:defRPr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</a:p>
        </p:txBody>
      </p:sp>
      <p:sp>
        <p:nvSpPr>
          <p:cNvPr id="540" name="Google Shape;727;p39"/>
          <p:cNvSpPr txBox="1"/>
          <p:nvPr/>
        </p:nvSpPr>
        <p:spPr>
          <a:xfrm>
            <a:off x="-723" y="1961500"/>
            <a:ext cx="1997700" cy="60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2100"/>
              </a:spcBef>
              <a:defRPr b="1" sz="22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</a:lstStyle>
          <a:p>
            <a:pPr/>
            <a:r>
              <a:t>1-ый этап</a:t>
            </a:r>
          </a:p>
        </p:txBody>
      </p:sp>
      <p:sp>
        <p:nvSpPr>
          <p:cNvPr id="541" name="Google Shape;735;p39"/>
          <p:cNvSpPr txBox="1"/>
          <p:nvPr/>
        </p:nvSpPr>
        <p:spPr>
          <a:xfrm>
            <a:off x="114131" y="2577940"/>
            <a:ext cx="1767992" cy="2330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>
            <a:lvl1pPr>
              <a:spcBef>
                <a:spcPts val="2100"/>
              </a:spcBef>
              <a:defRPr sz="1900">
                <a:solidFill>
                  <a:srgbClr val="5757A1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Определить назначение ИС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488;p37"/>
          <p:cNvSpPr/>
          <p:nvPr/>
        </p:nvSpPr>
        <p:spPr>
          <a:xfrm>
            <a:off x="1620915" y="1411712"/>
            <a:ext cx="2779625" cy="282853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44" name="Google Shape;489;p37"/>
          <p:cNvSpPr/>
          <p:nvPr/>
        </p:nvSpPr>
        <p:spPr>
          <a:xfrm>
            <a:off x="6920887" y="1485713"/>
            <a:ext cx="2828539" cy="282853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45" name="Google Shape;494;p37"/>
          <p:cNvSpPr txBox="1"/>
          <p:nvPr>
            <p:ph type="title"/>
          </p:nvPr>
        </p:nvSpPr>
        <p:spPr>
          <a:xfrm>
            <a:off x="1189049" y="563957"/>
            <a:ext cx="9707403" cy="1207121"/>
          </a:xfrm>
          <a:prstGeom prst="rect">
            <a:avLst/>
          </a:prstGeom>
        </p:spPr>
        <p:txBody>
          <a:bodyPr/>
          <a:lstStyle>
            <a:lvl1pPr defTabSz="747064">
              <a:defRPr sz="3609"/>
            </a:lvl1pPr>
          </a:lstStyle>
          <a:p>
            <a:pPr/>
            <a:r>
              <a:t>Методы и средства выполнения проекта</a:t>
            </a:r>
          </a:p>
        </p:txBody>
      </p:sp>
      <p:sp>
        <p:nvSpPr>
          <p:cNvPr id="546" name="Google Shape;495;p37"/>
          <p:cNvSpPr txBox="1"/>
          <p:nvPr>
            <p:ph type="body" sz="quarter" idx="1"/>
          </p:nvPr>
        </p:nvSpPr>
        <p:spPr>
          <a:xfrm>
            <a:off x="1724073" y="4229315"/>
            <a:ext cx="2573309" cy="705232"/>
          </a:xfrm>
          <a:prstGeom prst="rect">
            <a:avLst/>
          </a:prstGeom>
        </p:spPr>
        <p:txBody>
          <a:bodyPr/>
          <a:lstStyle>
            <a:lvl1pPr marL="0" indent="0" algn="ctr" defTabSz="365760">
              <a:lnSpc>
                <a:spcPct val="100000"/>
              </a:lnSpc>
              <a:defRPr sz="280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Erwin Process Modeler</a:t>
            </a:r>
          </a:p>
        </p:txBody>
      </p:sp>
      <p:sp>
        <p:nvSpPr>
          <p:cNvPr id="547" name="Google Shape;496;p37"/>
          <p:cNvSpPr txBox="1"/>
          <p:nvPr/>
        </p:nvSpPr>
        <p:spPr>
          <a:xfrm>
            <a:off x="7005706" y="4205803"/>
            <a:ext cx="2658902" cy="752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>
            <a:lvl1pPr algn="ctr" defTabSz="374904">
              <a:defRPr b="1" sz="328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DFD</a:t>
            </a:r>
          </a:p>
        </p:txBody>
      </p:sp>
      <p:sp>
        <p:nvSpPr>
          <p:cNvPr id="548" name="Google Shape;498;p37"/>
          <p:cNvSpPr txBox="1"/>
          <p:nvPr>
            <p:ph type="body" idx="21"/>
          </p:nvPr>
        </p:nvSpPr>
        <p:spPr>
          <a:xfrm>
            <a:off x="1136251" y="4606152"/>
            <a:ext cx="3940452" cy="1207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02336">
              <a:lnSpc>
                <a:spcPct val="100000"/>
              </a:lnSpc>
              <a:buClr>
                <a:srgbClr val="000000"/>
              </a:buClr>
              <a:buFont typeface="Helvetica"/>
              <a:defRPr b="1" sz="176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Программа для проектирования и документирования модели базы данных</a:t>
            </a:r>
          </a:p>
        </p:txBody>
      </p:sp>
      <p:sp>
        <p:nvSpPr>
          <p:cNvPr id="549" name="Google Shape;499;p37"/>
          <p:cNvSpPr txBox="1"/>
          <p:nvPr>
            <p:ph type="body" idx="22"/>
          </p:nvPr>
        </p:nvSpPr>
        <p:spPr>
          <a:xfrm>
            <a:off x="7005706" y="4748011"/>
            <a:ext cx="2658901" cy="92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365760">
              <a:lnSpc>
                <a:spcPct val="100000"/>
              </a:lnSpc>
              <a:buClr>
                <a:srgbClr val="000000"/>
              </a:buClr>
              <a:buFont typeface="Helvetica"/>
              <a:defRPr b="1" sz="160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Методология построения модели базы данных</a:t>
            </a:r>
          </a:p>
        </p:txBody>
      </p:sp>
      <p:pic>
        <p:nvPicPr>
          <p:cNvPr id="55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0" t="0" r="6" b="6"/>
          <a:stretch>
            <a:fillRect/>
          </a:stretch>
        </p:blipFill>
        <p:spPr>
          <a:xfrm>
            <a:off x="1724058" y="1514657"/>
            <a:ext cx="2573339" cy="257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4" y="1056"/>
                  <a:pt x="3165" y="3165"/>
                </a:cubicBezTo>
                <a:cubicBezTo>
                  <a:pt x="1056" y="5274"/>
                  <a:pt x="0" y="8036"/>
                  <a:pt x="0" y="10800"/>
                </a:cubicBezTo>
                <a:cubicBezTo>
                  <a:pt x="0" y="13564"/>
                  <a:pt x="1056" y="16330"/>
                  <a:pt x="3165" y="18439"/>
                </a:cubicBezTo>
                <a:cubicBezTo>
                  <a:pt x="5274" y="20548"/>
                  <a:pt x="8036" y="21600"/>
                  <a:pt x="10800" y="21600"/>
                </a:cubicBezTo>
                <a:cubicBezTo>
                  <a:pt x="13564" y="21600"/>
                  <a:pt x="16330" y="20548"/>
                  <a:pt x="18439" y="18439"/>
                </a:cubicBezTo>
                <a:cubicBezTo>
                  <a:pt x="20548" y="16330"/>
                  <a:pt x="21600" y="13564"/>
                  <a:pt x="21600" y="10800"/>
                </a:cubicBezTo>
                <a:cubicBezTo>
                  <a:pt x="21600" y="8036"/>
                  <a:pt x="20548" y="5274"/>
                  <a:pt x="18439" y="3165"/>
                </a:cubicBezTo>
                <a:cubicBezTo>
                  <a:pt x="16330" y="1056"/>
                  <a:pt x="135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55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rcRect l="26576" t="2195" r="21075" b="2193"/>
          <a:stretch>
            <a:fillRect/>
          </a:stretch>
        </p:blipFill>
        <p:spPr>
          <a:xfrm>
            <a:off x="7048484" y="1613517"/>
            <a:ext cx="2573310" cy="2573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7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7"/>
                  <a:pt x="20639" y="7036"/>
                  <a:pt x="16797" y="3014"/>
                </a:cubicBezTo>
                <a:cubicBezTo>
                  <a:pt x="14876" y="1004"/>
                  <a:pt x="12358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741;p40"/>
          <p:cNvSpPr txBox="1"/>
          <p:nvPr>
            <p:ph type="title"/>
          </p:nvPr>
        </p:nvSpPr>
        <p:spPr>
          <a:xfrm>
            <a:off x="647648" y="613332"/>
            <a:ext cx="5101504" cy="1390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 ЭТАП 1</a:t>
            </a:r>
          </a:p>
        </p:txBody>
      </p:sp>
      <p:sp>
        <p:nvSpPr>
          <p:cNvPr id="554" name="Google Shape;742;p40"/>
          <p:cNvSpPr txBox="1"/>
          <p:nvPr>
            <p:ph type="body" sz="quarter" idx="1"/>
          </p:nvPr>
        </p:nvSpPr>
        <p:spPr>
          <a:xfrm>
            <a:off x="339590" y="2264639"/>
            <a:ext cx="5101503" cy="1984502"/>
          </a:xfrm>
          <a:prstGeom prst="rect">
            <a:avLst/>
          </a:prstGeom>
        </p:spPr>
        <p:txBody>
          <a:bodyPr/>
          <a:lstStyle/>
          <a:p>
            <a:pPr marL="0" indent="0" algn="l" defTabSz="512063">
              <a:lnSpc>
                <a:spcPct val="100000"/>
              </a:lnSpc>
              <a:buSzTx/>
              <a:buNone/>
              <a:defRPr b="1" sz="224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>
                <a:solidFill>
                  <a:schemeClr val="accent1"/>
                </a:solidFill>
              </a:rPr>
              <a:t>Назначение ИС</a:t>
            </a:r>
            <a:r>
              <a:t>:</a:t>
            </a:r>
            <a:r>
              <a:t> Контроль документооборота, предоставления данных в удобном формате для последующей обработки</a:t>
            </a:r>
          </a:p>
        </p:txBody>
      </p:sp>
      <p:grpSp>
        <p:nvGrpSpPr>
          <p:cNvPr id="564" name="Google Shape;743;p40"/>
          <p:cNvGrpSpPr/>
          <p:nvPr/>
        </p:nvGrpSpPr>
        <p:grpSpPr>
          <a:xfrm>
            <a:off x="6149459" y="1469677"/>
            <a:ext cx="5394893" cy="4510910"/>
            <a:chOff x="0" y="-3"/>
            <a:chExt cx="5394892" cy="4510908"/>
          </a:xfrm>
        </p:grpSpPr>
        <p:grpSp>
          <p:nvGrpSpPr>
            <p:cNvPr id="562" name="Google Shape;744;p40"/>
            <p:cNvGrpSpPr/>
            <p:nvPr/>
          </p:nvGrpSpPr>
          <p:grpSpPr>
            <a:xfrm>
              <a:off x="-1" y="-4"/>
              <a:ext cx="5394893" cy="4510910"/>
              <a:chOff x="0" y="-1"/>
              <a:chExt cx="5394892" cy="4510908"/>
            </a:xfrm>
          </p:grpSpPr>
          <p:grpSp>
            <p:nvGrpSpPr>
              <p:cNvPr id="558" name="Google Shape;745;p40"/>
              <p:cNvGrpSpPr/>
              <p:nvPr/>
            </p:nvGrpSpPr>
            <p:grpSpPr>
              <a:xfrm>
                <a:off x="1796081" y="3768173"/>
                <a:ext cx="1812095" cy="742734"/>
                <a:chOff x="0" y="0"/>
                <a:chExt cx="1812093" cy="742732"/>
              </a:xfrm>
            </p:grpSpPr>
            <p:sp>
              <p:nvSpPr>
                <p:cNvPr id="555" name="Google Shape;746;p40"/>
                <p:cNvSpPr/>
                <p:nvPr/>
              </p:nvSpPr>
              <p:spPr>
                <a:xfrm rot="10800000">
                  <a:off x="-1" y="702035"/>
                  <a:ext cx="1802796" cy="40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694" y="0"/>
                      </a:lnTo>
                      <a:lnTo>
                        <a:pt x="20906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707887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56" name="Google Shape;747;p40"/>
                <p:cNvSpPr/>
                <p:nvPr/>
              </p:nvSpPr>
              <p:spPr>
                <a:xfrm>
                  <a:off x="173905" y="0"/>
                  <a:ext cx="1455082" cy="5811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1301" y="0"/>
                      </a:lnTo>
                      <a:lnTo>
                        <a:pt x="20299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57" name="Google Shape;748;p40"/>
                <p:cNvSpPr/>
                <p:nvPr/>
              </p:nvSpPr>
              <p:spPr>
                <a:xfrm>
                  <a:off x="9299" y="579684"/>
                  <a:ext cx="1802795" cy="126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5" y="0"/>
                      </a:lnTo>
                      <a:lnTo>
                        <a:pt x="19435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61" name="Google Shape;749;p40"/>
              <p:cNvGrpSpPr/>
              <p:nvPr/>
            </p:nvGrpSpPr>
            <p:grpSpPr>
              <a:xfrm>
                <a:off x="0" y="-2"/>
                <a:ext cx="5394893" cy="3768176"/>
                <a:chOff x="0" y="0"/>
                <a:chExt cx="5394892" cy="3768175"/>
              </a:xfrm>
            </p:grpSpPr>
            <p:sp>
              <p:nvSpPr>
                <p:cNvPr id="559" name="Google Shape;750;p40"/>
                <p:cNvSpPr/>
                <p:nvPr/>
              </p:nvSpPr>
              <p:spPr>
                <a:xfrm>
                  <a:off x="13" y="-1"/>
                  <a:ext cx="5394880" cy="3768057"/>
                </a:xfrm>
                <a:prstGeom prst="roundRect">
                  <a:avLst>
                    <a:gd name="adj" fmla="val 3377"/>
                  </a:avLst>
                </a:prstGeom>
                <a:solidFill>
                  <a:srgbClr val="262626"/>
                </a:solidFill>
                <a:ln w="12700" cap="flat">
                  <a:solidFill>
                    <a:srgbClr val="393536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60" name="Google Shape;751;p40"/>
                <p:cNvSpPr/>
                <p:nvPr/>
              </p:nvSpPr>
              <p:spPr>
                <a:xfrm rot="10800000">
                  <a:off x="0" y="3349817"/>
                  <a:ext cx="5394880" cy="4183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28" y="0"/>
                      </a:moveTo>
                      <a:lnTo>
                        <a:pt x="21272" y="0"/>
                      </a:lnTo>
                      <a:cubicBezTo>
                        <a:pt x="21453" y="0"/>
                        <a:pt x="21600" y="1893"/>
                        <a:pt x="21600" y="4227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4227"/>
                      </a:lnTo>
                      <a:cubicBezTo>
                        <a:pt x="0" y="1893"/>
                        <a:pt x="147" y="0"/>
                        <a:pt x="3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C6CFD6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563" name="Google Shape;752;p40"/>
            <p:cNvSpPr/>
            <p:nvPr/>
          </p:nvSpPr>
          <p:spPr>
            <a:xfrm>
              <a:off x="2563899" y="75865"/>
              <a:ext cx="133469" cy="1335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56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0" t="6398" r="0" b="0"/>
          <a:stretch>
            <a:fillRect/>
          </a:stretch>
        </p:blipFill>
        <p:spPr>
          <a:xfrm>
            <a:off x="6318415" y="1779175"/>
            <a:ext cx="5057048" cy="2956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741;p40"/>
          <p:cNvSpPr txBox="1"/>
          <p:nvPr>
            <p:ph type="title"/>
          </p:nvPr>
        </p:nvSpPr>
        <p:spPr>
          <a:xfrm>
            <a:off x="647648" y="613332"/>
            <a:ext cx="5101504" cy="1390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 ЭТАП 2</a:t>
            </a:r>
          </a:p>
        </p:txBody>
      </p:sp>
      <p:sp>
        <p:nvSpPr>
          <p:cNvPr id="568" name="Google Shape;742;p40"/>
          <p:cNvSpPr txBox="1"/>
          <p:nvPr>
            <p:ph type="body" sz="quarter" idx="1"/>
          </p:nvPr>
        </p:nvSpPr>
        <p:spPr>
          <a:xfrm>
            <a:off x="469922" y="2045868"/>
            <a:ext cx="5101504" cy="2766264"/>
          </a:xfrm>
          <a:prstGeom prst="rect">
            <a:avLst/>
          </a:prstGeom>
        </p:spPr>
        <p:txBody>
          <a:bodyPr/>
          <a:lstStyle/>
          <a:p>
            <a:pPr marL="0" indent="0" algn="l" defTabSz="402336">
              <a:lnSpc>
                <a:spcPct val="100000"/>
              </a:lnSpc>
              <a:buSzTx/>
              <a:buNone/>
              <a:defRPr b="1" sz="264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>
                <a:solidFill>
                  <a:schemeClr val="accent1"/>
                </a:solidFill>
              </a:rPr>
              <a:t>Основной процесс</a:t>
            </a:r>
            <a:r>
              <a:t> – процесс документооборота</a:t>
            </a:r>
          </a:p>
          <a:p>
            <a:pPr marL="0" indent="0" algn="l" defTabSz="402336">
              <a:lnSpc>
                <a:spcPct val="100000"/>
              </a:lnSpc>
              <a:buSzTx/>
              <a:buNone/>
              <a:defRPr b="1" sz="264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endParaRPr sz="748"/>
          </a:p>
          <a:p>
            <a:pPr marL="0" indent="0" algn="l" defTabSz="402336">
              <a:lnSpc>
                <a:spcPct val="100000"/>
              </a:lnSpc>
              <a:buSzTx/>
              <a:buNone/>
              <a:defRPr b="1" sz="264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>
                <a:solidFill>
                  <a:schemeClr val="accent1"/>
                </a:solidFill>
              </a:rPr>
              <a:t>Основные сущности</a:t>
            </a:r>
            <a:r>
              <a:rPr>
                <a:solidFill>
                  <a:schemeClr val="accent1"/>
                </a:solidFill>
              </a:rPr>
              <a:t>:</a:t>
            </a:r>
            <a:br/>
            <a:r>
              <a:t>Клиент</a:t>
            </a:r>
            <a:br/>
            <a:r>
              <a:t>Директор</a:t>
            </a:r>
            <a:br/>
            <a:r>
              <a:t>Персонал</a:t>
            </a:r>
          </a:p>
        </p:txBody>
      </p:sp>
      <p:grpSp>
        <p:nvGrpSpPr>
          <p:cNvPr id="578" name="Google Shape;743;p40"/>
          <p:cNvGrpSpPr/>
          <p:nvPr/>
        </p:nvGrpSpPr>
        <p:grpSpPr>
          <a:xfrm>
            <a:off x="6149459" y="1469677"/>
            <a:ext cx="5394893" cy="4510907"/>
            <a:chOff x="0" y="-2"/>
            <a:chExt cx="5394892" cy="4510906"/>
          </a:xfrm>
        </p:grpSpPr>
        <p:grpSp>
          <p:nvGrpSpPr>
            <p:cNvPr id="576" name="Google Shape;744;p40"/>
            <p:cNvGrpSpPr/>
            <p:nvPr/>
          </p:nvGrpSpPr>
          <p:grpSpPr>
            <a:xfrm>
              <a:off x="-1" y="-3"/>
              <a:ext cx="5394893" cy="4510907"/>
              <a:chOff x="0" y="-1"/>
              <a:chExt cx="5394892" cy="4510906"/>
            </a:xfrm>
          </p:grpSpPr>
          <p:grpSp>
            <p:nvGrpSpPr>
              <p:cNvPr id="572" name="Google Shape;745;p40"/>
              <p:cNvGrpSpPr/>
              <p:nvPr/>
            </p:nvGrpSpPr>
            <p:grpSpPr>
              <a:xfrm>
                <a:off x="1796081" y="3768172"/>
                <a:ext cx="1812095" cy="742733"/>
                <a:chOff x="0" y="0"/>
                <a:chExt cx="1812093" cy="742731"/>
              </a:xfrm>
            </p:grpSpPr>
            <p:sp>
              <p:nvSpPr>
                <p:cNvPr id="569" name="Google Shape;746;p40"/>
                <p:cNvSpPr/>
                <p:nvPr/>
              </p:nvSpPr>
              <p:spPr>
                <a:xfrm rot="10800000">
                  <a:off x="-1" y="702034"/>
                  <a:ext cx="1802796" cy="40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694" y="0"/>
                      </a:lnTo>
                      <a:lnTo>
                        <a:pt x="20906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707887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70" name="Google Shape;747;p40"/>
                <p:cNvSpPr/>
                <p:nvPr/>
              </p:nvSpPr>
              <p:spPr>
                <a:xfrm>
                  <a:off x="173905" y="0"/>
                  <a:ext cx="1455082" cy="5811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1301" y="0"/>
                      </a:lnTo>
                      <a:lnTo>
                        <a:pt x="20299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71" name="Google Shape;748;p40"/>
                <p:cNvSpPr/>
                <p:nvPr/>
              </p:nvSpPr>
              <p:spPr>
                <a:xfrm>
                  <a:off x="9299" y="579684"/>
                  <a:ext cx="1802795" cy="126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5" y="0"/>
                      </a:lnTo>
                      <a:lnTo>
                        <a:pt x="19435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75" name="Google Shape;749;p40"/>
              <p:cNvGrpSpPr/>
              <p:nvPr/>
            </p:nvGrpSpPr>
            <p:grpSpPr>
              <a:xfrm>
                <a:off x="0" y="-2"/>
                <a:ext cx="5394893" cy="3768175"/>
                <a:chOff x="0" y="0"/>
                <a:chExt cx="5394892" cy="3768173"/>
              </a:xfrm>
            </p:grpSpPr>
            <p:sp>
              <p:nvSpPr>
                <p:cNvPr id="573" name="Google Shape;750;p40"/>
                <p:cNvSpPr/>
                <p:nvPr/>
              </p:nvSpPr>
              <p:spPr>
                <a:xfrm>
                  <a:off x="13" y="-1"/>
                  <a:ext cx="5394880" cy="3768056"/>
                </a:xfrm>
                <a:prstGeom prst="roundRect">
                  <a:avLst>
                    <a:gd name="adj" fmla="val 3377"/>
                  </a:avLst>
                </a:prstGeom>
                <a:solidFill>
                  <a:srgbClr val="262626"/>
                </a:solidFill>
                <a:ln w="12700" cap="flat">
                  <a:solidFill>
                    <a:srgbClr val="393536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74" name="Google Shape;751;p40"/>
                <p:cNvSpPr/>
                <p:nvPr/>
              </p:nvSpPr>
              <p:spPr>
                <a:xfrm rot="10800000">
                  <a:off x="0" y="3349816"/>
                  <a:ext cx="5394880" cy="4183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28" y="0"/>
                      </a:moveTo>
                      <a:lnTo>
                        <a:pt x="21272" y="0"/>
                      </a:lnTo>
                      <a:cubicBezTo>
                        <a:pt x="21453" y="0"/>
                        <a:pt x="21600" y="1893"/>
                        <a:pt x="21600" y="4227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4227"/>
                      </a:lnTo>
                      <a:cubicBezTo>
                        <a:pt x="0" y="1893"/>
                        <a:pt x="147" y="0"/>
                        <a:pt x="3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C6CFD6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577" name="Google Shape;752;p40"/>
            <p:cNvSpPr/>
            <p:nvPr/>
          </p:nvSpPr>
          <p:spPr>
            <a:xfrm>
              <a:off x="2563899" y="75865"/>
              <a:ext cx="133469" cy="1335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579" name="Google Shape;753;p40" descr="Google Shape;753;p40"/>
          <p:cNvPicPr>
            <a:picLocks noChangeAspect="1"/>
          </p:cNvPicPr>
          <p:nvPr/>
        </p:nvPicPr>
        <p:blipFill>
          <a:blip r:embed="rId2">
            <a:extLst/>
          </a:blip>
          <a:srcRect l="9003" t="11994" r="8995" b="11994"/>
          <a:stretch>
            <a:fillRect/>
          </a:stretch>
        </p:blipFill>
        <p:spPr>
          <a:xfrm>
            <a:off x="6204420" y="1815242"/>
            <a:ext cx="5284891" cy="2883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4512" y="1743018"/>
            <a:ext cx="5284788" cy="3027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741;p40"/>
          <p:cNvSpPr txBox="1"/>
          <p:nvPr>
            <p:ph type="title"/>
          </p:nvPr>
        </p:nvSpPr>
        <p:spPr>
          <a:xfrm>
            <a:off x="647648" y="613332"/>
            <a:ext cx="5101504" cy="1390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 ЭТАП 3</a:t>
            </a:r>
          </a:p>
        </p:txBody>
      </p:sp>
      <p:sp>
        <p:nvSpPr>
          <p:cNvPr id="583" name="Google Shape;742;p40"/>
          <p:cNvSpPr txBox="1"/>
          <p:nvPr>
            <p:ph type="body" sz="half" idx="1"/>
          </p:nvPr>
        </p:nvSpPr>
        <p:spPr>
          <a:xfrm>
            <a:off x="647648" y="1851836"/>
            <a:ext cx="5394893" cy="3335266"/>
          </a:xfrm>
          <a:prstGeom prst="rect">
            <a:avLst/>
          </a:prstGeom>
        </p:spPr>
        <p:txBody>
          <a:bodyPr/>
          <a:lstStyle/>
          <a:p>
            <a:pPr marL="0" indent="0" algn="l" defTabSz="429768">
              <a:lnSpc>
                <a:spcPct val="100000"/>
              </a:lnSpc>
              <a:buSzTx/>
              <a:buNone/>
              <a:defRPr b="1" sz="282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rPr>
                <a:solidFill>
                  <a:schemeClr val="accent1"/>
                </a:solidFill>
              </a:rPr>
              <a:t>Основные потоки</a:t>
            </a:r>
            <a:r>
              <a:t> </a:t>
            </a:r>
            <a:r>
              <a:t>:</a:t>
            </a:r>
            <a:br/>
            <a:r>
              <a:t>Запись на тренировку</a:t>
            </a:r>
            <a:br/>
            <a:r>
              <a:t>Ответ о записи</a:t>
            </a:r>
            <a:br/>
            <a:r>
              <a:t>Договор об услуге</a:t>
            </a:r>
            <a:br/>
            <a:r>
              <a:t>Трудовой договор</a:t>
            </a:r>
            <a:br/>
            <a:r>
              <a:t>Получение отчёта о работе комплекса</a:t>
            </a:r>
          </a:p>
        </p:txBody>
      </p:sp>
      <p:grpSp>
        <p:nvGrpSpPr>
          <p:cNvPr id="593" name="Google Shape;743;p40"/>
          <p:cNvGrpSpPr/>
          <p:nvPr/>
        </p:nvGrpSpPr>
        <p:grpSpPr>
          <a:xfrm>
            <a:off x="6149459" y="1469677"/>
            <a:ext cx="5394893" cy="4510907"/>
            <a:chOff x="0" y="-2"/>
            <a:chExt cx="5394892" cy="4510906"/>
          </a:xfrm>
        </p:grpSpPr>
        <p:grpSp>
          <p:nvGrpSpPr>
            <p:cNvPr id="591" name="Google Shape;744;p40"/>
            <p:cNvGrpSpPr/>
            <p:nvPr/>
          </p:nvGrpSpPr>
          <p:grpSpPr>
            <a:xfrm>
              <a:off x="-1" y="-3"/>
              <a:ext cx="5394893" cy="4510907"/>
              <a:chOff x="0" y="-1"/>
              <a:chExt cx="5394892" cy="4510906"/>
            </a:xfrm>
          </p:grpSpPr>
          <p:grpSp>
            <p:nvGrpSpPr>
              <p:cNvPr id="587" name="Google Shape;745;p40"/>
              <p:cNvGrpSpPr/>
              <p:nvPr/>
            </p:nvGrpSpPr>
            <p:grpSpPr>
              <a:xfrm>
                <a:off x="1796081" y="3768172"/>
                <a:ext cx="1812095" cy="742733"/>
                <a:chOff x="0" y="0"/>
                <a:chExt cx="1812093" cy="742731"/>
              </a:xfrm>
            </p:grpSpPr>
            <p:sp>
              <p:nvSpPr>
                <p:cNvPr id="584" name="Google Shape;746;p40"/>
                <p:cNvSpPr/>
                <p:nvPr/>
              </p:nvSpPr>
              <p:spPr>
                <a:xfrm rot="10800000">
                  <a:off x="-1" y="702034"/>
                  <a:ext cx="1802796" cy="40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694" y="0"/>
                      </a:lnTo>
                      <a:lnTo>
                        <a:pt x="20906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707887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85" name="Google Shape;747;p40"/>
                <p:cNvSpPr/>
                <p:nvPr/>
              </p:nvSpPr>
              <p:spPr>
                <a:xfrm>
                  <a:off x="173905" y="0"/>
                  <a:ext cx="1455082" cy="5811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1301" y="0"/>
                      </a:lnTo>
                      <a:lnTo>
                        <a:pt x="20299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86" name="Google Shape;748;p40"/>
                <p:cNvSpPr/>
                <p:nvPr/>
              </p:nvSpPr>
              <p:spPr>
                <a:xfrm>
                  <a:off x="9299" y="579684"/>
                  <a:ext cx="1802795" cy="126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5" y="0"/>
                      </a:lnTo>
                      <a:lnTo>
                        <a:pt x="19435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590" name="Google Shape;749;p40"/>
              <p:cNvGrpSpPr/>
              <p:nvPr/>
            </p:nvGrpSpPr>
            <p:grpSpPr>
              <a:xfrm>
                <a:off x="0" y="-2"/>
                <a:ext cx="5394893" cy="3768175"/>
                <a:chOff x="0" y="0"/>
                <a:chExt cx="5394892" cy="3768173"/>
              </a:xfrm>
            </p:grpSpPr>
            <p:sp>
              <p:nvSpPr>
                <p:cNvPr id="588" name="Google Shape;750;p40"/>
                <p:cNvSpPr/>
                <p:nvPr/>
              </p:nvSpPr>
              <p:spPr>
                <a:xfrm>
                  <a:off x="13" y="-1"/>
                  <a:ext cx="5394880" cy="3768056"/>
                </a:xfrm>
                <a:prstGeom prst="roundRect">
                  <a:avLst>
                    <a:gd name="adj" fmla="val 3377"/>
                  </a:avLst>
                </a:prstGeom>
                <a:solidFill>
                  <a:srgbClr val="262626"/>
                </a:solidFill>
                <a:ln w="12700" cap="flat">
                  <a:solidFill>
                    <a:srgbClr val="393536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89" name="Google Shape;751;p40"/>
                <p:cNvSpPr/>
                <p:nvPr/>
              </p:nvSpPr>
              <p:spPr>
                <a:xfrm rot="10800000">
                  <a:off x="0" y="3349816"/>
                  <a:ext cx="5394880" cy="4183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28" y="0"/>
                      </a:moveTo>
                      <a:lnTo>
                        <a:pt x="21272" y="0"/>
                      </a:lnTo>
                      <a:cubicBezTo>
                        <a:pt x="21453" y="0"/>
                        <a:pt x="21600" y="1893"/>
                        <a:pt x="21600" y="4227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4227"/>
                      </a:lnTo>
                      <a:cubicBezTo>
                        <a:pt x="0" y="1893"/>
                        <a:pt x="147" y="0"/>
                        <a:pt x="3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rgbClr val="C6CFD6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592" name="Google Shape;752;p40"/>
            <p:cNvSpPr/>
            <p:nvPr/>
          </p:nvSpPr>
          <p:spPr>
            <a:xfrm>
              <a:off x="2563899" y="75865"/>
              <a:ext cx="133469" cy="1335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59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0" t="2107" r="0" b="11661"/>
          <a:stretch>
            <a:fillRect/>
          </a:stretch>
        </p:blipFill>
        <p:spPr>
          <a:xfrm>
            <a:off x="6250748" y="1800871"/>
            <a:ext cx="5192162" cy="2984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741;p40"/>
          <p:cNvSpPr txBox="1"/>
          <p:nvPr>
            <p:ph type="title"/>
          </p:nvPr>
        </p:nvSpPr>
        <p:spPr>
          <a:xfrm>
            <a:off x="671345" y="42203"/>
            <a:ext cx="5101503" cy="1390502"/>
          </a:xfrm>
          <a:prstGeom prst="rect">
            <a:avLst/>
          </a:prstGeom>
        </p:spPr>
        <p:txBody>
          <a:bodyPr/>
          <a:lstStyle/>
          <a:p>
            <a:pPr algn="ctr"/>
            <a:r>
              <a:t> ЭТАП </a:t>
            </a:r>
            <a:r>
              <a:t>4</a:t>
            </a:r>
          </a:p>
        </p:txBody>
      </p:sp>
      <p:grpSp>
        <p:nvGrpSpPr>
          <p:cNvPr id="603" name="Google Shape;760;p41"/>
          <p:cNvGrpSpPr/>
          <p:nvPr/>
        </p:nvGrpSpPr>
        <p:grpSpPr>
          <a:xfrm>
            <a:off x="694244" y="1030785"/>
            <a:ext cx="10803512" cy="5542081"/>
            <a:chOff x="0" y="-3"/>
            <a:chExt cx="10803510" cy="5542080"/>
          </a:xfrm>
        </p:grpSpPr>
        <p:grpSp>
          <p:nvGrpSpPr>
            <p:cNvPr id="601" name="Google Shape;761;p41"/>
            <p:cNvGrpSpPr/>
            <p:nvPr/>
          </p:nvGrpSpPr>
          <p:grpSpPr>
            <a:xfrm>
              <a:off x="-1" y="-4"/>
              <a:ext cx="10803512" cy="5542081"/>
              <a:chOff x="0" y="-1"/>
              <a:chExt cx="10803510" cy="5542080"/>
            </a:xfrm>
          </p:grpSpPr>
          <p:sp>
            <p:nvSpPr>
              <p:cNvPr id="597" name="Google Shape;762;p41"/>
              <p:cNvSpPr/>
              <p:nvPr/>
            </p:nvSpPr>
            <p:spPr>
              <a:xfrm>
                <a:off x="1249221" y="-3"/>
                <a:ext cx="8300063" cy="5420657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600" name="Google Shape;763;p41"/>
              <p:cNvGrpSpPr/>
              <p:nvPr/>
            </p:nvGrpSpPr>
            <p:grpSpPr>
              <a:xfrm>
                <a:off x="0" y="5360576"/>
                <a:ext cx="10803511" cy="181503"/>
                <a:chOff x="0" y="0"/>
                <a:chExt cx="10803510" cy="181501"/>
              </a:xfrm>
            </p:grpSpPr>
            <p:sp>
              <p:nvSpPr>
                <p:cNvPr id="598" name="Google Shape;764;p41"/>
                <p:cNvSpPr/>
                <p:nvPr/>
              </p:nvSpPr>
              <p:spPr>
                <a:xfrm>
                  <a:off x="0" y="0"/>
                  <a:ext cx="10803511" cy="181502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1905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99" name="Google Shape;765;p41"/>
                <p:cNvSpPr/>
                <p:nvPr/>
              </p:nvSpPr>
              <p:spPr>
                <a:xfrm>
                  <a:off x="4409489" y="5005"/>
                  <a:ext cx="1979765" cy="126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0867" y="8536"/>
                      </a:lnTo>
                      <a:cubicBezTo>
                        <a:pt x="19840" y="16608"/>
                        <a:pt x="18421" y="21600"/>
                        <a:pt x="16853" y="21600"/>
                      </a:cubicBezTo>
                      <a:lnTo>
                        <a:pt x="4747" y="21600"/>
                      </a:lnTo>
                      <a:cubicBezTo>
                        <a:pt x="3179" y="21600"/>
                        <a:pt x="1760" y="16608"/>
                        <a:pt x="733" y="853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602" name="Google Shape;766;p41"/>
            <p:cNvSpPr/>
            <p:nvPr/>
          </p:nvSpPr>
          <p:spPr>
            <a:xfrm>
              <a:off x="5279966" y="230367"/>
              <a:ext cx="186770" cy="187283"/>
            </a:xfrm>
            <a:prstGeom prst="ellipse">
              <a:avLst/>
            </a:prstGeom>
            <a:solidFill>
              <a:srgbClr val="1717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60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14165" t="8689" r="26606" b="37065"/>
          <a:stretch>
            <a:fillRect/>
          </a:stretch>
        </p:blipFill>
        <p:spPr>
          <a:xfrm>
            <a:off x="2171236" y="1660768"/>
            <a:ext cx="7849490" cy="4474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lidesMania">
      <a:dk1>
        <a:srgbClr val="8080F0"/>
      </a:dk1>
      <a:lt1>
        <a:srgbClr val="F0F070"/>
      </a:lt1>
      <a:dk2>
        <a:srgbClr val="A7A7A7"/>
      </a:dk2>
      <a:lt2>
        <a:srgbClr val="535353"/>
      </a:lt2>
      <a:accent1>
        <a:srgbClr val="4949E7"/>
      </a:accent1>
      <a:accent2>
        <a:srgbClr val="FA5353"/>
      </a:accent2>
      <a:accent3>
        <a:srgbClr val="FDD250"/>
      </a:accent3>
      <a:accent4>
        <a:srgbClr val="8080F0"/>
      </a:accent4>
      <a:accent5>
        <a:srgbClr val="707070"/>
      </a:accent5>
      <a:accent6>
        <a:srgbClr val="919191"/>
      </a:accent6>
      <a:hlink>
        <a:srgbClr val="0000FF"/>
      </a:hlink>
      <a:folHlink>
        <a:srgbClr val="FF00FF"/>
      </a:folHlink>
    </a:clrScheme>
    <a:fontScheme name="SlidesMani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lidesMani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0F07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0F07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lidesMani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949E7"/>
      </a:accent1>
      <a:accent2>
        <a:srgbClr val="FA5353"/>
      </a:accent2>
      <a:accent3>
        <a:srgbClr val="FDD250"/>
      </a:accent3>
      <a:accent4>
        <a:srgbClr val="8080F0"/>
      </a:accent4>
      <a:accent5>
        <a:srgbClr val="707070"/>
      </a:accent5>
      <a:accent6>
        <a:srgbClr val="919191"/>
      </a:accent6>
      <a:hlink>
        <a:srgbClr val="0000FF"/>
      </a:hlink>
      <a:folHlink>
        <a:srgbClr val="FF00FF"/>
      </a:folHlink>
    </a:clrScheme>
    <a:fontScheme name="SlidesMani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lidesMani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0F07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0F07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