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b8863e97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b8863e97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b8863e9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b8863e9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b8863e9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b8863e9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b8863e97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b8863e97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b8863e97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b8863e97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b8863e97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b8863e97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8863e97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8863e97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b8863e97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b8863e97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b8863e97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b8863e97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