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6616-00CC-4382-B1F7-0128D56777FA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58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6616-00CC-4382-B1F7-0128D56777FA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2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6616-00CC-4382-B1F7-0128D56777FA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35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6616-00CC-4382-B1F7-0128D56777FA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1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6616-00CC-4382-B1F7-0128D56777FA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078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6616-00CC-4382-B1F7-0128D56777FA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513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6616-00CC-4382-B1F7-0128D56777FA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673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6616-00CC-4382-B1F7-0128D56777FA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957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6616-00CC-4382-B1F7-0128D56777FA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24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6616-00CC-4382-B1F7-0128D56777FA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1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6616-00CC-4382-B1F7-0128D56777FA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8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6616-00CC-4382-B1F7-0128D56777FA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64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6616-00CC-4382-B1F7-0128D56777FA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59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6616-00CC-4382-B1F7-0128D56777FA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31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6616-00CC-4382-B1F7-0128D56777FA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7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6616-00CC-4382-B1F7-0128D56777FA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51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6616-00CC-4382-B1F7-0128D56777FA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65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6B6616-00CC-4382-B1F7-0128D56777FA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71110-AEE3-45BB-A537-DF96A19A7D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803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8658" y="961065"/>
            <a:ext cx="7340411" cy="2538273"/>
          </a:xfrm>
        </p:spPr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 взаимодействия АИС для агентства «Ньютон»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4900"/>
            <a:ext cx="34544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76747" y="5224730"/>
            <a:ext cx="5099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Рожновский Юрий Михайлович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3239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Говорова Марина Михайловна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057" y="356002"/>
            <a:ext cx="9404723" cy="910090"/>
          </a:xfrm>
        </p:spPr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 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потокам 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4609" y="4667429"/>
            <a:ext cx="4973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согласование макета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Сущности: Директор, Макетчик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Накопители: Макеты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3568" y="1987695"/>
            <a:ext cx="4133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заказа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Сущности: Директор, Клиент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Накопители: Заказы,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50" name="Picture 58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71" y="1330926"/>
            <a:ext cx="4545867" cy="251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56" name="Picture 64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65" y="3819398"/>
            <a:ext cx="2896391" cy="289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9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057" y="356002"/>
            <a:ext cx="9404723" cy="910090"/>
          </a:xfrm>
        </p:spPr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 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потокам 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4693" y="1441580"/>
            <a:ext cx="4926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Изготовление и монтаж продукта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Сущности: Мастер, Клиент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Накопители: Склад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9340" y="5218055"/>
            <a:ext cx="632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финансами и материалами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Сущности: Директор, Клиент, Поставщик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Накопители: Склад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581" y="1475986"/>
            <a:ext cx="3897934" cy="340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56" y="3490406"/>
            <a:ext cx="4393683" cy="292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2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6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9929" y="1639679"/>
            <a:ext cx="5499710" cy="4954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лабораторной работы, я спроектировал функциональную модель АИС агентства наружной рекламы «Ньютон».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уровни: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А-0: главный процесс, внешние сущности и их потоки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А0: внутренние процессы, те же внешние сущности, а так же накопители данных и потоки данных.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сделал модель, по которой можно начать преобразовывать процессы и базы данных агентства.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697" y="1639679"/>
            <a:ext cx="4132032" cy="466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6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1673" y="2517720"/>
            <a:ext cx="6517789" cy="1400530"/>
          </a:xfrm>
        </p:spPr>
        <p:txBody>
          <a:bodyPr/>
          <a:lstStyle/>
          <a:p>
            <a:r>
              <a:rPr lang="ru-RU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352566" cy="866128"/>
          </a:xfrm>
        </p:spPr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540853"/>
            <a:ext cx="5605219" cy="25036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Агентство наружной рекламы «Ньютон»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изготовление и размещение с установкой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штендеров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/вывесок/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банеров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изготовление некоторых видов полиграфии.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4183727"/>
            <a:ext cx="7732957" cy="241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931" y="1540853"/>
            <a:ext cx="5389684" cy="242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4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640888" cy="883713"/>
          </a:xfrm>
        </p:spPr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770288"/>
            <a:ext cx="5095265" cy="126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функциональной модели АИС агентства наружной рекламы «Ньютон»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3310269"/>
            <a:ext cx="5095265" cy="318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149" y="1770289"/>
            <a:ext cx="5353976" cy="472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644161"/>
            <a:ext cx="6704259" cy="4879731"/>
          </a:xfrm>
        </p:spPr>
        <p:txBody>
          <a:bodyPr>
            <a:no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назначение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Выделить основной процесс и внешние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Выделить потоки для внешних сущностей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контекстную диаграмму нулевого уровня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(А-0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связи по потокам данных между сущностями, событиями, накопителями данных.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детализированную контекстную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диаграмму (А0)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347" y="1986285"/>
            <a:ext cx="4195480" cy="419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7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337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 средства выполнения проекта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987667"/>
            <a:ext cx="5016134" cy="611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проектирования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23" y="2798923"/>
            <a:ext cx="3707913" cy="370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6646984" y="1987667"/>
            <a:ext cx="3403850" cy="54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Ramus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301" y="2912002"/>
            <a:ext cx="3481754" cy="348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0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ИС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692434"/>
            <a:ext cx="7829673" cy="514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внутренних и бизнес-процессов агентства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s://thumbs.dreamstime.com/b/%D1%80%D0%B0%D0%B7%D0%BB%D0%B8%D1%87%D0%BD%D1%8B%D0%B5-%D0%B8%D0%BA%D0%BE%D0%BD%D0%BA%D0%B8-%D0%B8%D0%BD%D1%82%D0%B5%D1%80%D0%BD%D0%B5%D1%82-%D1%81%D0%B5%D1%80%D0%B2%D0%B8%D1%81%D0%BE%D0%B2-%D0%B8-%D1%80%D0%B5%D0%B7%D1%8E%D0%BC%D0%B5-%D1%84%D0%BE%D1%80%D0%BC-%D1%81-%D1%80%D0%B0%D0%B7%D0%BC%D1%8B%D1%82%D1%8B%D0%BC-%D1%84%D0%BE%D0%BD%D0%BE%D0%BC-2183230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486188"/>
            <a:ext cx="8884751" cy="395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8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600200"/>
          </a:xfrm>
        </p:spPr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и внешние 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272727"/>
            <a:ext cx="526183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процесс: обработка заказов на изготовление наружной рекламы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 сущности: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Макетчик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Мастер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Поставщик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618" y="4182209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295" y="4182209"/>
            <a:ext cx="2382716" cy="238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305" y="1419422"/>
            <a:ext cx="3921737" cy="26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0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718" y="303248"/>
            <a:ext cx="9799151" cy="1041974"/>
          </a:xfrm>
        </p:spPr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внешних сущностей</a:t>
            </a:r>
            <a:endParaRPr lang="ru-RU" sz="5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368763"/>
              </p:ext>
            </p:extLst>
          </p:nvPr>
        </p:nvGraphicFramePr>
        <p:xfrm>
          <a:off x="408718" y="1547446"/>
          <a:ext cx="10792681" cy="4937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4528">
                  <a:extLst>
                    <a:ext uri="{9D8B030D-6E8A-4147-A177-3AD203B41FA5}">
                      <a16:colId xmlns:a16="http://schemas.microsoft.com/office/drawing/2014/main" val="3264223914"/>
                    </a:ext>
                  </a:extLst>
                </a:gridCol>
                <a:gridCol w="4211516">
                  <a:extLst>
                    <a:ext uri="{9D8B030D-6E8A-4147-A177-3AD203B41FA5}">
                      <a16:colId xmlns:a16="http://schemas.microsoft.com/office/drawing/2014/main" val="1315182458"/>
                    </a:ext>
                  </a:extLst>
                </a:gridCol>
                <a:gridCol w="4756637">
                  <a:extLst>
                    <a:ext uri="{9D8B030D-6E8A-4147-A177-3AD203B41FA5}">
                      <a16:colId xmlns:a16="http://schemas.microsoft.com/office/drawing/2014/main" val="2068276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Сущность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Вход. поток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Выход. Поток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3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Директор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заказа</a:t>
                      </a:r>
                    </a:p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макета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встречи</a:t>
                      </a:r>
                    </a:p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Обновление заказа</a:t>
                      </a:r>
                    </a:p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Договор для поставщика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20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Макетчик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заказа</a:t>
                      </a:r>
                    </a:p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по изменениям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макета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3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Мастер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макета</a:t>
                      </a:r>
                    </a:p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подготовки материалов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необходимых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материалов</a:t>
                      </a:r>
                    </a:p>
                    <a:p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готовности заказа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22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встречи</a:t>
                      </a:r>
                    </a:p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готовности заказа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заказа</a:t>
                      </a:r>
                    </a:p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предоплаты и оплаты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52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Поставщик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Договор для поставщика</a:t>
                      </a:r>
                    </a:p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для закупки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Счет за закупку</a:t>
                      </a:r>
                    </a:p>
                    <a:p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закупки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881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7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334</Words>
  <Application>Microsoft Office PowerPoint</Application>
  <PresentationFormat>Широкоэкранный</PresentationFormat>
  <Paragraphs>81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Ион</vt:lpstr>
      <vt:lpstr>Разработка модели взаимодействия АИС для агентства «Ньютон»</vt:lpstr>
      <vt:lpstr>Предметная область</vt:lpstr>
      <vt:lpstr>Цель </vt:lpstr>
      <vt:lpstr>Задачи</vt:lpstr>
      <vt:lpstr>Методы и средства выполнения проекта</vt:lpstr>
      <vt:lpstr>Назначение ИС</vt:lpstr>
      <vt:lpstr>Основной процесс и внешние сущности</vt:lpstr>
      <vt:lpstr>Потоки для внешних сущностей</vt:lpstr>
      <vt:lpstr>Презентация PowerPoint</vt:lpstr>
      <vt:lpstr>Связи по потокам данных</vt:lpstr>
      <vt:lpstr>Связи по потокам данных</vt:lpstr>
      <vt:lpstr>Презентация PowerPoint</vt:lpstr>
      <vt:lpstr>Выводы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Рожновский</dc:creator>
  <cp:lastModifiedBy>ЮРИЙ Рожновский</cp:lastModifiedBy>
  <cp:revision>27</cp:revision>
  <dcterms:created xsi:type="dcterms:W3CDTF">2025-10-09T19:43:04Z</dcterms:created>
  <dcterms:modified xsi:type="dcterms:W3CDTF">2025-10-09T22:22:29Z</dcterms:modified>
</cp:coreProperties>
</file>