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77"/>
    <p:restoredTop sz="94609"/>
  </p:normalViewPr>
  <p:slideViewPr>
    <p:cSldViewPr snapToGrid="0">
      <p:cViewPr varScale="1">
        <p:scale>
          <a:sx n="101" d="100"/>
          <a:sy n="101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EFC71-CD24-ED44-B6D3-411ACB0D1F0F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2BACE4-8D92-8F4E-B164-124CEC7B59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30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ACE4-8D92-8F4E-B164-124CEC7B596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09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ACE4-8D92-8F4E-B164-124CEC7B596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0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ACE4-8D92-8F4E-B164-124CEC7B596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6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ACE4-8D92-8F4E-B164-124CEC7B596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38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ACE4-8D92-8F4E-B164-124CEC7B596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54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2BACE4-8D92-8F4E-B164-124CEC7B596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7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841-662A-DE47-A74F-43C38C70AA8E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741E-1524-7F40-A8F9-12E65CFC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1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841-662A-DE47-A74F-43C38C70AA8E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741E-1524-7F40-A8F9-12E65CFC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40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841-662A-DE47-A74F-43C38C70AA8E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741E-1524-7F40-A8F9-12E65CFC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09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841-662A-DE47-A74F-43C38C70AA8E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741E-1524-7F40-A8F9-12E65CFC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86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841-662A-DE47-A74F-43C38C70AA8E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741E-1524-7F40-A8F9-12E65CFC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012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841-662A-DE47-A74F-43C38C70AA8E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741E-1524-7F40-A8F9-12E65CFC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96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841-662A-DE47-A74F-43C38C70AA8E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741E-1524-7F40-A8F9-12E65CFCD7A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9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841-662A-DE47-A74F-43C38C70AA8E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741E-1524-7F40-A8F9-12E65CFC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01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841-662A-DE47-A74F-43C38C70AA8E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741E-1524-7F40-A8F9-12E65CFC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6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97841-662A-DE47-A74F-43C38C70AA8E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741E-1524-7F40-A8F9-12E65CFC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44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1E97841-662A-DE47-A74F-43C38C70AA8E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741E-1524-7F40-A8F9-12E65CFC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9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1E97841-662A-DE47-A74F-43C38C70AA8E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EDD741E-1524-7F40-A8F9-12E65CFCD7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20E07-6285-3861-6FC5-47AC0E2FD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B52778-35AF-78A4-4BBF-DF297EAE1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АИС «Магазин модной одежды Дюймовочка»</a:t>
            </a:r>
          </a:p>
          <a:p>
            <a:r>
              <a:rPr lang="ru-RU" dirty="0"/>
              <a:t>Работу выполнил: Забродин Максим Александрович К3240</a:t>
            </a:r>
          </a:p>
          <a:p>
            <a:r>
              <a:rPr lang="ru-RU" dirty="0"/>
              <a:t>Работу проверил(а): Говорова Марина Михайловна</a:t>
            </a:r>
          </a:p>
        </p:txBody>
      </p:sp>
      <p:pic>
        <p:nvPicPr>
          <p:cNvPr id="6" name="Picture 10106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656DE62-BF7C-6606-1C78-141345A3CA7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7200" y="2604730"/>
            <a:ext cx="3657600" cy="100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6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1511C-DD5C-1847-13CB-6B3D94B3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E02A0F-514F-CE83-D4FA-A0FC25CACA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Скачать картинки Buy and sell, стоковые фото Buy and sell в хорошем  качестве | Depositphotos">
            <a:extLst>
              <a:ext uri="{FF2B5EF4-FFF2-40B4-BE49-F238E27FC236}">
                <a16:creationId xmlns:a16="http://schemas.microsoft.com/office/drawing/2014/main" id="{1F2C7974-32FE-D341-5EBB-944F2BB7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683" y="2638044"/>
            <a:ext cx="3346525" cy="334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Идеи на тему «Одежда без человек» (22) | одежда, показы одежды, магазины  одежды">
            <a:extLst>
              <a:ext uri="{FF2B5EF4-FFF2-40B4-BE49-F238E27FC236}">
                <a16:creationId xmlns:a16="http://schemas.microsoft.com/office/drawing/2014/main" id="{585CEBA4-1090-6D2C-5AA8-705EEB4F0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208" y="2638044"/>
            <a:ext cx="2245390" cy="33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F650399-56F7-E335-6CB2-313D08D0A22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55907" y="2882473"/>
            <a:ext cx="484639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Розничная торговля модной одеждой: продажи и возвраты, закупки и поставки.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Участники: клиент, поставщик, банк,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Данные: номенклатура и цены, чеки/возвраты, поступления/остатки, выручка.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Правила: оформление сделки, фискальная отчётность, цели и KPI руководства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25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2E71211-99B1-2A49-FC62-356EAD78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17187E-DF1D-1CDB-72AB-C1943B457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5164"/>
            <a:ext cx="7729728" cy="3101983"/>
          </a:xfrm>
        </p:spPr>
        <p:txBody>
          <a:bodyPr>
            <a:noAutofit/>
          </a:bodyPr>
          <a:lstStyle/>
          <a:p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функциональную модель АИС «Дюймовочка» </a:t>
            </a:r>
          </a:p>
          <a:p>
            <a:r>
              <a:rPr lang="ru-RU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fontAlgn="base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Определить назначение ИС.</a:t>
            </a:r>
          </a:p>
          <a:p>
            <a:pPr fontAlgn="base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Выделить основной процесс и внешние сущности по отношению к нему.</a:t>
            </a:r>
          </a:p>
          <a:p>
            <a:pPr fontAlgn="base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Выделить потоки для внешних сущностей по отношению к основному событию (функции/процесс /работе).</a:t>
            </a:r>
          </a:p>
          <a:p>
            <a:pPr fontAlgn="base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Составить контекстную диаграмму нулевого уровня (уровень А-0).</a:t>
            </a:r>
          </a:p>
          <a:p>
            <a:pPr fontAlgn="base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Проанализировать события (функции/работы/процессы), определить связи по потокам данных между сущностями, событиями, накопителями данных. </a:t>
            </a:r>
          </a:p>
          <a:p>
            <a:pPr fontAlgn="base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Составить детализированную контекстную диаграмму (уровень А0, возможна детализация глубже на следующий уровень единичных процессов с уровня А0).</a:t>
            </a:r>
          </a:p>
        </p:txBody>
      </p:sp>
    </p:spTree>
    <p:extLst>
      <p:ext uri="{BB962C8B-B14F-4D97-AF65-F5344CB8AC3E}">
        <p14:creationId xmlns:p14="http://schemas.microsoft.com/office/powerpoint/2010/main" val="114697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3A623-96C9-FF3B-CDDE-86D050F5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средства выполнения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0ADF3-AC58-73FE-E6A4-74D0E0F7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(Data Flow Diagrams) 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моделирование функций через потоки данных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только а-0 (контекст одного процесса) и а0 (декомпозиция на подпроцессы) уровней.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редство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RAMUS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2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11AEB-6FED-EE7A-65F1-54104B73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</a:t>
            </a:r>
            <a:r>
              <a:rPr lang="ru-RU" dirty="0" err="1"/>
              <a:t>ис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D2CE9-1314-20B8-19E1-1BBC09A01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обеспечить автоматизацию ключевых операций розничного магазина одежды</a:t>
            </a:r>
          </a:p>
        </p:txBody>
      </p:sp>
      <p:pic>
        <p:nvPicPr>
          <p:cNvPr id="1028" name="Picture 4" descr="Что такое база данных? Назначение, типы, отличие от СУБД">
            <a:extLst>
              <a:ext uri="{FF2B5EF4-FFF2-40B4-BE49-F238E27FC236}">
                <a16:creationId xmlns:a16="http://schemas.microsoft.com/office/drawing/2014/main" id="{894CB2A2-4BE6-0528-3C8D-5F6C45E9B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645" y="3325473"/>
            <a:ext cx="4942710" cy="289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79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BD0A8EF-E361-06C8-75D1-E4BF2B05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lang="ru-RU" dirty="0"/>
              <a:t>А-0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AA8659-4FC5-9A76-8144-67524F6E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5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7935D-FE66-8FAD-5266-CFA01E70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событий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A818772-F444-E0B6-B892-67D010CA8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637" y="2638425"/>
            <a:ext cx="7514727" cy="3101975"/>
          </a:xfrm>
        </p:spPr>
      </p:pic>
    </p:spTree>
    <p:extLst>
      <p:ext uri="{BB962C8B-B14F-4D97-AF65-F5344CB8AC3E}">
        <p14:creationId xmlns:p14="http://schemas.microsoft.com/office/powerpoint/2010/main" val="274137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537F4-14D7-D060-026F-7586903C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B52239-C328-E066-FE9E-2A168C31A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1640"/>
            <a:ext cx="12460077" cy="67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DE677-084C-8E3C-975B-CD31D15B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2B3D5A-8E1D-22F5-86F1-CD92D210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результате проделанной работы я достиг поставленной выше цели и выполнил все задачи на пути к ней. Я научился работать с данными и смог разработать функциональную модель для магазина одежды. Таким образом получилась система, которая помогает магазину оптимизировать его работу. </a:t>
            </a:r>
          </a:p>
        </p:txBody>
      </p:sp>
    </p:spTree>
    <p:extLst>
      <p:ext uri="{BB962C8B-B14F-4D97-AF65-F5344CB8AC3E}">
        <p14:creationId xmlns:p14="http://schemas.microsoft.com/office/powerpoint/2010/main" val="3186197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{1421EF95-1C65-764F-9082-A7C1DD961A52}tf10001120</Template>
  <TotalTime>188</TotalTime>
  <Words>290</Words>
  <Application>Microsoft Macintosh PowerPoint</Application>
  <PresentationFormat>Широкоэкранный</PresentationFormat>
  <Paragraphs>35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Times New Roman</vt:lpstr>
      <vt:lpstr>Посылка</vt:lpstr>
      <vt:lpstr>Презентация PowerPoint</vt:lpstr>
      <vt:lpstr>Предметная область</vt:lpstr>
      <vt:lpstr>Цели и задачи</vt:lpstr>
      <vt:lpstr>Методы и средства выполнения проекта</vt:lpstr>
      <vt:lpstr>Назначение ис</vt:lpstr>
      <vt:lpstr>А-0</vt:lpstr>
      <vt:lpstr>Матрица событий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 забродин</dc:creator>
  <cp:lastModifiedBy>максим забродин</cp:lastModifiedBy>
  <cp:revision>9</cp:revision>
  <dcterms:created xsi:type="dcterms:W3CDTF">2025-10-08T10:26:21Z</dcterms:created>
  <dcterms:modified xsi:type="dcterms:W3CDTF">2025-10-08T16:26:10Z</dcterms:modified>
</cp:coreProperties>
</file>