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8705-4745-49D2-9B85-C864FD93B70C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9B6D-0530-478A-99DB-1E7F5C788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0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9ED7-6FB7-4C86-B3C8-083D0F864325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7D4A-8F9C-449F-8F30-AA4B1727D402}" type="datetime1">
              <a:rPr lang="ru-RU" smtClean="0"/>
              <a:t>10.10.2025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DEA3-8D6B-463E-AFDF-23ECE9BBF593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3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7ECB-86E2-4424-9D26-57582298B3A1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BBF1-C8A1-49DC-88D5-CFC0365FE681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7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BAD-5A00-448E-8BF0-CD633252E454}" type="datetime1">
              <a:rPr lang="ru-RU" smtClean="0"/>
              <a:t>10.10.2025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13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45F-1698-4C59-B34D-8E02774E7EF3}" type="datetime1">
              <a:rPr lang="ru-RU" smtClean="0"/>
              <a:t>10.10.2025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7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C367-EF91-431F-BAA2-9CABB0E1CF5C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5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24D-F4E4-401C-BFC6-20AC65D1DB1E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AEB0-8044-45A0-AA60-A758DC5514E3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C006-E9E8-4B6D-A18B-9E5B8B78E0A5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032D-5B03-471E-929C-D701F9F0C2E8}" type="datetime1">
              <a:rPr lang="ru-RU" smtClean="0"/>
              <a:t>10.10.2025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8F42-8472-4D7D-AF82-A1FDF4EBB529}" type="datetime1">
              <a:rPr lang="ru-RU" smtClean="0"/>
              <a:t>10.10.2025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A268-24F1-4EC0-943F-DD828B1B16C9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31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B8F1-98AD-43A0-B88F-EEBD0BCD3E65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6DB8-41F7-421A-85EA-9F41E10E300F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1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9A9A-892E-4F51-A19B-A010CF08609E}" type="datetime1">
              <a:rPr lang="ru-RU" smtClean="0"/>
              <a:t>10.10.2025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E6E046-67E3-4AB9-AEDE-5BF237B1D229}" type="datetime1">
              <a:rPr lang="ru-RU" smtClean="0"/>
              <a:t>10.10.2025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3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658" y="961065"/>
            <a:ext cx="7340411" cy="2538273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модели взаимодействия АИС для агентства «Ньютон»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34544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6747" y="5224730"/>
            <a:ext cx="4677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Выполнил:</a:t>
            </a:r>
          </a:p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Рожновский Юрий Михайлович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3239</a:t>
            </a:r>
          </a:p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Преподаватель:</a:t>
            </a:r>
          </a:p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Говорова Марина Михайловна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57" y="356002"/>
            <a:ext cx="9404723" cy="910090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Связи </a:t>
            </a: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потокам </a:t>
            </a:r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4609" y="4667429"/>
            <a:ext cx="497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и согласование макета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Сущности: Директор, Макетчик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Накопители: Макеты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568" y="1987695"/>
            <a:ext cx="4133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Оформление заказа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Сущности: Директор, Клиент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Накопители: Заказы,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Клиенты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50" name="Picture 58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71" y="1330926"/>
            <a:ext cx="4545867" cy="2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6" name="Picture 6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65" y="3819398"/>
            <a:ext cx="2896391" cy="28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57" y="356002"/>
            <a:ext cx="9404723" cy="910090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Связи </a:t>
            </a: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потокам </a:t>
            </a:r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4693" y="1441580"/>
            <a:ext cx="492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Изготовление и монтаж продукта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Сущности: Мастер, Клиент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Накопители: Склад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9340" y="5218055"/>
            <a:ext cx="632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Управление финансами и материалами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Сущности: Директор, Клиент, Поставщик</a:t>
            </a:r>
          </a:p>
          <a:p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Накопители: Склад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0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81" y="1475986"/>
            <a:ext cx="3897934" cy="34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6" y="3490406"/>
            <a:ext cx="4393683" cy="292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2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189209" y="417766"/>
            <a:ext cx="838199" cy="767687"/>
          </a:xfrm>
        </p:spPr>
        <p:txBody>
          <a:bodyPr/>
          <a:lstStyle/>
          <a:p>
            <a:fld id="{98971110-AEE3-45BB-A537-DF96A19A7D1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090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929" y="1639679"/>
            <a:ext cx="5499710" cy="4954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ходе лабораторной работы, я спроектировал функциональную модель АИС агентства наружной рекламы «Ньютон».</a:t>
            </a:r>
          </a:p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Спроектированы уровни: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А-0: главный процесс, внешние сущности и их потоки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А0: внутренние процессы, те же внешние сущности, а так же накопители данных и потоки данных.</a:t>
            </a:r>
          </a:p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 сделал модель, по которой можно начать преобразовывать процессы и базы данных агентства.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97" y="1639679"/>
            <a:ext cx="4132032" cy="46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6503" y="2508928"/>
            <a:ext cx="6517789" cy="1400530"/>
          </a:xfrm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</a:t>
            </a:r>
            <a:r>
              <a:rPr lang="ru-RU" sz="5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внимание</a:t>
            </a:r>
            <a:br>
              <a:rPr lang="ru-RU" sz="5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Почта для связи: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fenix.top.2006@gmail.com</a:t>
            </a:r>
            <a:endParaRPr lang="ru-RU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1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52566" cy="866128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Предметная область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40853"/>
            <a:ext cx="5605219" cy="2503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Агентство наружной рекламы «Ньютон»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изготовление и размещение с установкой 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штендеров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/вывесок/</a:t>
            </a:r>
            <a:r>
              <a:rPr lang="ru-R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банеров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изготовление некоторых видов полиграфии.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4183727"/>
            <a:ext cx="7732957" cy="24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31" y="1540853"/>
            <a:ext cx="5389684" cy="24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640888" cy="883713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770288"/>
            <a:ext cx="5095265" cy="126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функциональной модели АИС агентства наружной рекламы «Ньютон»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310269"/>
            <a:ext cx="5095265" cy="318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49" y="1770289"/>
            <a:ext cx="5353976" cy="47245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44161"/>
            <a:ext cx="6704259" cy="4879731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Определить назначение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Выделить основной процесс и внешние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Выделить потоки для внешних сущностей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Составить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контекстную диаграмму нулевого уровня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(А-0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Проанализировать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события,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определить связи по потокам данных между сущностями, событиями, накопителями данных.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Составить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детализированную контекстную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диаграмму (А0)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47" y="1986285"/>
            <a:ext cx="4195480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0525" cy="813374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и средства выполнения проекта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87667"/>
            <a:ext cx="5016134" cy="61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Методология проектирования –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DFD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23" y="2798923"/>
            <a:ext cx="3707913" cy="37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646984" y="1987667"/>
            <a:ext cx="3403850" cy="54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CASE-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средство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Ramus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01" y="2912002"/>
            <a:ext cx="3481754" cy="348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0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6274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Назначение ИС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92434"/>
            <a:ext cx="7829673" cy="51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Автоматизация внутренних и бизнес-процессов агентства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https://thumbs.dreamstime.com/b/%D1%80%D0%B0%D0%B7%D0%BB%D0%B8%D1%87%D0%BD%D1%8B%D0%B5-%D0%B8%D0%BA%D0%BE%D0%BD%D0%BA%D0%B8-%D0%B8%D0%BD%D1%82%D0%B5%D1%80%D0%BD%D0%B5%D1%82-%D1%81%D0%B5%D1%80%D0%B2%D0%B8%D1%81%D0%BE%D0%B2-%D0%B8-%D1%80%D0%B5%D0%B7%D1%8E%D0%BC%D0%B5-%D1%84%D0%BE%D1%80%D0%BC-%D1%81-%D1%80%D0%B0%D0%B7%D0%BC%D1%8B%D1%82%D1%8B%D0%BC-%D1%84%D0%BE%D0%BD%D0%BE%D0%BC-2183230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86188"/>
            <a:ext cx="8884751" cy="39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Основной </a:t>
            </a: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процесс и внешние </a:t>
            </a:r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сущности</a:t>
            </a:r>
            <a:endParaRPr lang="ru-RU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72727"/>
            <a:ext cx="526183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Основной процесс: обработка заказов на изготовление наружной рекламы</a:t>
            </a:r>
          </a:p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Внешние сущности: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Директор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Макетчик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Мастер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Поставщик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2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618" y="4182209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95" y="4182209"/>
            <a:ext cx="2382716" cy="23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05" y="1419422"/>
            <a:ext cx="3921737" cy="26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718" y="303248"/>
            <a:ext cx="9799151" cy="1041974"/>
          </a:xfrm>
        </p:spPr>
        <p:txBody>
          <a:bodyPr/>
          <a:lstStyle/>
          <a:p>
            <a:r>
              <a:rPr lang="ru-RU" sz="5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Потоки </a:t>
            </a:r>
            <a:r>
              <a:rPr lang="ru-RU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внешних сущностей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19457"/>
              </p:ext>
            </p:extLst>
          </p:nvPr>
        </p:nvGraphicFramePr>
        <p:xfrm>
          <a:off x="408718" y="1547446"/>
          <a:ext cx="10792681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4528">
                  <a:extLst>
                    <a:ext uri="{9D8B030D-6E8A-4147-A177-3AD203B41FA5}">
                      <a16:colId xmlns:a16="http://schemas.microsoft.com/office/drawing/2014/main" val="3264223914"/>
                    </a:ext>
                  </a:extLst>
                </a:gridCol>
                <a:gridCol w="4211516">
                  <a:extLst>
                    <a:ext uri="{9D8B030D-6E8A-4147-A177-3AD203B41FA5}">
                      <a16:colId xmlns:a16="http://schemas.microsoft.com/office/drawing/2014/main" val="1315182458"/>
                    </a:ext>
                  </a:extLst>
                </a:gridCol>
                <a:gridCol w="4756637">
                  <a:extLst>
                    <a:ext uri="{9D8B030D-6E8A-4147-A177-3AD203B41FA5}">
                      <a16:colId xmlns:a16="http://schemas.microsoft.com/office/drawing/2014/main" val="2068276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Сущность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Вход. поток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Выход. Поток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3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Директор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</a:t>
                      </a:r>
                      <a:r>
                        <a:rPr lang="ru-RU" sz="24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макета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встречи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Обновление заказа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Договор для поставщика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Макетчик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по изменениям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макета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3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Мастер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макета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Статус подготовки материалов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необходимых</a:t>
                      </a:r>
                      <a:r>
                        <a:rPr lang="ru-RU" sz="24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материалов</a:t>
                      </a:r>
                    </a:p>
                    <a:p>
                      <a:r>
                        <a:rPr lang="ru-RU" sz="240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Статус готовности заказа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Клиент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встречи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Статус готовности заказа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Статус предоплаты и оплаты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Поставщик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Договор для поставщика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Данные для закупки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Счет за закупку</a:t>
                      </a:r>
                    </a:p>
                    <a:p>
                      <a:r>
                        <a:rPr lang="ru-RU" sz="2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Статус закупки</a:t>
                      </a:r>
                      <a:endParaRPr lang="ru-RU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81188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7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353801" y="207806"/>
            <a:ext cx="838199" cy="767687"/>
          </a:xfrm>
        </p:spPr>
        <p:txBody>
          <a:bodyPr/>
          <a:lstStyle/>
          <a:p>
            <a:fld id="{98971110-AEE3-45BB-A537-DF96A19A7D1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348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Ион</vt:lpstr>
      <vt:lpstr>Разработка модели взаимодействия АИС для агентства «Ньютон»</vt:lpstr>
      <vt:lpstr>Предметная область</vt:lpstr>
      <vt:lpstr>Цель </vt:lpstr>
      <vt:lpstr>Задачи</vt:lpstr>
      <vt:lpstr>Методы и средства выполнения проекта</vt:lpstr>
      <vt:lpstr>Назначение ИС</vt:lpstr>
      <vt:lpstr>Основной процесс и внешние сущности</vt:lpstr>
      <vt:lpstr>Потоки для внешних сущностей</vt:lpstr>
      <vt:lpstr>Презентация PowerPoint</vt:lpstr>
      <vt:lpstr>Связи по потокам данных</vt:lpstr>
      <vt:lpstr>Связи по потокам данных</vt:lpstr>
      <vt:lpstr>Презентация PowerPoint</vt:lpstr>
      <vt:lpstr>Выводы</vt:lpstr>
      <vt:lpstr>Спасибо за внимание Почта для связи: fenix.top.2006@gmail.com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Рожновский</dc:creator>
  <cp:lastModifiedBy>ЮРИЙ Рожновский</cp:lastModifiedBy>
  <cp:revision>32</cp:revision>
  <dcterms:created xsi:type="dcterms:W3CDTF">2025-10-09T19:43:04Z</dcterms:created>
  <dcterms:modified xsi:type="dcterms:W3CDTF">2025-10-10T12:55:19Z</dcterms:modified>
</cp:coreProperties>
</file>