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EFB7-9600-2548-9259-B30187582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Компания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”Sun bag”</a:t>
            </a:r>
            <a:endParaRPr lang="ru-RU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F2DA1D-9699-E14D-9985-B6980705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529" y="4541184"/>
            <a:ext cx="8144134" cy="1964720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Выполнили студенты группы К3240:</a:t>
            </a:r>
          </a:p>
          <a:p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Секен Бексултан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Легин Денис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Поляков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221768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74DA3-1DA8-684E-9BDF-D38D1066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endParaRPr lang="ru-RU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5BE2D-00E3-4047-BF95-3B431439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Назначение ИС: автоматизирование процессов: определения рейтинга поставщика, распределения товаров по магазинам, выявление самых продаваемых моделей.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Основной процесс и внешние сущности по отношению к нему: - Основной процесс - «Продажа продукции»			   - Внешние сущности «Компания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”Sun bag”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и «Клиент»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Диаграмма нулевого уровня: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0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71D8E-6392-7D40-8A93-F772E061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endParaRPr lang="ru-RU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76ED1-7652-4146-B436-096D4D4C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0749"/>
            <a:ext cx="9613861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Анализ событий (функций/работ/процессов), определение связей по потокам данных между сущностями, событиями, накопителями данных.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F79F3C8-4B8E-2E46-ADC4-4AB359391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34618"/>
              </p:ext>
            </p:extLst>
          </p:nvPr>
        </p:nvGraphicFramePr>
        <p:xfrm>
          <a:off x="1313794" y="3428999"/>
          <a:ext cx="9427779" cy="333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593">
                  <a:extLst>
                    <a:ext uri="{9D8B030D-6E8A-4147-A177-3AD203B41FA5}">
                      <a16:colId xmlns:a16="http://schemas.microsoft.com/office/drawing/2014/main" val="207506554"/>
                    </a:ext>
                  </a:extLst>
                </a:gridCol>
                <a:gridCol w="3142593">
                  <a:extLst>
                    <a:ext uri="{9D8B030D-6E8A-4147-A177-3AD203B41FA5}">
                      <a16:colId xmlns:a16="http://schemas.microsoft.com/office/drawing/2014/main" val="2570500479"/>
                    </a:ext>
                  </a:extLst>
                </a:gridCol>
                <a:gridCol w="3142593">
                  <a:extLst>
                    <a:ext uri="{9D8B030D-6E8A-4147-A177-3AD203B41FA5}">
                      <a16:colId xmlns:a16="http://schemas.microsoft.com/office/drawing/2014/main" val="2376539318"/>
                    </a:ext>
                  </a:extLst>
                </a:gridCol>
              </a:tblGrid>
              <a:tr h="521576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Название процесса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Входные потоки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Выходные потоки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451326"/>
                  </a:ext>
                </a:extLst>
              </a:tr>
              <a:tr h="5215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Выбрать товар для закупки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Данные о модных тенденциях, Данные о продажах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Список требуемых товаров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311191"/>
                  </a:ext>
                </a:extLst>
              </a:tr>
              <a:tr h="5215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Выбрать поставщика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Список требуемых товаров, Данные о цене и наличие товара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Данные о поставщиках, Отчет по поставщикам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12879"/>
                  </a:ext>
                </a:extLst>
              </a:tr>
              <a:tr h="5215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Закупить товар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Товар, Заказ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448106"/>
                  </a:ext>
                </a:extLst>
              </a:tr>
              <a:tr h="5215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Распределить по магазинам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Распоряжения по распределению товара по магазинам, Данные по распределению товара по магазинам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Отчет по распределению товара по магазинам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822391"/>
                  </a:ext>
                </a:extLst>
              </a:tr>
              <a:tr h="52157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Продать товар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Данные о продажах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Отчет о продажах, Отчет о продавцах, Данные о продажах каждого продавца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15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611C3-F488-C94C-B40D-14A5AAA6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Детализированная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 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ABB5D1-FE55-5E47-9D2C-A12A77F7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15" y="2044460"/>
            <a:ext cx="8820369" cy="47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8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9BFD-9161-504B-ADE8-C2055E48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</a:t>
            </a:r>
            <a:endParaRPr lang="ru-RU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A29FE-571D-0645-B9E7-E3C4FD0B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Выполнение этой лабораторной работы позволяет ознакомиться с методологией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DFD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диаграмм и 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ASE -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средством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 ERwin Process Modeler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84783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57</TotalTime>
  <Words>180</Words>
  <Application>Microsoft Macintosh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Берлин</vt:lpstr>
      <vt:lpstr>Компания ”Sun bag”</vt:lpstr>
      <vt:lpstr>Задачи</vt:lpstr>
      <vt:lpstr>Задачи</vt:lpstr>
      <vt:lpstr>Детализированная диаграмма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Компания ”Sun bag”</dc:title>
  <dc:creator>Microsoft Office User</dc:creator>
  <cp:lastModifiedBy>Microsoft Office User</cp:lastModifiedBy>
  <cp:revision>12</cp:revision>
  <dcterms:created xsi:type="dcterms:W3CDTF">2021-03-09T08:53:24Z</dcterms:created>
  <dcterms:modified xsi:type="dcterms:W3CDTF">2021-03-09T09:52:45Z</dcterms:modified>
</cp:coreProperties>
</file>