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134e5f4d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134e5f4d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134e5f4d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134e5f4d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134e5f4d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134e5f4d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134e5f4d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134e5f4d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134e5f4d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134e5f4d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134e5f4d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134e5f4d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134e5f4d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134e5f4d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134e5f4d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134e5f4d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134e5f4d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134e5f4d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78150" y="296750"/>
            <a:ext cx="85347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80">
                <a:latin typeface="Times New Roman"/>
                <a:ea typeface="Times New Roman"/>
                <a:cs typeface="Times New Roman"/>
                <a:sym typeface="Times New Roman"/>
              </a:rPr>
              <a:t>Анализ поведения системы с использованием контекстных диаграмм (DFD)</a:t>
            </a:r>
            <a:endParaRPr sz="29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08825" y="2808925"/>
            <a:ext cx="27702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выполнили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студенты группы K3242 Тостановская Анна Евгеньевна, Лайок Олег Владимирович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50" y="4663074"/>
            <a:ext cx="3021075" cy="3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682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350" y="4663074"/>
            <a:ext cx="3021075" cy="3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 предметной области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422075" y="128350"/>
            <a:ext cx="44652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6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Char char="●"/>
            </a:pPr>
            <a:r>
              <a:rPr b="1"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рассмотрения</a:t>
            </a:r>
            <a:r>
              <a:rPr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процесс погашения кредитной задолженности заемщиком банка.</a:t>
            </a:r>
            <a:endParaRPr sz="18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61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90"/>
              <a:buChar char="●"/>
            </a:pPr>
            <a:r>
              <a:rPr b="1"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Потенциальные пользователи</a:t>
            </a:r>
            <a:r>
              <a:rPr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системы </a:t>
            </a:r>
            <a:endParaRPr sz="18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Заемщик (получает уведомления от системы)</a:t>
            </a:r>
            <a:endParaRPr sz="18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i="1"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Юрист</a:t>
            </a:r>
            <a:r>
              <a:rPr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контролирует данные по кредитным договорам)</a:t>
            </a:r>
            <a:endParaRPr sz="18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i="1"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Экономист</a:t>
            </a:r>
            <a:r>
              <a:rPr lang="ru" sz="18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(является ответственным за работу с заемщиками)</a:t>
            </a:r>
            <a:endParaRPr sz="18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675" y="798600"/>
            <a:ext cx="81102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40">
                <a:latin typeface="Times New Roman"/>
                <a:ea typeface="Times New Roman"/>
                <a:cs typeface="Times New Roman"/>
                <a:sym typeface="Times New Roman"/>
              </a:rPr>
              <a:t>Цель: проектирование функциональной модели АИС отдела кредитных выплат банка с использованием DFD-диаграмм.</a:t>
            </a:r>
            <a:endParaRPr sz="28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25" y="577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771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Определить назначение ИС.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Выделить основной процесс и внешние сущности по отношению к нему.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Выделить потоки для внешних сущностей по отношению к основному событию.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Составить контекстную диаграмму нулевого уровня.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процессы, определить связи по потокам данных между сущностями, событиями, накопителями данных.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Составить детализированную контекстную диаграмму.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11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А-0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25" y="1266200"/>
            <a:ext cx="8801600" cy="34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34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А0. Заключение договора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33450"/>
            <a:ext cx="73533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34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А0. Получение информации о заемщике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057275"/>
            <a:ext cx="73628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34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А0. Уведомление о задолженности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957263"/>
            <a:ext cx="73818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01050" y="15155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Вывод: мы спроектировали ИС на уровнях А-0 и А0 для системы погашения кредитов.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