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d79cfe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d79cfe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d79cfe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d79cfe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d79cfe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d79cfe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ed79cfe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ed79cfe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ed79cfe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ed79cfe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d79cfe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d79cfe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d79cfe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d79cfe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d79cfe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d79cfe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d79cfe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d79cfe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d79cfe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d79cfe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d79cfe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d79cfe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поведения системы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Новикова В.В.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k3243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Говорова М.М.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НИУ ИТМО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76213"/>
            <a:ext cx="70866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ходе работы была составлена контекстная диаграмма. </a:t>
            </a:r>
            <a:r>
              <a:rPr lang="ru"/>
              <a:t>Были изучены требования к системе, выделены внешние сущности и основной процесс.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7875" y="14935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бюро проката яхт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50" y="1086825"/>
            <a:ext cx="4120776" cy="29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Цель</a:t>
            </a:r>
            <a:r>
              <a:rPr lang="ru"/>
              <a:t>: спроектировать функциональную модель АИС бюро проката яхт Сан-Хуана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Задачи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Определить назначение АИС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Выделить основной процесс и внешние сущности по отношению к нему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Выделить потоки для внешних сущностей по отношению к основному событию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Составить контекстную диаграмму нулевого уровня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Проанализировать события, определить связи по потокам данных между сущностями, событиями, накопителями данных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Составить детализированную контекстную диаграмму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и средства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CASE-средство: CA ERwin Process Modeler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Методология: DFD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350" y="823788"/>
            <a:ext cx="4975949" cy="3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 ИС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заключение договоров на аренду и предоставление в аренду яхт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учет инвентаря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учет расходов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найм команды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ремонт судна при необходимости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формирование истории маршрутов клиентов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процесс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Основной процесс</a:t>
            </a:r>
            <a:r>
              <a:rPr lang="ru"/>
              <a:t>: прокат яхт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Внешние сущности</a:t>
            </a:r>
            <a:r>
              <a:rPr lang="ru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клиент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владелец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менеджер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диспетчер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сотрудник склада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171450"/>
            <a:ext cx="70580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66688"/>
            <a:ext cx="70675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166688"/>
            <a:ext cx="70580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