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1448E-BEEE-4E03-87BF-17C15FCF3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AE06C6-A564-465C-89AA-23B0CAE06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9462C-2B67-459B-B8D0-3217B2FB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4CA-8375-403F-8F50-D9E98C14DCA1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4A5F0-0545-41A5-941F-B48BD708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82A3E9-C6D4-435D-A885-080B7845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7BEC-5987-4DE2-A8BB-985203CB4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21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2797D-7AAF-4B98-A499-99074E79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52A758-501E-4A75-9010-BAC32F1F1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97A74-8D6F-42D0-BC47-25F5DB7A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4CA-8375-403F-8F50-D9E98C14DCA1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5BD374-BD4C-4A4D-A954-BCE64385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808FB5-0B00-407D-A5B8-9EA4F3A1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7BEC-5987-4DE2-A8BB-985203CB4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49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2DC3E2-04FC-4C93-9B09-0634D90F7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BC2B3D-860B-44FB-A284-631219B4D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499C4-4AA7-429A-9DBC-4D162283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4CA-8375-403F-8F50-D9E98C14DCA1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E23315-38D6-4C77-9AF1-5EF7AB5C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56870-AB1D-4406-BAC4-9A81E477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7BEC-5987-4DE2-A8BB-985203CB4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4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E8F60-ACB3-419C-94EE-8A020356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0F09B-BEB8-416A-AA79-25F31066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0CA42-6547-40E7-9ADA-04997AA0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4CA-8375-403F-8F50-D9E98C14DCA1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FA2D5A-2BE5-494B-9D40-F48E6E36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AA1D06-8FC8-47CC-802C-160DC98C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7BEC-5987-4DE2-A8BB-985203CB4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7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EACBA-C211-4FB7-9699-4481DE10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387016-9983-491C-A307-0B481FAC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979BEF-F063-41D4-B84B-B06CF1B7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4CA-8375-403F-8F50-D9E98C14DCA1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E94A78-8A08-4768-AB56-5CB78CAF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AC3CA-E60F-45F5-9630-49630021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7BEC-5987-4DE2-A8BB-985203CB4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6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9811A-E751-499B-B5C2-5D23B4EB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93ECA-75A4-4D86-AF62-9E4D3EE83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B8CB35-4034-45E6-910E-342B9DDD7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CFB2EF-DFB8-4C7C-B6C0-902562B3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4CA-8375-403F-8F50-D9E98C14DCA1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E4EE5B-1C24-4544-A5D5-AE92A4E3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17657C-8887-4EC2-8054-E8B3E5C6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7BEC-5987-4DE2-A8BB-985203CB4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0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88CA1-5F14-4451-A397-5E61D271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D2144E-1727-4BB5-92C8-6E5BC23CE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0C768F-39ED-4FB5-BBDA-87249F842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B77223-1CF3-4F8D-8C9E-792EE2842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E13FA6-DC6C-4BEF-BE37-E77A38F5A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95BE9A-82AB-473D-86DD-E935605A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4CA-8375-403F-8F50-D9E98C14DCA1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411835-CF6E-4E0B-8EBC-DE961728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D425F2-CE95-41A8-8AFC-32BC8EAD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7BEC-5987-4DE2-A8BB-985203CB4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6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0D0C1-2814-455A-AB9E-992055EE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4C9C09-E8A1-4CC4-A2DC-3A911D65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4CA-8375-403F-8F50-D9E98C14DCA1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F3E839-DAC1-4613-8410-1B379962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95D6E2-916A-4F10-8AC3-E3BF994F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7BEC-5987-4DE2-A8BB-985203CB4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9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0320F5-8CCA-46DB-BCA3-C40B95B4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4CA-8375-403F-8F50-D9E98C14DCA1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AC45D9-8D08-4CCB-A1DF-0D4F0C57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B20993-2C3B-44AD-BACE-7FA56A9C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7BEC-5987-4DE2-A8BB-985203CB4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4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1B144-34F9-4749-BFEC-472FB916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8B6112-89D5-49BE-9AFC-17E7FE045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365309-3DAB-4363-8073-CA57D00F6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8A8365-C87E-459D-A73B-7969F9BF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4CA-8375-403F-8F50-D9E98C14DCA1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C3AADA-308F-47A1-A74C-9BD73BE1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E50429-170B-4A6A-97AF-8B9C9DE0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7BEC-5987-4DE2-A8BB-985203CB4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47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03919-EC28-4276-960D-031E7986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A74B55-BD98-4244-A77C-AF307DE12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CD46D1-51E0-44C3-B550-4F3F2287D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590D54-7D90-4BA1-AB2D-DDB37934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E4CA-8375-403F-8F50-D9E98C14DCA1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5E9B35-C5A9-436A-881E-C79FAC17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C106D1-DE90-4AC2-A1FB-55F06887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7BEC-5987-4DE2-A8BB-985203CB4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44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4B68F-57EE-4DBB-AED8-56F2EEFE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DAA43C-2BB0-426B-9D54-2D79F660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9AB84-057F-4273-9D8E-C7D58816C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8E4CA-8375-403F-8F50-D9E98C14DCA1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528FBD-9908-415A-A61C-DBDA0A26D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113B52-4D41-43C5-BC9A-0EC15476D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7BEC-5987-4DE2-A8BB-985203CB4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83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226C5-43B2-4DE7-A7AC-5CE9A012B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EDA864-E27C-4B1A-A027-1BF92FC26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92EA981-DCE8-43B2-967A-570685215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94C87-FC1D-4344-B1C9-03D12EC9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9EF0397-24E0-4C59-BFF6-06BB6E2FD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4971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94C87-FC1D-4344-B1C9-03D12EC9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B25C707-21A2-4DDD-98B2-5FF291558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0386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8C092-9CC7-48D9-92CE-DA426A90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57596D-2E40-4BBE-AFC7-764122CA3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7738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5CE00B-568D-4F73-A1AA-6EA4431A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1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521B1C-5213-414C-B54C-8398C67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A469E49-7C56-4B3D-A5E0-54AA10A84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6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94C87-FC1D-4344-B1C9-03D12EC9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16D2EB-F374-4EFB-8B8A-D8E7DA2E0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9071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94C87-FC1D-4344-B1C9-03D12EC9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E6AD6F-7089-4B65-9141-FA51DF699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8017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94C87-FC1D-4344-B1C9-03D12EC9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246D54-4385-494A-942B-D467D8A0D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4820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94C87-FC1D-4344-B1C9-03D12EC9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96E3CE3-4183-4EA2-B99E-4A827F8A6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061404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Кормановская Дарина Андреевна</dc:creator>
  <cp:lastModifiedBy>Кормановская Дарина Андреевна</cp:lastModifiedBy>
  <cp:revision>1</cp:revision>
  <dcterms:created xsi:type="dcterms:W3CDTF">2021-09-21T12:47:26Z</dcterms:created>
  <dcterms:modified xsi:type="dcterms:W3CDTF">2021-09-21T12:51:22Z</dcterms:modified>
</cp:coreProperties>
</file>