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9" r:id="rId4"/>
    <p:sldId id="264" r:id="rId5"/>
    <p:sldId id="265" r:id="rId6"/>
    <p:sldId id="270" r:id="rId7"/>
    <p:sldId id="27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79ED8-A392-4C10-9895-0A29949C7F67}" v="4" dt="2022-02-07T17:48:06.867"/>
    <p1510:client id="{0354C2B3-5A9E-47D1-B08E-44C56BC91AC5}" v="32" dt="2022-02-07T18:14:02.871"/>
    <p1510:client id="{22EEFBBF-D104-4B9C-AB02-66DA37E99ED2}" v="10" dt="2022-02-07T19:01:04.564"/>
    <p1510:client id="{34FA64DB-E78C-4EC9-B601-027714848679}" v="13" dt="2022-02-07T17:29:21.486"/>
    <p1510:client id="{392586F7-D5C5-43FA-BFF1-A8EBD83A74F4}" v="134" dt="2022-02-07T16:47:23.472"/>
    <p1510:client id="{44B14528-ECDB-4499-A6A9-19D5C0DC95C8}" v="28" dt="2022-02-07T18:07:57.586"/>
    <p1510:client id="{4F044752-872F-42BB-9D85-81852FCCE3A7}" v="158" dt="2022-02-07T18:40:08.119"/>
    <p1510:client id="{6C70A1CB-A93E-44EA-B476-F0371079F624}" v="12" dt="2022-02-07T17:50:31.066"/>
    <p1510:client id="{79373B15-E9BA-4B7D-A4B5-190669C65B7C}" v="1" dt="2022-02-07T17:32:52.463"/>
    <p1510:client id="{9A03A1E7-78F4-40A1-B013-BF53174F98AE}" v="47" dt="2022-02-07T18:05:15.936"/>
    <p1510:client id="{A68D0BE7-74AF-4E05-8D46-1BFCCF0028D0}" v="30" dt="2022-02-07T18:49:52.481"/>
    <p1510:client id="{AB6E0B3C-DEB3-4A18-8F01-04EB02377E71}" v="3" dt="2022-02-07T17:09:02.134"/>
    <p1510:client id="{ACBB2873-01E8-452B-A964-33DBF5538052}" v="29" dt="2022-02-07T18:53:07.831"/>
    <p1510:client id="{BD17794F-5C96-4D20-B67C-F0815B8AD63A}" v="35" dt="2022-02-07T18:29:24.946"/>
    <p1510:client id="{C7AA3CEC-B9C6-492F-B033-F2767A1FA716}" v="3" dt="2022-02-07T18:47:01.031"/>
    <p1510:client id="{D0D0D659-8136-44BB-902E-E6C839228205}" v="15" dt="2022-02-07T17:12:35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92"/>
  </p:normalViewPr>
  <p:slideViewPr>
    <p:cSldViewPr snapToGrid="0">
      <p:cViewPr varScale="1">
        <p:scale>
          <a:sx n="106" d="100"/>
          <a:sy n="106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DB1513-D67F-4E23-91D5-89891B53FEB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7582FF-788D-475F-9DF7-29107AA0896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Consolas" panose="020B0609020204030204" pitchFamily="49" charset="0"/>
              <a:cs typeface="Consolas" panose="020B0609020204030204" pitchFamily="49" charset="0"/>
            </a:rPr>
            <a:t>Низкий уровень эрудированности среди подрастающего поколения.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0C1E069D-770B-40AD-938D-6A79B7CA6291}" type="parTrans" cxnId="{B3ADF45D-5A6D-4A47-BEF3-A04A505163EF}">
      <dgm:prSet/>
      <dgm:spPr/>
      <dgm:t>
        <a:bodyPr/>
        <a:lstStyle/>
        <a:p>
          <a:endParaRPr lang="en-US"/>
        </a:p>
      </dgm:t>
    </dgm:pt>
    <dgm:pt modelId="{FB69CC4A-3081-44FD-81CC-5AF2D9AD56A0}" type="sibTrans" cxnId="{B3ADF45D-5A6D-4A47-BEF3-A04A505163E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A7092F-9360-4585-A28B-6B6068D3E92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Consolas" panose="020B0609020204030204" pitchFamily="49" charset="0"/>
              <a:cs typeface="Consolas" panose="020B0609020204030204" pitchFamily="49" charset="0"/>
            </a:rPr>
            <a:t>Затрата огромного количества времени на поиск интересующего мероприятия.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23F85EFB-58A4-4870-8FB9-F983F99B188C}" type="parTrans" cxnId="{BACBD792-97DB-42C4-8A49-76FDADF19CCD}">
      <dgm:prSet/>
      <dgm:spPr/>
      <dgm:t>
        <a:bodyPr/>
        <a:lstStyle/>
        <a:p>
          <a:endParaRPr lang="en-US"/>
        </a:p>
      </dgm:t>
    </dgm:pt>
    <dgm:pt modelId="{F7986147-CB02-42B2-8F45-8752CDDDEAD9}" type="sibTrans" cxnId="{BACBD792-97DB-42C4-8A49-76FDADF19C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0DBA179-807B-4CB4-BD6C-5342B21370DF}" type="pres">
      <dgm:prSet presAssocID="{74DB1513-D67F-4E23-91D5-89891B53FEBF}" presName="root" presStyleCnt="0">
        <dgm:presLayoutVars>
          <dgm:dir/>
          <dgm:resizeHandles val="exact"/>
        </dgm:presLayoutVars>
      </dgm:prSet>
      <dgm:spPr/>
    </dgm:pt>
    <dgm:pt modelId="{DA321C32-9163-454A-B870-F5C56BCB3F78}" type="pres">
      <dgm:prSet presAssocID="{74DB1513-D67F-4E23-91D5-89891B53FEBF}" presName="container" presStyleCnt="0">
        <dgm:presLayoutVars>
          <dgm:dir/>
          <dgm:resizeHandles val="exact"/>
        </dgm:presLayoutVars>
      </dgm:prSet>
      <dgm:spPr/>
    </dgm:pt>
    <dgm:pt modelId="{A1C3EF82-3C07-47C3-9F38-AC4B9DED8D8D}" type="pres">
      <dgm:prSet presAssocID="{EC7582FF-788D-475F-9DF7-29107AA0896E}" presName="compNode" presStyleCnt="0"/>
      <dgm:spPr/>
    </dgm:pt>
    <dgm:pt modelId="{A61642A1-A2E1-4D50-B403-AC58A3D99536}" type="pres">
      <dgm:prSet presAssocID="{EC7582FF-788D-475F-9DF7-29107AA0896E}" presName="iconBgRect" presStyleLbl="bgShp" presStyleIdx="0" presStyleCnt="2"/>
      <dgm:spPr/>
    </dgm:pt>
    <dgm:pt modelId="{D1750D5C-869F-4CA5-A27E-5E121A2E6E91}" type="pres">
      <dgm:prSet presAssocID="{EC7582FF-788D-475F-9DF7-29107AA0896E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Шестеренки"/>
        </a:ext>
      </dgm:extLst>
    </dgm:pt>
    <dgm:pt modelId="{1E059123-E8E3-48C0-A096-B18369BC4609}" type="pres">
      <dgm:prSet presAssocID="{EC7582FF-788D-475F-9DF7-29107AA0896E}" presName="spaceRect" presStyleCnt="0"/>
      <dgm:spPr/>
    </dgm:pt>
    <dgm:pt modelId="{86FB7290-5F62-4D72-AE72-A6B9B921BBA0}" type="pres">
      <dgm:prSet presAssocID="{EC7582FF-788D-475F-9DF7-29107AA0896E}" presName="textRect" presStyleLbl="revTx" presStyleIdx="0" presStyleCnt="2">
        <dgm:presLayoutVars>
          <dgm:chMax val="1"/>
          <dgm:chPref val="1"/>
        </dgm:presLayoutVars>
      </dgm:prSet>
      <dgm:spPr/>
    </dgm:pt>
    <dgm:pt modelId="{27DDC295-580B-44F7-B99E-5886B6BED7EE}" type="pres">
      <dgm:prSet presAssocID="{FB69CC4A-3081-44FD-81CC-5AF2D9AD56A0}" presName="sibTrans" presStyleLbl="sibTrans2D1" presStyleIdx="0" presStyleCnt="0"/>
      <dgm:spPr/>
    </dgm:pt>
    <dgm:pt modelId="{61187649-8368-4D18-9A69-7CE766288D87}" type="pres">
      <dgm:prSet presAssocID="{44A7092F-9360-4585-A28B-6B6068D3E92A}" presName="compNode" presStyleCnt="0"/>
      <dgm:spPr/>
    </dgm:pt>
    <dgm:pt modelId="{29194F21-E224-46FD-9135-B4ADF1B1A64C}" type="pres">
      <dgm:prSet presAssocID="{44A7092F-9360-4585-A28B-6B6068D3E92A}" presName="iconBgRect" presStyleLbl="bgShp" presStyleIdx="1" presStyleCnt="2"/>
      <dgm:spPr/>
    </dgm:pt>
    <dgm:pt modelId="{5B5CF390-D8ED-4DFC-8DF9-09FD85273750}" type="pres">
      <dgm:prSet presAssocID="{44A7092F-9360-4585-A28B-6B6068D3E92A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Песочные часы с истекшим временем"/>
        </a:ext>
      </dgm:extLst>
    </dgm:pt>
    <dgm:pt modelId="{614E9BF8-59B4-46E2-90C2-300AE8B3C2E4}" type="pres">
      <dgm:prSet presAssocID="{44A7092F-9360-4585-A28B-6B6068D3E92A}" presName="spaceRect" presStyleCnt="0"/>
      <dgm:spPr/>
    </dgm:pt>
    <dgm:pt modelId="{85EA57CC-7D83-4FC6-8895-53AD0CC201B3}" type="pres">
      <dgm:prSet presAssocID="{44A7092F-9360-4585-A28B-6B6068D3E92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9C41518-50F7-421E-B3C9-45C9A43D306B}" type="presOf" srcId="{FB69CC4A-3081-44FD-81CC-5AF2D9AD56A0}" destId="{27DDC295-580B-44F7-B99E-5886B6BED7EE}" srcOrd="0" destOrd="0" presId="urn:microsoft.com/office/officeart/2018/2/layout/IconCircleList"/>
    <dgm:cxn modelId="{B3ADF45D-5A6D-4A47-BEF3-A04A505163EF}" srcId="{74DB1513-D67F-4E23-91D5-89891B53FEBF}" destId="{EC7582FF-788D-475F-9DF7-29107AA0896E}" srcOrd="0" destOrd="0" parTransId="{0C1E069D-770B-40AD-938D-6A79B7CA6291}" sibTransId="{FB69CC4A-3081-44FD-81CC-5AF2D9AD56A0}"/>
    <dgm:cxn modelId="{CD99D66C-5153-48D1-91A8-A567F2BDEECE}" type="presOf" srcId="{EC7582FF-788D-475F-9DF7-29107AA0896E}" destId="{86FB7290-5F62-4D72-AE72-A6B9B921BBA0}" srcOrd="0" destOrd="0" presId="urn:microsoft.com/office/officeart/2018/2/layout/IconCircleList"/>
    <dgm:cxn modelId="{F98C9A88-9318-40DA-820B-0462D3CB7E02}" type="presOf" srcId="{44A7092F-9360-4585-A28B-6B6068D3E92A}" destId="{85EA57CC-7D83-4FC6-8895-53AD0CC201B3}" srcOrd="0" destOrd="0" presId="urn:microsoft.com/office/officeart/2018/2/layout/IconCircleList"/>
    <dgm:cxn modelId="{BACBD792-97DB-42C4-8A49-76FDADF19CCD}" srcId="{74DB1513-D67F-4E23-91D5-89891B53FEBF}" destId="{44A7092F-9360-4585-A28B-6B6068D3E92A}" srcOrd="1" destOrd="0" parTransId="{23F85EFB-58A4-4870-8FB9-F983F99B188C}" sibTransId="{F7986147-CB02-42B2-8F45-8752CDDDEAD9}"/>
    <dgm:cxn modelId="{FC22EFB9-9B70-4CA0-8462-9D5DFCE0F03A}" type="presOf" srcId="{74DB1513-D67F-4E23-91D5-89891B53FEBF}" destId="{F0DBA179-807B-4CB4-BD6C-5342B21370DF}" srcOrd="0" destOrd="0" presId="urn:microsoft.com/office/officeart/2018/2/layout/IconCircleList"/>
    <dgm:cxn modelId="{086D3F26-1B89-40CC-AD90-39D0139789A7}" type="presParOf" srcId="{F0DBA179-807B-4CB4-BD6C-5342B21370DF}" destId="{DA321C32-9163-454A-B870-F5C56BCB3F78}" srcOrd="0" destOrd="0" presId="urn:microsoft.com/office/officeart/2018/2/layout/IconCircleList"/>
    <dgm:cxn modelId="{DD88367B-76D4-4325-9EB3-25B1B5843DD1}" type="presParOf" srcId="{DA321C32-9163-454A-B870-F5C56BCB3F78}" destId="{A1C3EF82-3C07-47C3-9F38-AC4B9DED8D8D}" srcOrd="0" destOrd="0" presId="urn:microsoft.com/office/officeart/2018/2/layout/IconCircleList"/>
    <dgm:cxn modelId="{14FD5A46-D701-42F8-A3AA-CCCD2535433B}" type="presParOf" srcId="{A1C3EF82-3C07-47C3-9F38-AC4B9DED8D8D}" destId="{A61642A1-A2E1-4D50-B403-AC58A3D99536}" srcOrd="0" destOrd="0" presId="urn:microsoft.com/office/officeart/2018/2/layout/IconCircleList"/>
    <dgm:cxn modelId="{1BFB56B3-9D54-492F-933C-33ED1FAA6379}" type="presParOf" srcId="{A1C3EF82-3C07-47C3-9F38-AC4B9DED8D8D}" destId="{D1750D5C-869F-4CA5-A27E-5E121A2E6E91}" srcOrd="1" destOrd="0" presId="urn:microsoft.com/office/officeart/2018/2/layout/IconCircleList"/>
    <dgm:cxn modelId="{460AAF7F-BA2E-4EA3-9700-03FC76304617}" type="presParOf" srcId="{A1C3EF82-3C07-47C3-9F38-AC4B9DED8D8D}" destId="{1E059123-E8E3-48C0-A096-B18369BC4609}" srcOrd="2" destOrd="0" presId="urn:microsoft.com/office/officeart/2018/2/layout/IconCircleList"/>
    <dgm:cxn modelId="{B49B2A93-51A0-4789-BD10-72F23A3AC561}" type="presParOf" srcId="{A1C3EF82-3C07-47C3-9F38-AC4B9DED8D8D}" destId="{86FB7290-5F62-4D72-AE72-A6B9B921BBA0}" srcOrd="3" destOrd="0" presId="urn:microsoft.com/office/officeart/2018/2/layout/IconCircleList"/>
    <dgm:cxn modelId="{C7044499-A5A8-42A5-90CA-0BA60413D9D8}" type="presParOf" srcId="{DA321C32-9163-454A-B870-F5C56BCB3F78}" destId="{27DDC295-580B-44F7-B99E-5886B6BED7EE}" srcOrd="1" destOrd="0" presId="urn:microsoft.com/office/officeart/2018/2/layout/IconCircleList"/>
    <dgm:cxn modelId="{B31D551E-7695-46CA-9F9D-F7BAD3833742}" type="presParOf" srcId="{DA321C32-9163-454A-B870-F5C56BCB3F78}" destId="{61187649-8368-4D18-9A69-7CE766288D87}" srcOrd="2" destOrd="0" presId="urn:microsoft.com/office/officeart/2018/2/layout/IconCircleList"/>
    <dgm:cxn modelId="{0833E1E0-B77A-41EE-990E-FEDA172BE462}" type="presParOf" srcId="{61187649-8368-4D18-9A69-7CE766288D87}" destId="{29194F21-E224-46FD-9135-B4ADF1B1A64C}" srcOrd="0" destOrd="0" presId="urn:microsoft.com/office/officeart/2018/2/layout/IconCircleList"/>
    <dgm:cxn modelId="{43FF946E-7300-4C5A-AA46-6E564AA2EBCD}" type="presParOf" srcId="{61187649-8368-4D18-9A69-7CE766288D87}" destId="{5B5CF390-D8ED-4DFC-8DF9-09FD85273750}" srcOrd="1" destOrd="0" presId="urn:microsoft.com/office/officeart/2018/2/layout/IconCircleList"/>
    <dgm:cxn modelId="{DB1C2338-950B-42B5-9FD8-BF4959ED54D9}" type="presParOf" srcId="{61187649-8368-4D18-9A69-7CE766288D87}" destId="{614E9BF8-59B4-46E2-90C2-300AE8B3C2E4}" srcOrd="2" destOrd="0" presId="urn:microsoft.com/office/officeart/2018/2/layout/IconCircleList"/>
    <dgm:cxn modelId="{099C8D49-F761-4BA3-8E23-2C33B9590F68}" type="presParOf" srcId="{61187649-8368-4D18-9A69-7CE766288D87}" destId="{85EA57CC-7D83-4FC6-8895-53AD0CC201B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642A1-A2E1-4D50-B403-AC58A3D99536}">
      <dsp:nvSpPr>
        <dsp:cNvPr id="0" name=""/>
        <dsp:cNvSpPr/>
      </dsp:nvSpPr>
      <dsp:spPr>
        <a:xfrm>
          <a:off x="1211945" y="2148940"/>
          <a:ext cx="1132669" cy="11326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50D5C-869F-4CA5-A27E-5E121A2E6E91}">
      <dsp:nvSpPr>
        <dsp:cNvPr id="0" name=""/>
        <dsp:cNvSpPr/>
      </dsp:nvSpPr>
      <dsp:spPr>
        <a:xfrm>
          <a:off x="1449806" y="2386801"/>
          <a:ext cx="656948" cy="65694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B7290-5F62-4D72-AE72-A6B9B921BBA0}">
      <dsp:nvSpPr>
        <dsp:cNvPr id="0" name=""/>
        <dsp:cNvSpPr/>
      </dsp:nvSpPr>
      <dsp:spPr>
        <a:xfrm>
          <a:off x="2587330" y="2148940"/>
          <a:ext cx="2669864" cy="1132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Consolas" panose="020B0609020204030204" pitchFamily="49" charset="0"/>
              <a:cs typeface="Consolas" panose="020B0609020204030204" pitchFamily="49" charset="0"/>
            </a:rPr>
            <a:t>Низкий уровень эрудированности среди подрастающего поколения.</a:t>
          </a:r>
          <a:endParaRPr lang="en-US" sz="18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587330" y="2148940"/>
        <a:ext cx="2669864" cy="1132669"/>
      </dsp:txXfrm>
    </dsp:sp>
    <dsp:sp modelId="{29194F21-E224-46FD-9135-B4ADF1B1A64C}">
      <dsp:nvSpPr>
        <dsp:cNvPr id="0" name=""/>
        <dsp:cNvSpPr/>
      </dsp:nvSpPr>
      <dsp:spPr>
        <a:xfrm>
          <a:off x="1211945" y="3760471"/>
          <a:ext cx="1132669" cy="11326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CF390-D8ED-4DFC-8DF9-09FD85273750}">
      <dsp:nvSpPr>
        <dsp:cNvPr id="0" name=""/>
        <dsp:cNvSpPr/>
      </dsp:nvSpPr>
      <dsp:spPr>
        <a:xfrm>
          <a:off x="1449806" y="3998332"/>
          <a:ext cx="656948" cy="65694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A57CC-7D83-4FC6-8895-53AD0CC201B3}">
      <dsp:nvSpPr>
        <dsp:cNvPr id="0" name=""/>
        <dsp:cNvSpPr/>
      </dsp:nvSpPr>
      <dsp:spPr>
        <a:xfrm>
          <a:off x="2587330" y="3760471"/>
          <a:ext cx="2669864" cy="1132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Consolas" panose="020B0609020204030204" pitchFamily="49" charset="0"/>
              <a:cs typeface="Consolas" panose="020B0609020204030204" pitchFamily="49" charset="0"/>
            </a:rPr>
            <a:t>Затрата огромного количества времени на поиск интересующего мероприятия.</a:t>
          </a:r>
          <a:endParaRPr lang="en-US" sz="18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587330" y="3760471"/>
        <a:ext cx="2669864" cy="1132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01B47-29B2-4517-B2A1-1E0FE9FF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959" y="4023388"/>
            <a:ext cx="8826817" cy="8990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Consolas"/>
              </a:rPr>
              <a:t>Выполнили:</a:t>
            </a:r>
            <a:r>
              <a:rPr lang="ru-RU" sz="2000" dirty="0">
                <a:latin typeface="Consolas"/>
              </a:rPr>
              <a:t>  </a:t>
            </a:r>
            <a:r>
              <a:rPr lang="en-US" sz="2000" kern="1200" dirty="0" err="1">
                <a:latin typeface="Consolas"/>
              </a:rPr>
              <a:t>Новикова</a:t>
            </a:r>
            <a:r>
              <a:rPr lang="en-US" sz="2000" kern="1200" dirty="0">
                <a:latin typeface="Consolas"/>
              </a:rPr>
              <a:t> </a:t>
            </a:r>
            <a:r>
              <a:rPr lang="en-US" sz="2000" dirty="0" err="1">
                <a:latin typeface="Consolas"/>
              </a:rPr>
              <a:t>Марина</a:t>
            </a:r>
            <a:r>
              <a:rPr lang="en-US" sz="2000" dirty="0">
                <a:latin typeface="Consolas"/>
              </a:rPr>
              <a:t>,</a:t>
            </a:r>
            <a:r>
              <a:rPr lang="ru-RU" sz="2000" dirty="0">
                <a:latin typeface="Consolas"/>
              </a:rPr>
              <a:t> </a:t>
            </a:r>
            <a:r>
              <a:rPr lang="en-US" sz="2000" kern="1200" dirty="0" err="1">
                <a:latin typeface="Consolas"/>
              </a:rPr>
              <a:t>Королева</a:t>
            </a:r>
            <a:r>
              <a:rPr lang="en-US" sz="2000" kern="1200" dirty="0">
                <a:latin typeface="Consolas"/>
              </a:rPr>
              <a:t> </a:t>
            </a:r>
            <a:r>
              <a:rPr lang="en-US" sz="2000" dirty="0" err="1">
                <a:latin typeface="Consolas"/>
              </a:rPr>
              <a:t>Софья</a:t>
            </a:r>
            <a:r>
              <a:rPr lang="ru-RU" sz="2000" dirty="0">
                <a:latin typeface="Consolas"/>
              </a:rPr>
              <a:t>, Недосеев Егор, Михайловский Иван</a:t>
            </a:r>
            <a:endParaRPr lang="en-US" sz="2000" kern="1200" dirty="0">
              <a:latin typeface="Consolas"/>
              <a:cs typeface="Calibri Light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DF909BC-5DCD-4BF6-A1CA-799147374E49}"/>
              </a:ext>
            </a:extLst>
          </p:cNvPr>
          <p:cNvSpPr txBox="1"/>
          <p:nvPr/>
        </p:nvSpPr>
        <p:spPr>
          <a:xfrm>
            <a:off x="1205959" y="1577666"/>
            <a:ext cx="887636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800" b="1" dirty="0"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Организация досуговой деятельности населения на территории города Москвы</a:t>
            </a:r>
          </a:p>
        </p:txBody>
      </p:sp>
    </p:spTree>
    <p:extLst>
      <p:ext uri="{BB962C8B-B14F-4D97-AF65-F5344CB8AC3E}">
        <p14:creationId xmlns:p14="http://schemas.microsoft.com/office/powerpoint/2010/main" val="116730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4AE67-7169-4F03-B296-432D8B62DCD9}"/>
              </a:ext>
            </a:extLst>
          </p:cNvPr>
          <p:cNvSpPr txBox="1"/>
          <p:nvPr/>
        </p:nvSpPr>
        <p:spPr>
          <a:xfrm>
            <a:off x="6191003" y="2721114"/>
            <a:ext cx="443930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Consolas"/>
                <a:cs typeface="Calibri" panose="020F0502020204030204"/>
              </a:rPr>
              <a:t>Проблематика</a:t>
            </a:r>
            <a:endParaRPr lang="ru-RU" dirty="0">
              <a:cs typeface="Calibri" panose="020F0502020204030204"/>
            </a:endParaRPr>
          </a:p>
        </p:txBody>
      </p:sp>
      <p:graphicFrame>
        <p:nvGraphicFramePr>
          <p:cNvPr id="18" name="Текст 4">
            <a:extLst>
              <a:ext uri="{FF2B5EF4-FFF2-40B4-BE49-F238E27FC236}">
                <a16:creationId xmlns:a16="http://schemas.microsoft.com/office/drawing/2014/main" id="{143308D9-21D1-46D1-87B1-E3EC80B002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8721562"/>
              </p:ext>
            </p:extLst>
          </p:nvPr>
        </p:nvGraphicFramePr>
        <p:xfrm>
          <a:off x="80582" y="-185932"/>
          <a:ext cx="6469140" cy="7042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084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266BF-40E0-4B70-A1E5-38A6ABFE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44" y="1414363"/>
            <a:ext cx="4004386" cy="1139902"/>
          </a:xfrm>
        </p:spPr>
        <p:txBody>
          <a:bodyPr anchor="ctr"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Consolas"/>
                <a:cs typeface="Calibri Light"/>
              </a:rPr>
              <a:t>Цель</a:t>
            </a:r>
            <a:r>
              <a:rPr lang="ru-RU" sz="40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ru-RU" sz="4000" b="1" dirty="0">
                <a:solidFill>
                  <a:schemeClr val="bg1"/>
                </a:solidFill>
                <a:latin typeface="Consolas"/>
                <a:cs typeface="Calibri Light"/>
              </a:rPr>
              <a:t>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D01664-F1DF-400E-8D80-D1704B11C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3848" y="2462288"/>
            <a:ext cx="4561448" cy="2621379"/>
          </a:xfrm>
        </p:spPr>
        <p:txBody>
          <a:bodyPr anchor="ctr">
            <a:norm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Consolas"/>
                <a:cs typeface="Calibri"/>
              </a:rPr>
              <a:t>Создание чат-бота для облегчения поиска мероприятий в Москве.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CB969-F2D0-4DF7-A919-A00C90FD2A36}"/>
              </a:ext>
            </a:extLst>
          </p:cNvPr>
          <p:cNvSpPr txBox="1"/>
          <p:nvPr/>
        </p:nvSpPr>
        <p:spPr>
          <a:xfrm>
            <a:off x="4850716" y="3067730"/>
            <a:ext cx="7341284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Позволить пользователю искать события в удобной для него среде.</a:t>
            </a:r>
          </a:p>
          <a:p>
            <a:pPr marL="285750" indent="-285750">
              <a:buFont typeface="Arial"/>
              <a:buChar char="•"/>
            </a:pP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Реализовать удобную систему фильтров и поиска.</a:t>
            </a:r>
          </a:p>
          <a:p>
            <a:pPr marL="285750" indent="-285750">
              <a:buFont typeface="Arial"/>
              <a:buChar char="•"/>
            </a:pP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Сократить время, затрачиваемое на поиск интересующих. мероприятий.</a:t>
            </a:r>
          </a:p>
          <a:p>
            <a:pPr marL="285750" indent="-285750">
              <a:buFont typeface="Arial"/>
              <a:buChar char="•"/>
            </a:pPr>
            <a:r>
              <a:rPr lang="ru-RU" sz="2400" dirty="0"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Сделать выводы по результатам проделанной работы.</a:t>
            </a:r>
          </a:p>
          <a:p>
            <a:pPr marL="285750" indent="-285750">
              <a:buFont typeface="Arial"/>
              <a:buChar char="•"/>
            </a:pPr>
            <a:endParaRPr lang="ru-RU" dirty="0">
              <a:latin typeface="Consolas" panose="020B0609020204030204" pitchFamily="49" charset="0"/>
              <a:ea typeface="+mn-lt"/>
              <a:cs typeface="Consolas" panose="020B0609020204030204" pitchFamily="49" charset="0"/>
            </a:endParaRPr>
          </a:p>
          <a:p>
            <a:pPr marL="285750" indent="-285750">
              <a:buFont typeface="Arial"/>
              <a:buChar char="•"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sz="28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D89F1-A693-41EF-84C5-D2C270BF8527}"/>
              </a:ext>
            </a:extLst>
          </p:cNvPr>
          <p:cNvSpPr txBox="1"/>
          <p:nvPr/>
        </p:nvSpPr>
        <p:spPr>
          <a:xfrm>
            <a:off x="6158194" y="1630371"/>
            <a:ext cx="457016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4000" b="1" dirty="0">
                <a:latin typeface="Consolas"/>
                <a:cs typeface="Calibri"/>
              </a:rPr>
              <a:t>Задачи</a:t>
            </a:r>
            <a:r>
              <a:rPr lang="ru-RU" sz="3600" b="1" dirty="0">
                <a:latin typeface="Consolas"/>
                <a:cs typeface="Calibri"/>
              </a:rPr>
              <a:t>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11241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8045BF01-625E-4022-91E5-488DB3FCB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0658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0E442549-290E-4B7E-892E-F2DB911DD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7" y="-2"/>
            <a:ext cx="753770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93A29E-3855-4C3F-AC36-FE3B019EA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64860" y="830609"/>
            <a:ext cx="6178482" cy="1458891"/>
          </a:xfrm>
        </p:spPr>
        <p:txBody>
          <a:bodyPr anchor="b">
            <a:norm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Consolas"/>
                <a:ea typeface="+mn-lt"/>
                <a:cs typeface="+mn-lt"/>
              </a:rPr>
              <a:t>Определение темы проекта</a:t>
            </a:r>
            <a:endParaRPr lang="en-US" dirty="0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endParaRPr lang="ru-RU" dirty="0">
              <a:latin typeface="Consolas"/>
              <a:cs typeface="Calibri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50C116-E45A-4836-B388-4C550332B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4860" y="2936859"/>
            <a:ext cx="7124386" cy="1192803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Consolas"/>
                <a:ea typeface="+mn-lt"/>
                <a:cs typeface="+mn-lt"/>
              </a:rPr>
              <a:t>Поиск источников, сбор и анализ данных</a:t>
            </a:r>
            <a:endParaRPr lang="en-US" dirty="0">
              <a:latin typeface="Consolas"/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Consolas"/>
                <a:ea typeface="+mn-lt"/>
                <a:cs typeface="+mn-lt"/>
              </a:rPr>
              <a:t>Создание чат-бота и базы данных</a:t>
            </a:r>
            <a:endParaRPr lang="en-US" dirty="0">
              <a:latin typeface="Consolas"/>
              <a:ea typeface="+mn-lt"/>
              <a:cs typeface="+mn-lt"/>
            </a:endParaRPr>
          </a:p>
          <a:p>
            <a:endParaRPr lang="ru-RU" sz="2400" dirty="0">
              <a:latin typeface="Consolas"/>
              <a:cs typeface="Calibri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2C6450-AEB1-44DE-A4FC-3DBD79B75700}"/>
              </a:ext>
            </a:extLst>
          </p:cNvPr>
          <p:cNvSpPr txBox="1">
            <a:spLocks/>
          </p:cNvSpPr>
          <p:nvPr/>
        </p:nvSpPr>
        <p:spPr>
          <a:xfrm>
            <a:off x="526899" y="2989943"/>
            <a:ext cx="3602333" cy="1017661"/>
          </a:xfrm>
          <a:prstGeom prst="rect">
            <a:avLst/>
          </a:prstGeom>
          <a:solidFill>
            <a:schemeClr val="tx1">
              <a:alpha val="50000"/>
            </a:schemeClr>
          </a:solidFill>
          <a:ln w="25400" cap="sq" cmpd="sng">
            <a:solidFill>
              <a:schemeClr val="bg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solidFill>
                  <a:schemeClr val="bg1"/>
                </a:solidFill>
                <a:latin typeface="Consolas"/>
                <a:cs typeface="Calibri Light"/>
              </a:rPr>
              <a:t>Основной этап</a:t>
            </a:r>
            <a:endParaRPr lang="ru-RU" sz="400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A25174F-6A3B-4D21-9932-5A2CDA682DE9}"/>
              </a:ext>
            </a:extLst>
          </p:cNvPr>
          <p:cNvSpPr txBox="1">
            <a:spLocks/>
          </p:cNvSpPr>
          <p:nvPr/>
        </p:nvSpPr>
        <p:spPr>
          <a:xfrm>
            <a:off x="523227" y="4987667"/>
            <a:ext cx="3611513" cy="1127830"/>
          </a:xfrm>
          <a:prstGeom prst="rect">
            <a:avLst/>
          </a:prstGeom>
          <a:solidFill>
            <a:schemeClr val="tx1">
              <a:alpha val="50000"/>
            </a:schemeClr>
          </a:solidFill>
          <a:ln w="25400" cap="sq" cmpd="sng">
            <a:solidFill>
              <a:schemeClr val="bg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solidFill>
                  <a:schemeClr val="bg1"/>
                </a:solidFill>
                <a:latin typeface="Consolas"/>
                <a:cs typeface="Calibri Light"/>
              </a:rPr>
              <a:t>Заключительный этап</a:t>
            </a:r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28BF5867-2390-422C-8E1F-59493386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149" y="337583"/>
            <a:ext cx="5411120" cy="884889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ru-RU" sz="2600" b="1" dirty="0">
              <a:solidFill>
                <a:srgbClr val="000000"/>
              </a:solidFill>
              <a:latin typeface="Consolas"/>
              <a:ea typeface="+mj-lt"/>
              <a:cs typeface="+mj-lt"/>
            </a:endParaRPr>
          </a:p>
          <a:p>
            <a:endParaRPr lang="ru-RU" sz="2700" dirty="0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7B89CC6-0761-4475-8E22-2154170DFBCE}"/>
              </a:ext>
            </a:extLst>
          </p:cNvPr>
          <p:cNvSpPr txBox="1">
            <a:spLocks/>
          </p:cNvSpPr>
          <p:nvPr/>
        </p:nvSpPr>
        <p:spPr>
          <a:xfrm>
            <a:off x="526898" y="1034448"/>
            <a:ext cx="3602333" cy="1063565"/>
          </a:xfrm>
          <a:prstGeom prst="rect">
            <a:avLst/>
          </a:prstGeom>
          <a:solidFill>
            <a:schemeClr val="tx1">
              <a:alpha val="50000"/>
            </a:schemeClr>
          </a:solidFill>
          <a:ln w="25400" cap="sq" cmpd="sng">
            <a:solidFill>
              <a:schemeClr val="bg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solidFill>
                  <a:schemeClr val="bg1"/>
                </a:solidFill>
                <a:latin typeface="Consolas"/>
                <a:cs typeface="Calibri Light"/>
              </a:rPr>
              <a:t>Начальный этап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6C9F1-D4FE-4D60-B9FD-15C8E6BED7FE}"/>
              </a:ext>
            </a:extLst>
          </p:cNvPr>
          <p:cNvSpPr txBox="1"/>
          <p:nvPr/>
        </p:nvSpPr>
        <p:spPr>
          <a:xfrm>
            <a:off x="5550667" y="5266063"/>
            <a:ext cx="63971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400" dirty="0">
                <a:latin typeface="Consolas"/>
              </a:rPr>
              <a:t>Представление проектной работы</a:t>
            </a:r>
          </a:p>
        </p:txBody>
      </p:sp>
    </p:spTree>
    <p:extLst>
      <p:ext uri="{BB962C8B-B14F-4D97-AF65-F5344CB8AC3E}">
        <p14:creationId xmlns:p14="http://schemas.microsoft.com/office/powerpoint/2010/main" val="3346241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56D0A-F3E0-4D00-B9E7-82179B54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 err="1">
                <a:solidFill>
                  <a:schemeClr val="bg1"/>
                </a:solidFill>
                <a:latin typeface="Consolas"/>
                <a:cs typeface="Calibri Light"/>
              </a:rPr>
              <a:t>Планируем</a:t>
            </a:r>
            <a:r>
              <a:rPr lang="ru-RU" sz="7200" dirty="0">
                <a:solidFill>
                  <a:schemeClr val="bg1"/>
                </a:solidFill>
                <a:latin typeface="Consolas"/>
                <a:cs typeface="Calibri Light"/>
              </a:rPr>
              <a:t> сделать</a:t>
            </a:r>
            <a:r>
              <a:rPr lang="en-US" sz="7200" dirty="0">
                <a:solidFill>
                  <a:schemeClr val="bg1"/>
                </a:solidFill>
                <a:latin typeface="Consolas"/>
                <a:cs typeface="Calibri Light"/>
              </a:rPr>
              <a:t>&gt;&gt;</a:t>
            </a:r>
            <a:endParaRPr lang="en-US" sz="7200" kern="120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B51FA0-9A37-4606-8A65-AB54B5A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0987" y="1879030"/>
            <a:ext cx="4369530" cy="348633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Consolas"/>
                <a:cs typeface="Calibri"/>
              </a:rPr>
              <a:t>Сделать</a:t>
            </a:r>
            <a:r>
              <a:rPr lang="en-US" sz="2800" dirty="0">
                <a:solidFill>
                  <a:schemeClr val="tx1"/>
                </a:solidFill>
                <a:latin typeface="Consolas"/>
                <a:cs typeface="Calibri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/>
                <a:cs typeface="Calibri"/>
              </a:rPr>
              <a:t>авторизацию</a:t>
            </a:r>
            <a:r>
              <a:rPr lang="ru-RU" sz="2800" dirty="0">
                <a:solidFill>
                  <a:schemeClr val="tx1"/>
                </a:solidFill>
                <a:latin typeface="Consolas"/>
                <a:cs typeface="Calibri"/>
              </a:rPr>
              <a:t> для просмотра заказов и уже посещенных событий.</a:t>
            </a:r>
            <a:endParaRPr lang="en-US" sz="2800" dirty="0">
              <a:solidFill>
                <a:schemeClr val="tx1"/>
              </a:solidFill>
              <a:latin typeface="Consolas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Consolas"/>
                <a:cs typeface="Calibri"/>
              </a:rPr>
              <a:t>Автоматизировать </a:t>
            </a:r>
            <a:r>
              <a:rPr lang="ru-RU" sz="2800" dirty="0" err="1">
                <a:solidFill>
                  <a:schemeClr val="tx1"/>
                </a:solidFill>
                <a:latin typeface="Consolas"/>
                <a:cs typeface="Calibri"/>
              </a:rPr>
              <a:t>парсинг</a:t>
            </a:r>
            <a:r>
              <a:rPr lang="ru-RU" sz="2800" dirty="0">
                <a:solidFill>
                  <a:schemeClr val="tx1"/>
                </a:solidFill>
                <a:latin typeface="Consolas"/>
                <a:cs typeface="Calibri"/>
              </a:rPr>
              <a:t> сайтов.</a:t>
            </a:r>
            <a:endParaRPr lang="en-US" sz="2800" dirty="0">
              <a:solidFill>
                <a:schemeClr val="tx1"/>
              </a:solidFill>
              <a:latin typeface="Consolas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Consolas"/>
                <a:cs typeface="Calibri"/>
              </a:rPr>
              <a:t>Бронирование не выходя из телеграмма.</a:t>
            </a:r>
            <a:endParaRPr lang="en-US" sz="2800" dirty="0">
              <a:solidFill>
                <a:schemeClr val="tx1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304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FA613-A276-446A-B5A6-AA81EF1F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30" y="389183"/>
            <a:ext cx="3667039" cy="1676603"/>
          </a:xfrm>
        </p:spPr>
        <p:txBody>
          <a:bodyPr>
            <a:normAutofit/>
          </a:bodyPr>
          <a:lstStyle/>
          <a:p>
            <a:r>
              <a:rPr lang="ru-RU" dirty="0">
                <a:latin typeface="Consolas"/>
                <a:cs typeface="Consolas" panose="020B0609020204030204" pitchFamily="49" charset="0"/>
              </a:rPr>
              <a:t>Вывод</a:t>
            </a:r>
            <a:r>
              <a:rPr lang="en-US" dirty="0">
                <a:latin typeface="Consolas"/>
                <a:cs typeface="Consolas" panose="020B0609020204030204" pitchFamily="49" charset="0"/>
              </a:rPr>
              <a:t>&gt;&gt;</a:t>
            </a:r>
            <a:endParaRPr lang="ru-RU" dirty="0">
              <a:latin typeface="Consolas"/>
              <a:cs typeface="Consolas" panose="020B060902020403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A1566D-1C24-43EB-BD1D-7CA3577B3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53" y="2073059"/>
            <a:ext cx="4502102" cy="37899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/>
              <a:t>Как результат мы имеем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/>
              <a:t>1)Работающий скелет бота</a:t>
            </a:r>
            <a:br>
              <a:rPr lang="ru-RU" dirty="0"/>
            </a:br>
            <a:r>
              <a:rPr lang="ru-RU" dirty="0"/>
              <a:t>2)Заполненную базу данных</a:t>
            </a:r>
            <a:br>
              <a:rPr lang="ru-RU" dirty="0"/>
            </a:br>
            <a:r>
              <a:rPr lang="ru-RU" dirty="0"/>
              <a:t>3)Сервер полностью готовый к подключению программы</a:t>
            </a:r>
          </a:p>
          <a:p>
            <a:r>
              <a:rPr lang="en" dirty="0"/>
              <a:t>@</a:t>
            </a:r>
            <a:r>
              <a:rPr lang="en" dirty="0" err="1"/>
              <a:t>moscowdosug_bot</a:t>
            </a:r>
            <a:endParaRPr lang="en" dirty="0"/>
          </a:p>
          <a:p>
            <a:r>
              <a:rPr lang="en" dirty="0"/>
              <a:t>https://</a:t>
            </a:r>
            <a:r>
              <a:rPr lang="en" dirty="0" err="1"/>
              <a:t>github.com</a:t>
            </a:r>
            <a:r>
              <a:rPr lang="en" dirty="0"/>
              <a:t>/</a:t>
            </a:r>
            <a:r>
              <a:rPr lang="en" dirty="0" err="1"/>
              <a:t>marinagriaznova</a:t>
            </a:r>
            <a:r>
              <a:rPr lang="en" dirty="0"/>
              <a:t>/hakaton-team2.git</a:t>
            </a:r>
          </a:p>
          <a:p>
            <a:endParaRPr lang="ru-RU" sz="2400" dirty="0">
              <a:latin typeface="Consolas"/>
            </a:endParaRPr>
          </a:p>
        </p:txBody>
      </p:sp>
      <p:sp>
        <p:nvSpPr>
          <p:cNvPr id="38" name="Rectangle 18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8" descr="Изображение выглядит как текст, кот, внутренний, домашняя кошка&#10;&#10;Автоматически созданное описание">
            <a:extLst>
              <a:ext uri="{FF2B5EF4-FFF2-40B4-BE49-F238E27FC236}">
                <a16:creationId xmlns:a16="http://schemas.microsoft.com/office/drawing/2014/main" id="{052668C4-29F1-4DD4-A9AF-04EC6D659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44" r="-1" b="6883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2F56E3-0B38-C0C3-59B2-BAD3223C3A8F}"/>
              </a:ext>
            </a:extLst>
          </p:cNvPr>
          <p:cNvSpPr txBox="1"/>
          <p:nvPr/>
        </p:nvSpPr>
        <p:spPr>
          <a:xfrm>
            <a:off x="11730790" y="6642556"/>
            <a:ext cx="1792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No fear</a:t>
            </a:r>
            <a:endParaRPr lang="ru-RU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317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внутренний, кот, млекопитающее, домашняя кошка&#10;&#10;Автоматически созданное описание">
            <a:extLst>
              <a:ext uri="{FF2B5EF4-FFF2-40B4-BE49-F238E27FC236}">
                <a16:creationId xmlns:a16="http://schemas.microsoft.com/office/drawing/2014/main" id="{ADDFD3DB-5FA5-4B0E-AA96-9FBF138F7A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4007" b="2930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76A48-9B43-48D2-B1D6-F8F89639C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cs typeface="Calibri Light"/>
              </a:rPr>
              <a:t>Спасибо за внимание!</a:t>
            </a:r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370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181</Words>
  <Application>Microsoft Macintosh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Тема Office</vt:lpstr>
      <vt:lpstr>Выполнили:  Новикова Марина, Королева Софья, Недосеев Егор, Михайловский Иван</vt:lpstr>
      <vt:lpstr>Презентация PowerPoint</vt:lpstr>
      <vt:lpstr>Цель проекта</vt:lpstr>
      <vt:lpstr> </vt:lpstr>
      <vt:lpstr>Планируем сделать&gt;&gt;</vt:lpstr>
      <vt:lpstr>Вывод&gt;&gt;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Ольга Латышева</cp:lastModifiedBy>
  <cp:revision>525</cp:revision>
  <dcterms:created xsi:type="dcterms:W3CDTF">2022-01-23T13:33:34Z</dcterms:created>
  <dcterms:modified xsi:type="dcterms:W3CDTF">2022-04-14T13:47:44Z</dcterms:modified>
</cp:coreProperties>
</file>