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1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7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6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0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799B-9122-4654-8FF1-5427AE9FC644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A028-5A8F-4920-A6E8-CFA19C1C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2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2051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SVM(</a:t>
            </a:r>
            <a:r>
              <a:rPr lang="zh-CN" altLang="en-US" sz="4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支持向量机</a:t>
            </a:r>
            <a:r>
              <a:rPr lang="en-US" altLang="zh-CN" sz="4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2238703"/>
            <a:ext cx="9144000" cy="33869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支持向量</a:t>
            </a:r>
            <a:r>
              <a:rPr lang="zh-CN" altLang="en-US" dirty="0" smtClean="0"/>
              <a:t>机起源</a:t>
            </a:r>
            <a:endParaRPr lang="en-US" altLang="zh-CN" dirty="0" smtClean="0"/>
          </a:p>
          <a:p>
            <a:pPr algn="l"/>
            <a:r>
              <a:rPr lang="zh-CN" altLang="en-US" dirty="0"/>
              <a:t> </a:t>
            </a:r>
            <a:r>
              <a:rPr lang="zh-CN" altLang="en-US" dirty="0" smtClean="0"/>
              <a:t>    拉</a:t>
            </a:r>
            <a:r>
              <a:rPr lang="zh-CN" altLang="en-US" dirty="0"/>
              <a:t>格朗日乘子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KKT</a:t>
            </a:r>
            <a:r>
              <a:rPr lang="zh-CN" altLang="en-US" dirty="0"/>
              <a:t>条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algn="l"/>
            <a:r>
              <a:rPr lang="zh-CN" altLang="en-US" dirty="0"/>
              <a:t>支</a:t>
            </a:r>
            <a:r>
              <a:rPr lang="zh-CN" altLang="en-US" dirty="0" smtClean="0"/>
              <a:t>持向量机的原理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以及前者与其的关系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使用</a:t>
            </a:r>
            <a:r>
              <a:rPr lang="en-US" altLang="zh-CN" dirty="0" smtClean="0"/>
              <a:t>SMO</a:t>
            </a:r>
            <a:r>
              <a:rPr lang="zh-CN" altLang="en-US" dirty="0"/>
              <a:t>算法求解</a:t>
            </a:r>
            <a:r>
              <a:rPr lang="en-US" altLang="zh-CN" dirty="0"/>
              <a:t>SVM</a:t>
            </a:r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endParaRPr lang="en-US" altLang="zh-CN" dirty="0"/>
          </a:p>
          <a:p>
            <a:pPr algn="l"/>
            <a:r>
              <a:rPr lang="zh-CN" altLang="en-US" dirty="0"/>
              <a:t>核函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algn="l"/>
            <a:r>
              <a:rPr lang="zh-CN" altLang="en-US" dirty="0"/>
              <a:t>支</a:t>
            </a:r>
            <a:r>
              <a:rPr lang="zh-CN" altLang="en-US" dirty="0" smtClean="0"/>
              <a:t>持向量机的类型</a:t>
            </a:r>
            <a:endParaRPr lang="en-US" altLang="zh-CN" dirty="0"/>
          </a:p>
          <a:p>
            <a:pPr algn="l"/>
            <a:r>
              <a:rPr lang="zh-CN" altLang="en-US" dirty="0"/>
              <a:t>使</a:t>
            </a:r>
            <a:r>
              <a:rPr lang="zh-CN" altLang="en-US" dirty="0" smtClean="0"/>
              <a:t>用一些现成的软件来实现支持向量机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MATLAB,python,sciklearn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91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9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Theme</vt:lpstr>
      <vt:lpstr>SVM(支持向量机)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SVM(支持向量机)</dc:title>
  <dc:creator>biao chen</dc:creator>
  <cp:lastModifiedBy>biao chen</cp:lastModifiedBy>
  <cp:revision>9</cp:revision>
  <dcterms:created xsi:type="dcterms:W3CDTF">2018-03-28T02:27:09Z</dcterms:created>
  <dcterms:modified xsi:type="dcterms:W3CDTF">2018-03-28T05:40:16Z</dcterms:modified>
</cp:coreProperties>
</file>