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E18CA-7183-4F11-B9E1-92314E19F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680B11-D2B7-4F94-A709-8C804D904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81CF0-437E-4BBE-ABD1-6F5295A7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CABF-5594-492D-91E4-9F2F9A53384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394F4-85F9-4917-AB8D-BCFF05AA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DD595-DE4F-4B6A-80CA-938D1F22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8224-61BE-49B8-9F84-0DEA2A965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4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3A9AD-F54C-4F19-A797-6D969F36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E38935-9803-4822-B2FF-4EC5FE430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56F48-312B-424A-A4D0-B2947B57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CABF-5594-492D-91E4-9F2F9A53384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193DB-1FD4-4F59-9F9B-E7885223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C17E0-875E-450C-891E-8D35437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8224-61BE-49B8-9F84-0DEA2A965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7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297011-A5C6-4759-ACA7-1AAE83D75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82B0CB-718E-4A1D-A60B-D588A0823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04A7B-8A84-4799-AD75-12EC34E0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CABF-5594-492D-91E4-9F2F9A53384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2E102-955E-40B0-B054-7DFA2327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483D8-8BFD-4FAC-A184-D5A779FE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8224-61BE-49B8-9F84-0DEA2A965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DBB71-711C-4DEF-9D1E-80202994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4EBE9-B4FF-4795-A261-C0377E4D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C254B-79E0-4883-8BB3-2CC9CD07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CABF-5594-492D-91E4-9F2F9A53384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C6ED8-86A6-4EA6-838B-47B1D959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86176-5DBA-46EE-BE8C-8AF7ECCB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8224-61BE-49B8-9F84-0DEA2A965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2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4CB4D-4410-4466-872F-3490B50B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D24432-3E4D-45BD-BC7D-5785EE8AB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E737E-B021-41B7-8118-3212EC75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CABF-5594-492D-91E4-9F2F9A53384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2BB9E-3DEA-4E2B-A4CA-0143595E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205BB-6EC0-4107-8DD5-A716FE65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8224-61BE-49B8-9F84-0DEA2A965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8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70FFE-938B-4C9B-B80E-34C35192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AC31F-E367-4252-8DC6-861FFCCF0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028878-F8ED-4577-980B-AABE74790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AE745-C24B-4504-9281-0DD954F7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CABF-5594-492D-91E4-9F2F9A53384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5DA564-1DBE-44AB-BDD1-194D40AB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B9EF09-52F7-43C1-8313-D59C7A6A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8224-61BE-49B8-9F84-0DEA2A965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04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8D25C-586A-4198-B460-AF7869EC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F3252-6954-42DC-B1B0-7A5E77052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3B3A6D-744C-43EF-9622-BA1685482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1BBF3D-2E15-4672-9206-138D24DA4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E180FA-552D-4CC9-A597-D46D541C5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889751-F4B0-40AA-B6E3-07626BD9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CABF-5594-492D-91E4-9F2F9A53384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E5ACD1-8F34-4FAF-9A45-004D27A0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DDF53E-41FC-43CB-959E-4C067022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8224-61BE-49B8-9F84-0DEA2A965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9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D71F4-A1C3-4A45-B5D6-9B800FE0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9E35CD-0382-4B5A-8040-CC77FA74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CABF-5594-492D-91E4-9F2F9A53384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FA55E9-E946-4468-B3FB-A7E138C0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5AD59D-72E4-4AD6-ABC1-5667B28A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8224-61BE-49B8-9F84-0DEA2A965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9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6CC9BC-6477-4BEE-9E8A-C00B6306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CABF-5594-492D-91E4-9F2F9A53384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97BF87-CF66-42F5-9D3B-8D5DC87E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B580DA-E2C6-40AA-9B87-6C245F96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8224-61BE-49B8-9F84-0DEA2A965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7F9E7-22AC-49F3-8D63-F1CFC93F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EC1E8-7B90-44B7-A9D6-6E940657D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926CAF-CA3A-462B-90AB-489A2D354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555DFF-85EE-4AC5-96EB-362C0930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CABF-5594-492D-91E4-9F2F9A53384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4E0A5-706A-467D-80DD-3719E876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010BD2-EC85-46FC-9631-443460C1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8224-61BE-49B8-9F84-0DEA2A965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3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7F7A3-D67A-4615-913A-B09E0853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FD545F-2DFB-46CE-9317-577329BC8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CCF2D-14C1-4A52-8B5F-C448E3981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66806-2EB4-47D2-9FFD-7EA52BE8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CABF-5594-492D-91E4-9F2F9A53384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2EC16-BB29-4B9F-82A6-5A4EBBBA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92FE2-73DA-44C7-BA4B-EB83FF8A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8224-61BE-49B8-9F84-0DEA2A965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6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C7C787-8305-44C0-BDA7-2B3FA249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D88C5A-01EC-4F9B-BFDC-27759C4CE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D20F35-36C3-47D3-BD71-B66867AD0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CABF-5594-492D-91E4-9F2F9A53384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1E6BD-3D2A-4438-950A-0E8D53EB9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6D770-3960-4D9C-AB3F-C394C3799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8224-61BE-49B8-9F84-0DEA2A965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0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BA3CA-A316-433A-B580-C850C2CB2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https://blog.csdn.net/luoshixian099/article/details/51227754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C5D146-51FB-480C-8B70-EA810A526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40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https://blog.csdn.net/luoshixian099/article/details/51227754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2018-04-09T08:36:32Z</dcterms:created>
  <dcterms:modified xsi:type="dcterms:W3CDTF">2018-04-09T08:40:32Z</dcterms:modified>
</cp:coreProperties>
</file>