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5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1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8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9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936E-5BA7-47AC-9E30-DCF3D6E18B15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4835-5800-40BD-80CD-0F8E822E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biao chen</dc:creator>
  <cp:lastModifiedBy>biao chen</cp:lastModifiedBy>
  <cp:revision>2</cp:revision>
  <dcterms:created xsi:type="dcterms:W3CDTF">2018-03-29T07:56:36Z</dcterms:created>
  <dcterms:modified xsi:type="dcterms:W3CDTF">2018-03-29T09:51:18Z</dcterms:modified>
</cp:coreProperties>
</file>