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957-5DF2-4C68-A86B-6E93AB0D4A7C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4182-8224-4388-92B0-447A105DF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6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957-5DF2-4C68-A86B-6E93AB0D4A7C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4182-8224-4388-92B0-447A105DF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21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957-5DF2-4C68-A86B-6E93AB0D4A7C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4182-8224-4388-92B0-447A105DF3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8541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957-5DF2-4C68-A86B-6E93AB0D4A7C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4182-8224-4388-92B0-447A105DF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644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957-5DF2-4C68-A86B-6E93AB0D4A7C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4182-8224-4388-92B0-447A105DF3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6826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957-5DF2-4C68-A86B-6E93AB0D4A7C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4182-8224-4388-92B0-447A105DF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53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957-5DF2-4C68-A86B-6E93AB0D4A7C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4182-8224-4388-92B0-447A105DF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11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957-5DF2-4C68-A86B-6E93AB0D4A7C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4182-8224-4388-92B0-447A105DF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29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957-5DF2-4C68-A86B-6E93AB0D4A7C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4182-8224-4388-92B0-447A105DF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92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957-5DF2-4C68-A86B-6E93AB0D4A7C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4182-8224-4388-92B0-447A105DF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8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957-5DF2-4C68-A86B-6E93AB0D4A7C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4182-8224-4388-92B0-447A105DF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7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957-5DF2-4C68-A86B-6E93AB0D4A7C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4182-8224-4388-92B0-447A105DF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15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957-5DF2-4C68-A86B-6E93AB0D4A7C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4182-8224-4388-92B0-447A105DF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957-5DF2-4C68-A86B-6E93AB0D4A7C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4182-8224-4388-92B0-447A105DF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96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957-5DF2-4C68-A86B-6E93AB0D4A7C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4182-8224-4388-92B0-447A105DF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40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957-5DF2-4C68-A86B-6E93AB0D4A7C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4182-8224-4388-92B0-447A105DF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39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EF957-5DF2-4C68-A86B-6E93AB0D4A7C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6C4182-8224-4388-92B0-447A105DF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4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3370" y="664576"/>
            <a:ext cx="9144000" cy="950277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在线网络药理学分析平台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911" y="2160725"/>
            <a:ext cx="7065676" cy="397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9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104" y="833588"/>
            <a:ext cx="8596312" cy="12829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8" y="2356911"/>
            <a:ext cx="96107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0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16702"/>
            <a:ext cx="8596312" cy="347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8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793087"/>
            <a:ext cx="6515100" cy="1647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546032"/>
            <a:ext cx="96774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3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519</TotalTime>
  <Words>5</Words>
  <Application>Microsoft Office PowerPoint</Application>
  <PresentationFormat>宽屏</PresentationFormat>
  <Paragraphs>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方正姚体</vt:lpstr>
      <vt:lpstr>华文新魏</vt:lpstr>
      <vt:lpstr>宋体</vt:lpstr>
      <vt:lpstr>Arial</vt:lpstr>
      <vt:lpstr>Trebuchet MS</vt:lpstr>
      <vt:lpstr>Wingdings 3</vt:lpstr>
      <vt:lpstr>平面</vt:lpstr>
      <vt:lpstr>在线网络药理学分析平台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Iris</dc:creator>
  <cp:lastModifiedBy>Iris</cp:lastModifiedBy>
  <cp:revision>12</cp:revision>
  <dcterms:created xsi:type="dcterms:W3CDTF">2019-01-07T07:01:13Z</dcterms:created>
  <dcterms:modified xsi:type="dcterms:W3CDTF">2019-03-11T03:01:17Z</dcterms:modified>
</cp:coreProperties>
</file>